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15_45D368B4.xml" ContentType="application/vnd.ms-powerpoint.comments+xml"/>
  <Override PartName="/ppt/comments/modernComment_116_CCA6D7EA.xml" ContentType="application/vnd.ms-powerpoint.comments+xml"/>
  <Override PartName="/ppt/comments/modernComment_112_636702A3.xml" ContentType="application/vnd.ms-powerpoint.comments+xml"/>
  <Override PartName="/ppt/comments/modernComment_118_EF6F4189.xml" ContentType="application/vnd.ms-powerpoint.comments+xml"/>
  <Override PartName="/ppt/comments/modernComment_117_2BF70FDA.xml" ContentType="application/vnd.ms-powerpoint.comments+xml"/>
  <Override PartName="/ppt/comments/modernComment_119_8AE6CA12.xml" ContentType="application/vnd.ms-powerpoint.comments+xml"/>
  <Override PartName="/ppt/comments/modernComment_11A_B980645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1" r:id="rId6"/>
    <p:sldId id="272" r:id="rId7"/>
    <p:sldId id="283" r:id="rId8"/>
    <p:sldId id="277" r:id="rId9"/>
    <p:sldId id="278" r:id="rId10"/>
    <p:sldId id="274" r:id="rId11"/>
    <p:sldId id="280" r:id="rId12"/>
    <p:sldId id="279" r:id="rId13"/>
    <p:sldId id="281" r:id="rId14"/>
    <p:sldId id="282" r:id="rId15"/>
    <p:sldId id="276" r:id="rId16"/>
    <p:sldId id="275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5A844F8-B1A3-03EF-4BB2-A2A9AB9EDEAA}" name="Rogers, Courtney Jean" initials="RJ" userId="S::cjr9936@uncw.edu::1a19f17b-5c66-41a4-9a31-7ca5c2aae73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D33288-9B1E-4104-85C6-A8558B04A6E8}" v="121" dt="2022-04-25T14:30:48.804"/>
    <p1510:client id="{823AD035-49B1-47B0-B75B-843400684680}" v="223" dt="2022-04-22T19:14:47.355"/>
    <p1510:client id="{9D22047C-D37E-4AFC-960D-2F83E837F246}" v="629" dt="2022-04-22T21:42:26.9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omments/modernComment_112_636702A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13FB219-9976-4770-B544-BCA11C2E4FF1}" authorId="{55A844F8-B1A3-03EF-4BB2-A2A9AB9EDEAA}" created="2022-04-22T19:11:59.586">
    <pc:sldMkLst xmlns:pc="http://schemas.microsoft.com/office/powerpoint/2013/main/command">
      <pc:docMk/>
      <pc:sldMk cId="1667695267" sldId="274"/>
    </pc:sldMkLst>
    <p188:txBody>
      <a:bodyPr/>
      <a:lstStyle/>
      <a:p>
        <a:r>
          <a:rPr lang="en-US"/>
          <a:t>Jonah </a:t>
        </a:r>
      </a:p>
    </p188:txBody>
  </p188:cm>
</p188:cmLst>
</file>

<file path=ppt/comments/modernComment_115_45D368B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B8F8BC6-34A6-457F-B581-52113C423E1C}" authorId="{55A844F8-B1A3-03EF-4BB2-A2A9AB9EDEAA}" created="2022-04-22T19:11:39.413">
    <pc:sldMkLst xmlns:pc="http://schemas.microsoft.com/office/powerpoint/2013/main/command">
      <pc:docMk/>
      <pc:sldMk cId="1171482804" sldId="277"/>
    </pc:sldMkLst>
    <p188:txBody>
      <a:bodyPr/>
      <a:lstStyle/>
      <a:p>
        <a:r>
          <a:rPr lang="en-US"/>
          <a:t>Jonah </a:t>
        </a:r>
      </a:p>
    </p188:txBody>
  </p188:cm>
</p188:cmLst>
</file>

<file path=ppt/comments/modernComment_116_CCA6D7E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6208FE1-9984-43FF-861E-A7EA1DA35FA0}" authorId="{55A844F8-B1A3-03EF-4BB2-A2A9AB9EDEAA}" created="2022-04-22T19:11:49.554">
    <pc:sldMkLst xmlns:pc="http://schemas.microsoft.com/office/powerpoint/2013/main/command">
      <pc:docMk/>
      <pc:sldMk cId="3433486314" sldId="278"/>
    </pc:sldMkLst>
    <p188:txBody>
      <a:bodyPr/>
      <a:lstStyle/>
      <a:p>
        <a:r>
          <a:rPr lang="en-US"/>
          <a:t>Jonah </a:t>
        </a:r>
      </a:p>
    </p188:txBody>
  </p188:cm>
</p188:cmLst>
</file>

<file path=ppt/comments/modernComment_117_2BF70FD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04F21DA-4DF2-48AE-942D-6989391F8F01}" authorId="{55A844F8-B1A3-03EF-4BB2-A2A9AB9EDEAA}" created="2022-04-22T19:12:57.837">
    <pc:sldMkLst xmlns:pc="http://schemas.microsoft.com/office/powerpoint/2013/main/command">
      <pc:docMk/>
      <pc:sldMk cId="737611738" sldId="279"/>
    </pc:sldMkLst>
    <p188:txBody>
      <a:bodyPr/>
      <a:lstStyle/>
      <a:p>
        <a:r>
          <a:rPr lang="en-US"/>
          <a:t>Rachel</a:t>
        </a:r>
      </a:p>
    </p188:txBody>
  </p188:cm>
</p188:cmLst>
</file>

<file path=ppt/comments/modernComment_118_EF6F418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60929CF-099C-4173-AC9B-639AAF5A1E88}" authorId="{55A844F8-B1A3-03EF-4BB2-A2A9AB9EDEAA}" created="2022-04-22T19:12:39.196">
    <pc:sldMkLst xmlns:pc="http://schemas.microsoft.com/office/powerpoint/2013/main/command">
      <pc:docMk/>
      <pc:sldMk cId="4017045897" sldId="280"/>
    </pc:sldMkLst>
    <p188:txBody>
      <a:bodyPr/>
      <a:lstStyle/>
      <a:p>
        <a:r>
          <a:rPr lang="en-US"/>
          <a:t>Jonah</a:t>
        </a:r>
      </a:p>
    </p188:txBody>
  </p188:cm>
</p188:cmLst>
</file>

<file path=ppt/comments/modernComment_119_8AE6CA1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E3D4585-98E2-42B3-BBC7-47DEF9C120F0}" authorId="{55A844F8-B1A3-03EF-4BB2-A2A9AB9EDEAA}" created="2022-04-22T19:13:07.462">
    <pc:sldMkLst xmlns:pc="http://schemas.microsoft.com/office/powerpoint/2013/main/command">
      <pc:docMk/>
      <pc:sldMk cId="2330380818" sldId="281"/>
    </pc:sldMkLst>
    <p188:txBody>
      <a:bodyPr/>
      <a:lstStyle/>
      <a:p>
        <a:r>
          <a:rPr lang="en-US"/>
          <a:t>Rachel</a:t>
        </a:r>
      </a:p>
    </p188:txBody>
  </p188:cm>
</p188:cmLst>
</file>

<file path=ppt/comments/modernComment_11A_B98064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73B2932-D3C4-4FC3-A996-5EED1E61F8DC}" authorId="{55A844F8-B1A3-03EF-4BB2-A2A9AB9EDEAA}" created="2022-04-22T19:13:15.384">
    <pc:sldMkLst xmlns:pc="http://schemas.microsoft.com/office/powerpoint/2013/main/command">
      <pc:docMk/>
      <pc:sldMk cId="194512453" sldId="282"/>
    </pc:sldMkLst>
    <p188:txBody>
      <a:bodyPr/>
      <a:lstStyle/>
      <a:p>
        <a:r>
          <a:rPr lang="en-US"/>
          <a:t>Rachel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4/25/2022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4/25/2022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4/25/2022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8/10/relationships/comments" Target="../comments/modernComment_119_8AE6CA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8/10/relationships/comments" Target="../comments/modernComment_11A_B98064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115_45D368B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116_CCA6D7EA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8/10/relationships/comments" Target="../comments/modernComment_112_636702A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8/10/relationships/comments" Target="../comments/modernComment_118_EF6F41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8/10/relationships/comments" Target="../comments/modernComment_117_2BF70FDA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rmAutofit/>
          </a:bodyPr>
          <a:lstStyle/>
          <a:p>
            <a:r>
              <a:rPr lang="en-US"/>
              <a:t>Haunted Mansion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Jonah F, Rachel K, Hannah V, Audrey W, &amp; Courtney R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577227B-5FA7-4739-9610-0150CF69A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3" y="685800"/>
            <a:ext cx="5486400" cy="54864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576D-A978-4066-B0CB-CC7EBA85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an Object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C3297F42-EC61-F73F-EC0D-8116FBDA9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4141" y="1502847"/>
            <a:ext cx="7884608" cy="5148532"/>
          </a:xfrm>
        </p:spPr>
      </p:pic>
    </p:spTree>
    <p:extLst>
      <p:ext uri="{BB962C8B-B14F-4D97-AF65-F5344CB8AC3E}">
        <p14:creationId xmlns:p14="http://schemas.microsoft.com/office/powerpoint/2010/main" val="2330380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576D-A978-4066-B0CB-CC7EBA85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the Game &amp; Placing Keys</a:t>
            </a:r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E7C8ADB6-09FF-1FA9-4CD4-4860A5EAF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7224" y="1508808"/>
            <a:ext cx="10077073" cy="4846607"/>
          </a:xfrm>
        </p:spPr>
      </p:pic>
    </p:spTree>
    <p:extLst>
      <p:ext uri="{BB962C8B-B14F-4D97-AF65-F5344CB8AC3E}">
        <p14:creationId xmlns:p14="http://schemas.microsoft.com/office/powerpoint/2010/main" val="194512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345DF-F734-EB15-670D-10C70C04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</p:spPr>
        <p:txBody>
          <a:bodyPr anchor="b">
            <a:normAutofit/>
          </a:bodyPr>
          <a:lstStyle/>
          <a:p>
            <a:r>
              <a:rPr lang="en-US"/>
              <a:t>Storyboard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B55B557-4265-5187-8450-5A74E2F3F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Changes with randomization of which 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E861172-F6A4-0F54-BF21-25D1BDC2F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/>
              <a:t>Mechanics</a:t>
            </a:r>
          </a:p>
          <a:p>
            <a:pPr lvl="1"/>
            <a:r>
              <a:rPr lang="en-US" sz="1900"/>
              <a:t>List off intractable objects with dialogue &amp; narrative that changes in each room</a:t>
            </a:r>
          </a:p>
          <a:p>
            <a:pPr lvl="1"/>
            <a:r>
              <a:rPr lang="en-US" sz="1900"/>
              <a:t>Rooms with dialogue &amp; description</a:t>
            </a:r>
          </a:p>
          <a:p>
            <a:pPr lvl="1"/>
            <a:r>
              <a:rPr lang="en-US" sz="1900"/>
              <a:t>Adaptive text </a:t>
            </a:r>
          </a:p>
          <a:p>
            <a:r>
              <a:rPr lang="en-US" sz="1900"/>
              <a:t>Planning</a:t>
            </a:r>
          </a:p>
          <a:p>
            <a:pPr lvl="1"/>
            <a:r>
              <a:rPr lang="en-US" sz="1900"/>
              <a:t>Storyboarding one room at a time</a:t>
            </a:r>
          </a:p>
          <a:p>
            <a:pPr lvl="1"/>
            <a:r>
              <a:rPr lang="en-US" sz="1900"/>
              <a:t>Small-story telling aspect</a:t>
            </a:r>
          </a:p>
          <a:p>
            <a:pPr lvl="1"/>
            <a:endParaRPr lang="en-US" sz="190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F09EC69-8037-2C6F-3B52-FDFE2A43D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AD37279D-F8CF-05A1-00E3-6754D5384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007" y="2438400"/>
            <a:ext cx="4431810" cy="373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6659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37301-483F-4A2E-90AB-829E5AA9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game-play!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0C1FD8E-A5B7-41E4-9841-A2A4F2729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1676400"/>
            <a:ext cx="4953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30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</p:spPr>
        <p:txBody>
          <a:bodyPr anchor="b">
            <a:normAutofit/>
          </a:bodyPr>
          <a:lstStyle/>
          <a:p>
            <a:r>
              <a:rPr lang="en-US"/>
              <a:t>Key Concept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E15547E-8384-4A2D-90F8-10F0B1F33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3" y="2408492"/>
            <a:ext cx="5562600" cy="3810379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 scavenger hunt game with a retro feel where the player must find multiple keys within objects in different rooms of the mansion. Once the player finds all the keys they can escape the mansion. </a:t>
            </a:r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990C-BE9D-40A5-8D28-D85206855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121" y="294356"/>
            <a:ext cx="3891171" cy="663888"/>
          </a:xfrm>
        </p:spPr>
        <p:txBody>
          <a:bodyPr/>
          <a:lstStyle/>
          <a:p>
            <a:r>
              <a:rPr lang="en-US"/>
              <a:t>Game Graphics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836A6-B790-1668-00EC-A2D3E815614E}"/>
              </a:ext>
            </a:extLst>
          </p:cNvPr>
          <p:cNvSpPr txBox="1"/>
          <p:nvPr/>
        </p:nvSpPr>
        <p:spPr>
          <a:xfrm>
            <a:off x="2121670" y="1354197"/>
            <a:ext cx="794629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Using Piskel online, I made separate frames </a:t>
            </a:r>
            <a:endParaRPr lang="en-US"/>
          </a:p>
          <a:p>
            <a:pPr algn="ctr"/>
            <a:r>
              <a:rPr lang="en-US" sz="2000"/>
              <a:t>for each of the rooms. Piskel is typically also used to make pixel art for moving people, objects, etc. within games.</a:t>
            </a:r>
            <a:endParaRPr lang="en-US"/>
          </a:p>
        </p:txBody>
      </p:sp>
      <p:pic>
        <p:nvPicPr>
          <p:cNvPr id="6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E6613AF8-663B-4305-B121-DCC5FF93A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94" y="2783267"/>
            <a:ext cx="5240089" cy="371048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391E9CA9-9282-9161-A99F-E6093CF28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680" y="2985751"/>
            <a:ext cx="3512964" cy="35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87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521F-E631-D2EA-558F-D070271E2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195" y="264345"/>
            <a:ext cx="1800598" cy="651828"/>
          </a:xfrm>
        </p:spPr>
        <p:txBody>
          <a:bodyPr/>
          <a:lstStyle/>
          <a:p>
            <a:r>
              <a:rPr lang="en-US"/>
              <a:t>Rooms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BCF228-F860-DBAC-0231-8BA8AFC8C41B}"/>
              </a:ext>
            </a:extLst>
          </p:cNvPr>
          <p:cNvSpPr txBox="1"/>
          <p:nvPr/>
        </p:nvSpPr>
        <p:spPr>
          <a:xfrm>
            <a:off x="8178154" y="234944"/>
            <a:ext cx="241178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Full Map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B0320-D48A-59EB-9666-81B7609F319C}"/>
              </a:ext>
            </a:extLst>
          </p:cNvPr>
          <p:cNvSpPr txBox="1"/>
          <p:nvPr/>
        </p:nvSpPr>
        <p:spPr>
          <a:xfrm>
            <a:off x="5342687" y="376156"/>
            <a:ext cx="71786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/>
              <a:t>VS.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59F77A70-AC40-E5A2-3564-2ECC4FD58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46" y="1210127"/>
            <a:ext cx="1790886" cy="1779273"/>
          </a:xfrm>
          <a:prstGeom prst="rect">
            <a:avLst/>
          </a:prstGeom>
        </p:spPr>
      </p:pic>
      <p:pic>
        <p:nvPicPr>
          <p:cNvPr id="6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3A4066DA-0306-B278-3F28-A2EC8A045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853" y="2100377"/>
            <a:ext cx="1790887" cy="1779274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EF5C5799-ED96-89B3-6710-6BEC7009D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33" y="3506360"/>
            <a:ext cx="1809300" cy="182225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4AEFDAA-43E6-C7BB-E4C4-5A1AA5173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854" y="4421169"/>
            <a:ext cx="1790887" cy="1779274"/>
          </a:xfrm>
          <a:prstGeom prst="rect">
            <a:avLst/>
          </a:prstGeom>
        </p:spPr>
      </p:pic>
      <p:pic>
        <p:nvPicPr>
          <p:cNvPr id="9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3FF3809C-C6A8-576B-66E9-3E5F19E8D30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344" t="19771" r="17070" b="20077"/>
          <a:stretch/>
        </p:blipFill>
        <p:spPr>
          <a:xfrm>
            <a:off x="7432651" y="1694602"/>
            <a:ext cx="3902582" cy="36154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1D7D06-6FB5-7AA2-81A5-74D07F571184}"/>
              </a:ext>
            </a:extLst>
          </p:cNvPr>
          <p:cNvSpPr txBox="1"/>
          <p:nvPr/>
        </p:nvSpPr>
        <p:spPr>
          <a:xfrm>
            <a:off x="4399247" y="2674052"/>
            <a:ext cx="2743200" cy="24160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900" dirty="0"/>
              <a:t>Some rooms needed to be altered in size just to all fit together for the full map, but the separate rooms were used in the actual gameplay.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51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576D-A978-4066-B0CB-CC7EBA85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941717"/>
          </a:xfrm>
        </p:spPr>
        <p:txBody>
          <a:bodyPr/>
          <a:lstStyle/>
          <a:p>
            <a:r>
              <a:rPr lang="en-US" err="1"/>
              <a:t>SceneBuilder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1018B2D-74A9-EF27-B53E-2AD241FE4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4740" y="1504650"/>
            <a:ext cx="9307448" cy="5004758"/>
          </a:xfrm>
        </p:spPr>
      </p:pic>
    </p:spTree>
    <p:extLst>
      <p:ext uri="{BB962C8B-B14F-4D97-AF65-F5344CB8AC3E}">
        <p14:creationId xmlns:p14="http://schemas.microsoft.com/office/powerpoint/2010/main" val="117148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576D-A978-4066-B0CB-CC7EBA85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941717"/>
          </a:xfrm>
        </p:spPr>
        <p:txBody>
          <a:bodyPr/>
          <a:lstStyle/>
          <a:p>
            <a:r>
              <a:rPr lang="en-US" err="1"/>
              <a:t>SceneBuilder</a:t>
            </a: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380A70-2C88-3AE2-5450-E470F856A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9491" y="1438057"/>
            <a:ext cx="8793959" cy="4860984"/>
          </a:xfrm>
        </p:spPr>
      </p:pic>
    </p:spTree>
    <p:extLst>
      <p:ext uri="{BB962C8B-B14F-4D97-AF65-F5344CB8AC3E}">
        <p14:creationId xmlns:p14="http://schemas.microsoft.com/office/powerpoint/2010/main" val="3433486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576D-A978-4066-B0CB-CC7EBA85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Moving Rooms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D2180A8-7FC4-DDE7-1875-CA6EA2DE0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57" b="42500"/>
          <a:stretch/>
        </p:blipFill>
        <p:spPr>
          <a:xfrm>
            <a:off x="277792" y="1710943"/>
            <a:ext cx="11610202" cy="3365133"/>
          </a:xfrm>
        </p:spPr>
      </p:pic>
    </p:spTree>
    <p:extLst>
      <p:ext uri="{BB962C8B-B14F-4D97-AF65-F5344CB8AC3E}">
        <p14:creationId xmlns:p14="http://schemas.microsoft.com/office/powerpoint/2010/main" val="1667695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576D-A978-4066-B0CB-CC7EBA85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Searchable Object Class </a:t>
            </a:r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284EEEBF-470B-E3E4-C028-AC21DE656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9496"/>
          <a:stretch/>
        </p:blipFill>
        <p:spPr>
          <a:xfrm>
            <a:off x="2030315" y="1504650"/>
            <a:ext cx="8104343" cy="5105400"/>
          </a:xfrm>
        </p:spPr>
      </p:pic>
    </p:spTree>
    <p:extLst>
      <p:ext uri="{BB962C8B-B14F-4D97-AF65-F5344CB8AC3E}">
        <p14:creationId xmlns:p14="http://schemas.microsoft.com/office/powerpoint/2010/main" val="4017045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576D-A978-4066-B0CB-CC7EBA85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Initialize Searchable Objects 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4B122DF4-106A-A45A-157D-2A0DDFD06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231" r="2769" b="50993"/>
          <a:stretch/>
        </p:blipFill>
        <p:spPr>
          <a:xfrm>
            <a:off x="1234431" y="1504650"/>
            <a:ext cx="9993418" cy="4615840"/>
          </a:xfrm>
        </p:spPr>
      </p:pic>
    </p:spTree>
    <p:extLst>
      <p:ext uri="{BB962C8B-B14F-4D97-AF65-F5344CB8AC3E}">
        <p14:creationId xmlns:p14="http://schemas.microsoft.com/office/powerpoint/2010/main" val="737611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EB9514F-6A45-47F4-BC6D-A865E2971712}">
  <ds:schemaRefs>
    <ds:schemaRef ds:uri="4873beb7-5857-4685-be1f-d57550cc96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Application>Microsoft Office PowerPoint</Application>
  <PresentationFormat>Custom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Woodgrain 16x9</vt:lpstr>
      <vt:lpstr>Haunted Mansion</vt:lpstr>
      <vt:lpstr>Key Concept</vt:lpstr>
      <vt:lpstr>Game Graphics</vt:lpstr>
      <vt:lpstr>Rooms</vt:lpstr>
      <vt:lpstr>SceneBuilder</vt:lpstr>
      <vt:lpstr>SceneBuilder</vt:lpstr>
      <vt:lpstr>Moving Rooms</vt:lpstr>
      <vt:lpstr>Searchable Object Class </vt:lpstr>
      <vt:lpstr>Initialize Searchable Objects </vt:lpstr>
      <vt:lpstr>Searching an Object</vt:lpstr>
      <vt:lpstr>Starting the Game &amp; Placing Keys</vt:lpstr>
      <vt:lpstr>Storyboard</vt:lpstr>
      <vt:lpstr>The game-play!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Haunted Mansion</dc:title>
  <dc:creator>Rogers, Courtney Jean</dc:creator>
  <cp:revision>32</cp:revision>
  <dcterms:created xsi:type="dcterms:W3CDTF">2022-04-22T04:18:58Z</dcterms:created>
  <dcterms:modified xsi:type="dcterms:W3CDTF">2022-04-25T14:31:57Z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