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2" r:id="rId3"/>
    <p:sldMasterId id="21474837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erriweather Light"/>
      <p:regular r:id="rId16"/>
      <p:bold r:id="rId17"/>
      <p:italic r:id="rId18"/>
      <p:boldItalic r:id="rId19"/>
    </p:embeddedFont>
    <p:embeddedFont>
      <p:font typeface="Nunito"/>
      <p:regular r:id="rId20"/>
      <p:bold r:id="rId21"/>
      <p:italic r:id="rId22"/>
      <p:boldItalic r:id="rId23"/>
    </p:embeddedFont>
    <p:embeddedFont>
      <p:font typeface="Montserrat"/>
      <p:regular r:id="rId24"/>
      <p:bold r:id="rId25"/>
      <p:italic r:id="rId26"/>
      <p:boldItalic r:id="rId27"/>
    </p:embeddedFont>
    <p:embeddedFont>
      <p:font typeface="Open Sans SemiBold"/>
      <p:regular r:id="rId28"/>
      <p:bold r:id="rId29"/>
      <p:italic r:id="rId30"/>
      <p:boldItalic r:id="rId31"/>
    </p:embeddedFont>
    <p:embeddedFont>
      <p:font typeface="Vidaloka"/>
      <p:regular r:id="rId32"/>
    </p:embeddedFont>
    <p:embeddedFont>
      <p:font typeface="Russo One"/>
      <p:regular r:id="rId33"/>
    </p:embeddedFont>
    <p:embeddedFont>
      <p:font typeface="Mako"/>
      <p:regular r:id="rId34"/>
    </p:embeddedFont>
    <p:embeddedFont>
      <p:font typeface="Crimson Tex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42" Type="http://schemas.openxmlformats.org/officeDocument/2006/relationships/font" Target="fonts/OpenSans-boldItalic.fntdata"/><Relationship Id="rId4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boldItalic.fntdata"/><Relationship Id="rId30" Type="http://schemas.openxmlformats.org/officeDocument/2006/relationships/font" Target="fonts/OpenSansSemiBold-italic.fntdata"/><Relationship Id="rId33" Type="http://schemas.openxmlformats.org/officeDocument/2006/relationships/font" Target="fonts/RussoOne-regular.fntdata"/><Relationship Id="rId32" Type="http://schemas.openxmlformats.org/officeDocument/2006/relationships/font" Target="fonts/Vidaloka-regular.fntdata"/><Relationship Id="rId35" Type="http://schemas.openxmlformats.org/officeDocument/2006/relationships/font" Target="fonts/CrimsonText-regular.fntdata"/><Relationship Id="rId34" Type="http://schemas.openxmlformats.org/officeDocument/2006/relationships/font" Target="fonts/Mako-regular.fntdata"/><Relationship Id="rId37" Type="http://schemas.openxmlformats.org/officeDocument/2006/relationships/font" Target="fonts/CrimsonText-italic.fntdata"/><Relationship Id="rId36" Type="http://schemas.openxmlformats.org/officeDocument/2006/relationships/font" Target="fonts/CrimsonText-bold.fntdata"/><Relationship Id="rId39" Type="http://schemas.openxmlformats.org/officeDocument/2006/relationships/font" Target="fonts/OpenSans-regular.fntdata"/><Relationship Id="rId38" Type="http://schemas.openxmlformats.org/officeDocument/2006/relationships/font" Target="fonts/CrimsonText-boldItalic.fntdata"/><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ontserrat-regular.fntdata"/><Relationship Id="rId23" Type="http://schemas.openxmlformats.org/officeDocument/2006/relationships/font" Target="fonts/Nunito-boldItalic.fntdata"/><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penSansSemiBold-regular.fntdata"/><Relationship Id="rId27" Type="http://schemas.openxmlformats.org/officeDocument/2006/relationships/font" Target="fonts/Montserrat-boldItalic.fntdata"/><Relationship Id="rId29" Type="http://schemas.openxmlformats.org/officeDocument/2006/relationships/font" Target="fonts/OpenSansSemi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Light-bold.fntdata"/><Relationship Id="rId16" Type="http://schemas.openxmlformats.org/officeDocument/2006/relationships/font" Target="fonts/MerriweatherLight-regular.fntdata"/><Relationship Id="rId19" Type="http://schemas.openxmlformats.org/officeDocument/2006/relationships/font" Target="fonts/MerriweatherLight-boldItalic.fntdata"/><Relationship Id="rId18" Type="http://schemas.openxmlformats.org/officeDocument/2006/relationships/font" Target="fonts/Merriweather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083f33e91c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083f33e91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1a12f606e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1a12f606e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In the age of ChatGPT, an ongoing debate has been how the use of stack overflow will change when it comes to debugging coding issues as chatgpt is often much more efficient. Our idea is to combine these two mediums to create a powerful tool that leverages the structured knowledge of Stack Overflow with the generative capabilities of ChatGPT.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2a3f8c1d8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2a3f8c1d8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cc7554a04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cc7554a04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31b83c2a0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31b83c2a0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32a3f8c1d84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32a3f8c1d84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cc7554a04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cc7554a04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1c308f537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1c308f537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cf7a3c50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cf7a3c50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8" name="Google Shape;7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 name="Google Shape;8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1" name="Google Shape;8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2" name="Google Shape;8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005" name="Shape 1005"/>
        <p:cNvGrpSpPr/>
        <p:nvPr/>
      </p:nvGrpSpPr>
      <p:grpSpPr>
        <a:xfrm>
          <a:off x="0" y="0"/>
          <a:ext cx="0" cy="0"/>
          <a:chOff x="0" y="0"/>
          <a:chExt cx="0" cy="0"/>
        </a:xfrm>
      </p:grpSpPr>
      <p:sp>
        <p:nvSpPr>
          <p:cNvPr id="1006" name="Google Shape;1006;p102"/>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5300"/>
              <a:buNone/>
              <a:defRPr sz="7000"/>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p:txBody>
      </p:sp>
      <p:sp>
        <p:nvSpPr>
          <p:cNvPr id="1007" name="Google Shape;1007;p102"/>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8" name="Google Shape;1008;p102"/>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1009" name="Google Shape;1009;p1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10" name="Google Shape;1010;p102"/>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11" name="Google Shape;1011;p1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12" name="Google Shape;1012;p102"/>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013" name="Google Shape;1013;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014" name="Shape 1014"/>
        <p:cNvGrpSpPr/>
        <p:nvPr/>
      </p:nvGrpSpPr>
      <p:grpSpPr>
        <a:xfrm>
          <a:off x="0" y="0"/>
          <a:ext cx="0" cy="0"/>
          <a:chOff x="0" y="0"/>
          <a:chExt cx="0" cy="0"/>
        </a:xfrm>
      </p:grpSpPr>
      <p:cxnSp>
        <p:nvCxnSpPr>
          <p:cNvPr id="1015" name="Google Shape;1015;p1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16" name="Google Shape;1016;p1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17" name="Google Shape;1017;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018" name="Shape 1018"/>
        <p:cNvGrpSpPr/>
        <p:nvPr/>
      </p:nvGrpSpPr>
      <p:grpSpPr>
        <a:xfrm>
          <a:off x="0" y="0"/>
          <a:ext cx="0" cy="0"/>
          <a:chOff x="0" y="0"/>
          <a:chExt cx="0" cy="0"/>
        </a:xfrm>
      </p:grpSpPr>
      <p:cxnSp>
        <p:nvCxnSpPr>
          <p:cNvPr id="1019" name="Google Shape;1019;p1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0" name="Google Shape;1020;p1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1" name="Google Shape;1021;p104"/>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22" name="Google Shape;1022;p104"/>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023" name="Google Shape;1023;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1024" name="Shape 1024"/>
        <p:cNvGrpSpPr/>
        <p:nvPr/>
      </p:nvGrpSpPr>
      <p:grpSpPr>
        <a:xfrm>
          <a:off x="0" y="0"/>
          <a:ext cx="0" cy="0"/>
          <a:chOff x="0" y="0"/>
          <a:chExt cx="0" cy="0"/>
        </a:xfrm>
      </p:grpSpPr>
      <p:cxnSp>
        <p:nvCxnSpPr>
          <p:cNvPr id="1025" name="Google Shape;1025;p1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6" name="Google Shape;1026;p1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7" name="Google Shape;1027;p10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028" name="Google Shape;1028;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1029" name="Shape 1029"/>
        <p:cNvGrpSpPr/>
        <p:nvPr/>
      </p:nvGrpSpPr>
      <p:grpSpPr>
        <a:xfrm>
          <a:off x="0" y="0"/>
          <a:ext cx="0" cy="0"/>
          <a:chOff x="0" y="0"/>
          <a:chExt cx="0" cy="0"/>
        </a:xfrm>
      </p:grpSpPr>
      <p:cxnSp>
        <p:nvCxnSpPr>
          <p:cNvPr id="1030" name="Google Shape;1030;p1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1" name="Google Shape;1031;p1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2" name="Google Shape;1032;p10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33" name="Google Shape;1033;p10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34" name="Google Shape;1034;p10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35" name="Google Shape;1035;p10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036" name="Google Shape;1036;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
        <p:nvSpPr>
          <p:cNvPr id="84" name="Google Shape;8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sp>
        <p:nvSpPr>
          <p:cNvPr id="86" name="Google Shape;86;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8" name="Google Shape;88;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0" name="Google Shape;90;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2" name="Google Shape;92;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4" name="Google Shape;94;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 name="Google Shape;95;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8" name="Google Shape;98;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9" name="Google Shape;99;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 name="Google Shape;100;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1" name="Google Shape;10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02" name="Shape 102"/>
        <p:cNvGrpSpPr/>
        <p:nvPr/>
      </p:nvGrpSpPr>
      <p:grpSpPr>
        <a:xfrm>
          <a:off x="0" y="0"/>
          <a:ext cx="0" cy="0"/>
          <a:chOff x="0" y="0"/>
          <a:chExt cx="0" cy="0"/>
        </a:xfrm>
      </p:grpSpPr>
      <p:sp>
        <p:nvSpPr>
          <p:cNvPr id="103" name="Google Shape;103;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 name="Google Shape;104;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5" name="Google Shape;105;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8" name="Google Shape;108;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1" name="Google Shape;111;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4" name="Google Shape;114;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17" name="Google Shape;117;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20" name="Google Shape;120;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2" name="Google Shape;12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5" name="Google Shape;125;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6" name="Google Shape;1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7" name="Shape 127"/>
        <p:cNvGrpSpPr/>
        <p:nvPr/>
      </p:nvGrpSpPr>
      <p:grpSpPr>
        <a:xfrm>
          <a:off x="0" y="0"/>
          <a:ext cx="0" cy="0"/>
          <a:chOff x="0" y="0"/>
          <a:chExt cx="0" cy="0"/>
        </a:xfrm>
      </p:grpSpPr>
      <p:sp>
        <p:nvSpPr>
          <p:cNvPr id="128" name="Google Shape;128;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9" name="Google Shape;129;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0" name="Google Shape;130;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 name="Google Shape;131;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32" name="Google Shape;13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33" name="Shape 133"/>
        <p:cNvGrpSpPr/>
        <p:nvPr/>
      </p:nvGrpSpPr>
      <p:grpSpPr>
        <a:xfrm>
          <a:off x="0" y="0"/>
          <a:ext cx="0" cy="0"/>
          <a:chOff x="0" y="0"/>
          <a:chExt cx="0" cy="0"/>
        </a:xfrm>
      </p:grpSpPr>
      <p:sp>
        <p:nvSpPr>
          <p:cNvPr id="134" name="Google Shape;134;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35" name="Google Shape;135;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36" name="Google Shape;136;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 name="Google Shape;137;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8" name="Google Shape;138;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9" name="Google Shape;139;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0" name="Google Shape;14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41" name="Shape 141"/>
        <p:cNvGrpSpPr/>
        <p:nvPr/>
      </p:nvGrpSpPr>
      <p:grpSpPr>
        <a:xfrm>
          <a:off x="0" y="0"/>
          <a:ext cx="0" cy="0"/>
          <a:chOff x="0" y="0"/>
          <a:chExt cx="0" cy="0"/>
        </a:xfrm>
      </p:grpSpPr>
      <p:sp>
        <p:nvSpPr>
          <p:cNvPr id="142" name="Google Shape;142;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43" name="Google Shape;143;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44" name="Google Shape;144;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5" name="Google Shape;145;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7" name="Google Shape;147;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48" name="Google Shape;14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49" name="Shape 149"/>
        <p:cNvGrpSpPr/>
        <p:nvPr/>
      </p:nvGrpSpPr>
      <p:grpSpPr>
        <a:xfrm>
          <a:off x="0" y="0"/>
          <a:ext cx="0" cy="0"/>
          <a:chOff x="0" y="0"/>
          <a:chExt cx="0" cy="0"/>
        </a:xfrm>
      </p:grpSpPr>
      <p:sp>
        <p:nvSpPr>
          <p:cNvPr id="150" name="Google Shape;150;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51" name="Google Shape;151;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52" name="Google Shape;152;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3" name="Google Shape;153;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4" name="Google Shape;15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55" name="Shape 155"/>
        <p:cNvGrpSpPr/>
        <p:nvPr/>
      </p:nvGrpSpPr>
      <p:grpSpPr>
        <a:xfrm>
          <a:off x="0" y="0"/>
          <a:ext cx="0" cy="0"/>
          <a:chOff x="0" y="0"/>
          <a:chExt cx="0" cy="0"/>
        </a:xfrm>
      </p:grpSpPr>
      <p:sp>
        <p:nvSpPr>
          <p:cNvPr id="156" name="Google Shape;156;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57" name="Google Shape;157;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58" name="Google Shape;158;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 name="Google Shape;159;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0" name="Google Shape;160;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1" name="Google Shape;161;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2" name="Google Shape;162;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4" name="Google Shape;16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65" name="Shape 165"/>
        <p:cNvGrpSpPr/>
        <p:nvPr/>
      </p:nvGrpSpPr>
      <p:grpSpPr>
        <a:xfrm>
          <a:off x="0" y="0"/>
          <a:ext cx="0" cy="0"/>
          <a:chOff x="0" y="0"/>
          <a:chExt cx="0" cy="0"/>
        </a:xfrm>
      </p:grpSpPr>
      <p:sp>
        <p:nvSpPr>
          <p:cNvPr id="166" name="Google Shape;166;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8" name="Google Shape;168;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9" name="Google Shape;169;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0" name="Google Shape;170;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2" name="Google Shape;172;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3" name="Google Shape;17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0" name="Google Shape;20;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 name="Google Shape;21;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 name="Google Shape;23;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 name="Google Shape;24;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 name="Google Shape;2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74" name="Shape 174"/>
        <p:cNvGrpSpPr/>
        <p:nvPr/>
      </p:nvGrpSpPr>
      <p:grpSpPr>
        <a:xfrm>
          <a:off x="0" y="0"/>
          <a:ext cx="0" cy="0"/>
          <a:chOff x="0" y="0"/>
          <a:chExt cx="0" cy="0"/>
        </a:xfrm>
      </p:grpSpPr>
      <p:sp>
        <p:nvSpPr>
          <p:cNvPr id="175" name="Google Shape;17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76" name="Google Shape;17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7" name="Google Shape;17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9" name="Google Shape;1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0" name="Shape 180"/>
        <p:cNvGrpSpPr/>
        <p:nvPr/>
      </p:nvGrpSpPr>
      <p:grpSpPr>
        <a:xfrm>
          <a:off x="0" y="0"/>
          <a:ext cx="0" cy="0"/>
          <a:chOff x="0" y="0"/>
          <a:chExt cx="0" cy="0"/>
        </a:xfrm>
      </p:grpSpPr>
      <p:cxnSp>
        <p:nvCxnSpPr>
          <p:cNvPr id="181" name="Google Shape;181;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 name="Google Shape;183;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4" name="Google Shape;184;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5" name="Google Shape;185;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6" name="Google Shape;186;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7" name="Google Shape;18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 name="Google Shape;18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89" name="Shape 189"/>
        <p:cNvGrpSpPr/>
        <p:nvPr/>
      </p:nvGrpSpPr>
      <p:grpSpPr>
        <a:xfrm>
          <a:off x="0" y="0"/>
          <a:ext cx="0" cy="0"/>
          <a:chOff x="0" y="0"/>
          <a:chExt cx="0" cy="0"/>
        </a:xfrm>
      </p:grpSpPr>
      <p:sp>
        <p:nvSpPr>
          <p:cNvPr id="190" name="Google Shape;190;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2" name="Google Shape;192;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4" name="Google Shape;194;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6" name="Google Shape;196;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 name="Google Shape;197;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98" name="Google Shape;198;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9" name="Google Shape;199;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 name="Google Shape;200;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01" name="Google Shape;20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02" name="Shape 202"/>
        <p:cNvGrpSpPr/>
        <p:nvPr/>
      </p:nvGrpSpPr>
      <p:grpSpPr>
        <a:xfrm>
          <a:off x="0" y="0"/>
          <a:ext cx="0" cy="0"/>
          <a:chOff x="0" y="0"/>
          <a:chExt cx="0" cy="0"/>
        </a:xfrm>
      </p:grpSpPr>
      <p:cxnSp>
        <p:nvCxnSpPr>
          <p:cNvPr id="203" name="Google Shape;203;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07" name="Google Shape;207;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
        <p:nvSpPr>
          <p:cNvPr id="208" name="Google Shape;20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Vidaloka"/>
                <a:ea typeface="Vidaloka"/>
                <a:cs typeface="Vidaloka"/>
                <a:sym typeface="Vidaloka"/>
              </a:defRPr>
            </a:lvl1pPr>
            <a:lvl2pPr lvl="1">
              <a:buNone/>
              <a:defRPr>
                <a:solidFill>
                  <a:schemeClr val="dk1"/>
                </a:solidFill>
                <a:latin typeface="Vidaloka"/>
                <a:ea typeface="Vidaloka"/>
                <a:cs typeface="Vidaloka"/>
                <a:sym typeface="Vidaloka"/>
              </a:defRPr>
            </a:lvl2pPr>
            <a:lvl3pPr lvl="2">
              <a:buNone/>
              <a:defRPr>
                <a:solidFill>
                  <a:schemeClr val="dk1"/>
                </a:solidFill>
                <a:latin typeface="Vidaloka"/>
                <a:ea typeface="Vidaloka"/>
                <a:cs typeface="Vidaloka"/>
                <a:sym typeface="Vidaloka"/>
              </a:defRPr>
            </a:lvl3pPr>
            <a:lvl4pPr lvl="3">
              <a:buNone/>
              <a:defRPr>
                <a:solidFill>
                  <a:schemeClr val="dk1"/>
                </a:solidFill>
                <a:latin typeface="Vidaloka"/>
                <a:ea typeface="Vidaloka"/>
                <a:cs typeface="Vidaloka"/>
                <a:sym typeface="Vidaloka"/>
              </a:defRPr>
            </a:lvl4pPr>
            <a:lvl5pPr lvl="4">
              <a:buNone/>
              <a:defRPr>
                <a:solidFill>
                  <a:schemeClr val="dk1"/>
                </a:solidFill>
                <a:latin typeface="Vidaloka"/>
                <a:ea typeface="Vidaloka"/>
                <a:cs typeface="Vidaloka"/>
                <a:sym typeface="Vidaloka"/>
              </a:defRPr>
            </a:lvl5pPr>
            <a:lvl6pPr lvl="5">
              <a:buNone/>
              <a:defRPr>
                <a:solidFill>
                  <a:schemeClr val="dk1"/>
                </a:solidFill>
                <a:latin typeface="Vidaloka"/>
                <a:ea typeface="Vidaloka"/>
                <a:cs typeface="Vidaloka"/>
                <a:sym typeface="Vidaloka"/>
              </a:defRPr>
            </a:lvl6pPr>
            <a:lvl7pPr lvl="6">
              <a:buNone/>
              <a:defRPr>
                <a:solidFill>
                  <a:schemeClr val="dk1"/>
                </a:solidFill>
                <a:latin typeface="Vidaloka"/>
                <a:ea typeface="Vidaloka"/>
                <a:cs typeface="Vidaloka"/>
                <a:sym typeface="Vidaloka"/>
              </a:defRPr>
            </a:lvl7pPr>
            <a:lvl8pPr lvl="7">
              <a:buNone/>
              <a:defRPr>
                <a:solidFill>
                  <a:schemeClr val="dk1"/>
                </a:solidFill>
                <a:latin typeface="Vidaloka"/>
                <a:ea typeface="Vidaloka"/>
                <a:cs typeface="Vidaloka"/>
                <a:sym typeface="Vidaloka"/>
              </a:defRPr>
            </a:lvl8pPr>
            <a:lvl9pPr lvl="8">
              <a:buNone/>
              <a:defRPr>
                <a:solidFill>
                  <a:schemeClr val="dk1"/>
                </a:solidFill>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09" name="Shape 209"/>
        <p:cNvGrpSpPr/>
        <p:nvPr/>
      </p:nvGrpSpPr>
      <p:grpSpPr>
        <a:xfrm>
          <a:off x="0" y="0"/>
          <a:ext cx="0" cy="0"/>
          <a:chOff x="0" y="0"/>
          <a:chExt cx="0" cy="0"/>
        </a:xfrm>
      </p:grpSpPr>
      <p:sp>
        <p:nvSpPr>
          <p:cNvPr id="210" name="Google Shape;210;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11" name="Google Shape;211;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12" name="Google Shape;21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5" name="Google Shape;215;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6" name="Google Shape;21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17" name="Shape 217"/>
        <p:cNvGrpSpPr/>
        <p:nvPr/>
      </p:nvGrpSpPr>
      <p:grpSpPr>
        <a:xfrm>
          <a:off x="0" y="0"/>
          <a:ext cx="0" cy="0"/>
          <a:chOff x="0" y="0"/>
          <a:chExt cx="0" cy="0"/>
        </a:xfrm>
      </p:grpSpPr>
      <p:sp>
        <p:nvSpPr>
          <p:cNvPr id="218" name="Google Shape;218;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9" name="Google Shape;219;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0" name="Google Shape;220;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1" name="Google Shape;221;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2" name="Google Shape;222;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4" name="Google Shape;22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25" name="Shape 225"/>
        <p:cNvGrpSpPr/>
        <p:nvPr/>
      </p:nvGrpSpPr>
      <p:grpSpPr>
        <a:xfrm>
          <a:off x="0" y="0"/>
          <a:ext cx="0" cy="0"/>
          <a:chOff x="0" y="0"/>
          <a:chExt cx="0" cy="0"/>
        </a:xfrm>
      </p:grpSpPr>
      <p:sp>
        <p:nvSpPr>
          <p:cNvPr id="226" name="Google Shape;226;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27" name="Google Shape;227;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28" name="Google Shape;228;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9" name="Google Shape;229;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0" name="Google Shape;230;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2" name="Google Shape;232;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3" name="Google Shape;233;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4" name="Google Shape;234;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5" name="Google Shape;23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36" name="Shape 236"/>
        <p:cNvGrpSpPr/>
        <p:nvPr/>
      </p:nvGrpSpPr>
      <p:grpSpPr>
        <a:xfrm>
          <a:off x="0" y="0"/>
          <a:ext cx="0" cy="0"/>
          <a:chOff x="0" y="0"/>
          <a:chExt cx="0" cy="0"/>
        </a:xfrm>
      </p:grpSpPr>
      <p:sp>
        <p:nvSpPr>
          <p:cNvPr id="237" name="Google Shape;237;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39" name="Google Shape;239;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1" name="Google Shape;241;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2" name="Google Shape;24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43" name="Shape 243"/>
        <p:cNvGrpSpPr/>
        <p:nvPr/>
      </p:nvGrpSpPr>
      <p:grpSpPr>
        <a:xfrm>
          <a:off x="0" y="0"/>
          <a:ext cx="0" cy="0"/>
          <a:chOff x="0" y="0"/>
          <a:chExt cx="0" cy="0"/>
        </a:xfrm>
      </p:grpSpPr>
      <p:sp>
        <p:nvSpPr>
          <p:cNvPr id="244" name="Google Shape;244;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5" name="Google Shape;245;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46" name="Google Shape;246;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 name="Google Shape;247;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 name="Google Shape;248;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9" name="Google Shape;249;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0" name="Google Shape;250;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2" name="Google Shape;25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53" name="Shape 253"/>
        <p:cNvGrpSpPr/>
        <p:nvPr/>
      </p:nvGrpSpPr>
      <p:grpSpPr>
        <a:xfrm>
          <a:off x="0" y="0"/>
          <a:ext cx="0" cy="0"/>
          <a:chOff x="0" y="0"/>
          <a:chExt cx="0" cy="0"/>
        </a:xfrm>
      </p:grpSpPr>
      <p:sp>
        <p:nvSpPr>
          <p:cNvPr id="254" name="Google Shape;254;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5" name="Google Shape;255;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6" name="Google Shape;256;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7" name="Google Shape;257;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 name="Google Shape;258;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9" name="Google Shape;259;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0" name="Google Shape;260;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1" name="Google Shape;261;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2" name="Google Shape;262;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3" name="Google Shape;26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9" name="Google Shape;29;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 name="Google Shape;31;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64" name="Shape 264"/>
        <p:cNvGrpSpPr/>
        <p:nvPr/>
      </p:nvGrpSpPr>
      <p:grpSpPr>
        <a:xfrm>
          <a:off x="0" y="0"/>
          <a:ext cx="0" cy="0"/>
          <a:chOff x="0" y="0"/>
          <a:chExt cx="0" cy="0"/>
        </a:xfrm>
      </p:grpSpPr>
      <p:sp>
        <p:nvSpPr>
          <p:cNvPr id="265" name="Google Shape;26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6" name="Google Shape;26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8" name="Google Shape;26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0" name="Google Shape;27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72" name="Google Shape;27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7" name="Google Shape;27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8" name="Google Shape;27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9" name="Google Shape;27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0" name="Google Shape;28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1" name="Google Shape;28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82" name="Google Shape;28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83" name="Shape 283"/>
        <p:cNvGrpSpPr/>
        <p:nvPr/>
      </p:nvGrpSpPr>
      <p:grpSpPr>
        <a:xfrm>
          <a:off x="0" y="0"/>
          <a:ext cx="0" cy="0"/>
          <a:chOff x="0" y="0"/>
          <a:chExt cx="0" cy="0"/>
        </a:xfrm>
      </p:grpSpPr>
      <p:sp>
        <p:nvSpPr>
          <p:cNvPr id="284" name="Google Shape;284;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5" name="Google Shape;285;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7" name="Google Shape;287;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8" name="Google Shape;288;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9" name="Google Shape;289;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0" name="Google Shape;290;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1" name="Google Shape;291;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2" name="Google Shape;292;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3" name="Google Shape;293;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4" name="Google Shape;294;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5" name="Google Shape;295;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6" name="Google Shape;296;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97" name="Google Shape;297;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8" name="Google Shape;298;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99" name="Google Shape;29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00" name="Shape 300"/>
        <p:cNvGrpSpPr/>
        <p:nvPr/>
      </p:nvGrpSpPr>
      <p:grpSpPr>
        <a:xfrm>
          <a:off x="0" y="0"/>
          <a:ext cx="0" cy="0"/>
          <a:chOff x="0" y="0"/>
          <a:chExt cx="0" cy="0"/>
        </a:xfrm>
      </p:grpSpPr>
      <p:sp>
        <p:nvSpPr>
          <p:cNvPr id="301" name="Google Shape;301;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2" name="Google Shape;302;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3" name="Google Shape;303;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4" name="Google Shape;304;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5" name="Google Shape;305;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6" name="Google Shape;306;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8" name="Google Shape;308;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0" name="Google Shape;310;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5" name="Google Shape;315;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16" name="Google Shape;31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17" name="Shape 317"/>
        <p:cNvGrpSpPr/>
        <p:nvPr/>
      </p:nvGrpSpPr>
      <p:grpSpPr>
        <a:xfrm>
          <a:off x="0" y="0"/>
          <a:ext cx="0" cy="0"/>
          <a:chOff x="0" y="0"/>
          <a:chExt cx="0" cy="0"/>
        </a:xfrm>
      </p:grpSpPr>
      <p:sp>
        <p:nvSpPr>
          <p:cNvPr id="318" name="Google Shape;318;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19" name="Google Shape;319;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0" name="Google Shape;320;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1" name="Google Shape;321;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2" name="Google Shape;322;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3" name="Google Shape;323;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4" name="Google Shape;324;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5" name="Google Shape;32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26" name="Shape 326"/>
        <p:cNvGrpSpPr/>
        <p:nvPr/>
      </p:nvGrpSpPr>
      <p:grpSpPr>
        <a:xfrm>
          <a:off x="0" y="0"/>
          <a:ext cx="0" cy="0"/>
          <a:chOff x="0" y="0"/>
          <a:chExt cx="0" cy="0"/>
        </a:xfrm>
      </p:grpSpPr>
      <p:sp>
        <p:nvSpPr>
          <p:cNvPr id="327" name="Google Shape;327;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8" name="Google Shape;328;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0" name="Google Shape;330;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2" name="Google Shape;332;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3" name="Google Shape;333;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4" name="Google Shape;334;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36" name="Google Shape;336;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7" name="Google Shape;337;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38" name="Google Shape;33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9" name="Google Shape;349;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0" name="Google Shape;35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51" name="Shape 351"/>
        <p:cNvGrpSpPr/>
        <p:nvPr/>
      </p:nvGrpSpPr>
      <p:grpSpPr>
        <a:xfrm>
          <a:off x="0" y="0"/>
          <a:ext cx="0" cy="0"/>
          <a:chOff x="0" y="0"/>
          <a:chExt cx="0" cy="0"/>
        </a:xfrm>
      </p:grpSpPr>
      <p:cxnSp>
        <p:nvCxnSpPr>
          <p:cNvPr id="352" name="Google Shape;352;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3" name="Google Shape;353;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4" name="Google Shape;354;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5" name="Google Shape;35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6" name="Google Shape;35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57" name="Google Shape;357;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58" name="Google Shape;358;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9" name="Google Shape;359;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0" name="Google Shape;360;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1" name="Google Shape;361;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2" name="Google Shape;362;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3" name="Google Shape;363;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4" name="Google Shape;364;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5" name="Google Shape;365;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6" name="Google Shape;366;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 name="Google Shape;367;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8" name="Google Shape;368;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69" name="Google Shape;369;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0" name="Google Shape;370;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1" name="Google Shape;37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72" name="Shape 372"/>
        <p:cNvGrpSpPr/>
        <p:nvPr/>
      </p:nvGrpSpPr>
      <p:grpSpPr>
        <a:xfrm>
          <a:off x="0" y="0"/>
          <a:ext cx="0" cy="0"/>
          <a:chOff x="0" y="0"/>
          <a:chExt cx="0" cy="0"/>
        </a:xfrm>
      </p:grpSpPr>
      <p:sp>
        <p:nvSpPr>
          <p:cNvPr id="373" name="Google Shape;373;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4" name="Google Shape;374;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5" name="Google Shape;375;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6" name="Google Shape;376;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7" name="Google Shape;377;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8" name="Google Shape;378;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79" name="Google Shape;379;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0" name="Google Shape;380;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1" name="Google Shape;381;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82" name="Google Shape;38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83" name="Shape 383"/>
        <p:cNvGrpSpPr/>
        <p:nvPr/>
      </p:nvGrpSpPr>
      <p:grpSpPr>
        <a:xfrm>
          <a:off x="0" y="0"/>
          <a:ext cx="0" cy="0"/>
          <a:chOff x="0" y="0"/>
          <a:chExt cx="0" cy="0"/>
        </a:xfrm>
      </p:grpSpPr>
      <p:sp>
        <p:nvSpPr>
          <p:cNvPr id="384" name="Google Shape;384;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9" name="Google Shape;389;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1" name="Google Shape;391;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2" name="Google Shape;392;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93" name="Google Shape;393;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395" name="Google Shape;3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96" name="Shape 396"/>
        <p:cNvGrpSpPr/>
        <p:nvPr/>
      </p:nvGrpSpPr>
      <p:grpSpPr>
        <a:xfrm>
          <a:off x="0" y="0"/>
          <a:ext cx="0" cy="0"/>
          <a:chOff x="0" y="0"/>
          <a:chExt cx="0" cy="0"/>
        </a:xfrm>
      </p:grpSpPr>
      <p:cxnSp>
        <p:nvCxnSpPr>
          <p:cNvPr id="397" name="Google Shape;39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8" name="Google Shape;39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0" name="Google Shape;400;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1" name="Google Shape;401;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2" name="Google Shape;402;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3" name="Google Shape;403;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4" name="Google Shape;404;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5" name="Google Shape;405;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6" name="Google Shape;406;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7" name="Google Shape;407;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08" name="Google Shape;408;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09" name="Google Shape;409;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0" name="Google Shape;4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6" name="Google Shape;36;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 name="Google Shape;37;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8" name="Google Shape;38;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2" name="Google Shape;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1" name="Shape 411"/>
        <p:cNvGrpSpPr/>
        <p:nvPr/>
      </p:nvGrpSpPr>
      <p:grpSpPr>
        <a:xfrm>
          <a:off x="0" y="0"/>
          <a:ext cx="0" cy="0"/>
          <a:chOff x="0" y="0"/>
          <a:chExt cx="0" cy="0"/>
        </a:xfrm>
      </p:grpSpPr>
      <p:sp>
        <p:nvSpPr>
          <p:cNvPr id="412" name="Google Shape;41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3" name="Google Shape;41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4" name="Google Shape;41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5" name="Google Shape;41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6" name="Google Shape;41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7" name="Google Shape;41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18" name="Google Shape;41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9" name="Google Shape;41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20" name="Google Shape;42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1" name="Shape 421"/>
        <p:cNvGrpSpPr/>
        <p:nvPr/>
      </p:nvGrpSpPr>
      <p:grpSpPr>
        <a:xfrm>
          <a:off x="0" y="0"/>
          <a:ext cx="0" cy="0"/>
          <a:chOff x="0" y="0"/>
          <a:chExt cx="0" cy="0"/>
        </a:xfrm>
      </p:grpSpPr>
      <p:sp>
        <p:nvSpPr>
          <p:cNvPr id="422" name="Google Shape;422;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8" name="Google Shape;428;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9" name="Google Shape;429;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0" name="Google Shape;430;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1" name="Google Shape;431;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2" name="Google Shape;432;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3" name="Google Shape;433;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4" name="Google Shape;434;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5" name="Google Shape;435;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6" name="Google Shape;43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37" name="Shape 437"/>
        <p:cNvGrpSpPr/>
        <p:nvPr/>
      </p:nvGrpSpPr>
      <p:grpSpPr>
        <a:xfrm>
          <a:off x="0" y="0"/>
          <a:ext cx="0" cy="0"/>
          <a:chOff x="0" y="0"/>
          <a:chExt cx="0" cy="0"/>
        </a:xfrm>
      </p:grpSpPr>
      <p:sp>
        <p:nvSpPr>
          <p:cNvPr id="438" name="Google Shape;438;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9" name="Google Shape;439;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0" name="Google Shape;440;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1" name="Google Shape;441;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2" name="Google Shape;44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3" name="Shape 443"/>
        <p:cNvGrpSpPr/>
        <p:nvPr/>
      </p:nvGrpSpPr>
      <p:grpSpPr>
        <a:xfrm>
          <a:off x="0" y="0"/>
          <a:ext cx="0" cy="0"/>
          <a:chOff x="0" y="0"/>
          <a:chExt cx="0" cy="0"/>
        </a:xfrm>
      </p:grpSpPr>
      <p:sp>
        <p:nvSpPr>
          <p:cNvPr id="444" name="Google Shape;444;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5" name="Google Shape;445;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6" name="Google Shape;446;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7" name="Google Shape;447;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48" name="Google Shape;4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49" name="Shape 449"/>
        <p:cNvGrpSpPr/>
        <p:nvPr/>
      </p:nvGrpSpPr>
      <p:grpSpPr>
        <a:xfrm>
          <a:off x="0" y="0"/>
          <a:ext cx="0" cy="0"/>
          <a:chOff x="0" y="0"/>
          <a:chExt cx="0" cy="0"/>
        </a:xfrm>
      </p:grpSpPr>
      <p:sp>
        <p:nvSpPr>
          <p:cNvPr id="450" name="Google Shape;450;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1" name="Google Shape;451;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2" name="Google Shape;452;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3" name="Google Shape;453;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6" name="Google Shape;46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7" name="Shape 467"/>
        <p:cNvGrpSpPr/>
        <p:nvPr/>
      </p:nvGrpSpPr>
      <p:grpSpPr>
        <a:xfrm>
          <a:off x="0" y="0"/>
          <a:ext cx="0" cy="0"/>
          <a:chOff x="0" y="0"/>
          <a:chExt cx="0" cy="0"/>
        </a:xfrm>
      </p:grpSpPr>
      <p:sp>
        <p:nvSpPr>
          <p:cNvPr id="468" name="Google Shape;468;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9" name="Google Shape;469;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1" name="Google Shape;471;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2" name="Google Shape;472;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3" name="Google Shape;473;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4" name="Google Shape;474;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5" name="Google Shape;47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6" name="Shape 476"/>
        <p:cNvGrpSpPr/>
        <p:nvPr/>
      </p:nvGrpSpPr>
      <p:grpSpPr>
        <a:xfrm>
          <a:off x="0" y="0"/>
          <a:ext cx="0" cy="0"/>
          <a:chOff x="0" y="0"/>
          <a:chExt cx="0" cy="0"/>
        </a:xfrm>
      </p:grpSpPr>
      <p:sp>
        <p:nvSpPr>
          <p:cNvPr id="477" name="Google Shape;477;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8" name="Google Shape;478;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2" name="Google Shape;482;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3" name="Google Shape;483;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4" name="Google Shape;484;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5" name="Google Shape;485;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6" name="Google Shape;486;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7" name="Google Shape;487;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88" name="Google Shape;48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9" name="Shape 489"/>
        <p:cNvGrpSpPr/>
        <p:nvPr/>
      </p:nvGrpSpPr>
      <p:grpSpPr>
        <a:xfrm>
          <a:off x="0" y="0"/>
          <a:ext cx="0" cy="0"/>
          <a:chOff x="0" y="0"/>
          <a:chExt cx="0" cy="0"/>
        </a:xfrm>
      </p:grpSpPr>
      <p:sp>
        <p:nvSpPr>
          <p:cNvPr id="490" name="Google Shape;490;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91" name="Google Shape;491;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92" name="Google Shape;492;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3" name="Google Shape;493;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4" name="Google Shape;494;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5" name="Google Shape;495;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97" name="Google Shape;49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8" name="Shape 498"/>
        <p:cNvGrpSpPr/>
        <p:nvPr/>
      </p:nvGrpSpPr>
      <p:grpSpPr>
        <a:xfrm>
          <a:off x="0" y="0"/>
          <a:ext cx="0" cy="0"/>
          <a:chOff x="0" y="0"/>
          <a:chExt cx="0" cy="0"/>
        </a:xfrm>
      </p:grpSpPr>
      <p:cxnSp>
        <p:nvCxnSpPr>
          <p:cNvPr id="499" name="Google Shape;49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01" name="Google Shape;50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5" name="Google Shape;45;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 name="Google Shape;46;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 name="Google Shape;4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502" name="Shape 502"/>
        <p:cNvGrpSpPr/>
        <p:nvPr/>
      </p:nvGrpSpPr>
      <p:grpSpPr>
        <a:xfrm>
          <a:off x="0" y="0"/>
          <a:ext cx="0" cy="0"/>
          <a:chOff x="0" y="0"/>
          <a:chExt cx="0" cy="0"/>
        </a:xfrm>
      </p:grpSpPr>
      <p:cxnSp>
        <p:nvCxnSpPr>
          <p:cNvPr id="503" name="Google Shape;50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6" name="Google Shape;50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07" name="Google Shape;507;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8" name="Shape 508"/>
        <p:cNvGrpSpPr/>
        <p:nvPr/>
      </p:nvGrpSpPr>
      <p:grpSpPr>
        <a:xfrm>
          <a:off x="0" y="0"/>
          <a:ext cx="0" cy="0"/>
          <a:chOff x="0" y="0"/>
          <a:chExt cx="0" cy="0"/>
        </a:xfrm>
      </p:grpSpPr>
      <p:cxnSp>
        <p:nvCxnSpPr>
          <p:cNvPr id="509" name="Google Shape;509;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0" name="Google Shape;510;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1" name="Google Shape;511;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12" name="Google Shape;51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13" name="Shape 513"/>
        <p:cNvGrpSpPr/>
        <p:nvPr/>
      </p:nvGrpSpPr>
      <p:grpSpPr>
        <a:xfrm>
          <a:off x="0" y="0"/>
          <a:ext cx="0" cy="0"/>
          <a:chOff x="0" y="0"/>
          <a:chExt cx="0" cy="0"/>
        </a:xfrm>
      </p:grpSpPr>
      <p:cxnSp>
        <p:nvCxnSpPr>
          <p:cNvPr id="514" name="Google Shape;514;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6" name="Google Shape;516;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7" name="Google Shape;517;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8" name="Google Shape;518;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9" name="Google Shape;519;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20" name="Google Shape;52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5" name="Shape 525"/>
        <p:cNvGrpSpPr/>
        <p:nvPr/>
      </p:nvGrpSpPr>
      <p:grpSpPr>
        <a:xfrm>
          <a:off x="0" y="0"/>
          <a:ext cx="0" cy="0"/>
          <a:chOff x="0" y="0"/>
          <a:chExt cx="0" cy="0"/>
        </a:xfrm>
      </p:grpSpPr>
      <p:sp>
        <p:nvSpPr>
          <p:cNvPr id="526" name="Google Shape;526;p55"/>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27" name="Google Shape;527;p55"/>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528" name="Google Shape;528;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9" name="Google Shape;529;p55"/>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0" name="Google Shape;530;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1" name="Google Shape;531;p55"/>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32" name="Google Shape;53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3" name="Shape 533"/>
        <p:cNvGrpSpPr/>
        <p:nvPr/>
      </p:nvGrpSpPr>
      <p:grpSpPr>
        <a:xfrm>
          <a:off x="0" y="0"/>
          <a:ext cx="0" cy="0"/>
          <a:chOff x="0" y="0"/>
          <a:chExt cx="0" cy="0"/>
        </a:xfrm>
      </p:grpSpPr>
      <p:sp>
        <p:nvSpPr>
          <p:cNvPr id="534" name="Google Shape;534;p56"/>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a:spcBef>
                <a:spcPts val="0"/>
              </a:spcBef>
              <a:spcAft>
                <a:spcPts val="0"/>
              </a:spcAft>
              <a:buClr>
                <a:schemeClr val="accent4"/>
              </a:buClr>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35" name="Google Shape;535;p56"/>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solidFill>
                  <a:schemeClr val="accen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a:r>
              <a:t>xx%</a:t>
            </a:r>
          </a:p>
        </p:txBody>
      </p:sp>
      <p:sp>
        <p:nvSpPr>
          <p:cNvPr id="536" name="Google Shape;536;p56"/>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537" name="Google Shape;537;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8" name="Google Shape;538;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9" name="Google Shape;539;p56"/>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0" name="Google Shape;540;p56"/>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41" name="Google Shape;541;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2" name="Shape 542"/>
        <p:cNvGrpSpPr/>
        <p:nvPr/>
      </p:nvGrpSpPr>
      <p:grpSpPr>
        <a:xfrm>
          <a:off x="0" y="0"/>
          <a:ext cx="0" cy="0"/>
          <a:chOff x="0" y="0"/>
          <a:chExt cx="0" cy="0"/>
        </a:xfrm>
      </p:grpSpPr>
      <p:sp>
        <p:nvSpPr>
          <p:cNvPr id="543" name="Google Shape;543;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4" name="Google Shape;544;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545" name="Google Shape;545;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6" name="Google Shape;546;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7" name="Google Shape;547;p57"/>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48" name="Google Shape;548;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9" name="Shape 549"/>
        <p:cNvGrpSpPr/>
        <p:nvPr/>
      </p:nvGrpSpPr>
      <p:grpSpPr>
        <a:xfrm>
          <a:off x="0" y="0"/>
          <a:ext cx="0" cy="0"/>
          <a:chOff x="0" y="0"/>
          <a:chExt cx="0" cy="0"/>
        </a:xfrm>
      </p:grpSpPr>
      <p:sp>
        <p:nvSpPr>
          <p:cNvPr id="550" name="Google Shape;550;p58"/>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51" name="Google Shape;551;p58"/>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SzPts val="2400"/>
              <a:buFont typeface="Vidaloka"/>
              <a:buNone/>
              <a:defRPr b="1" sz="2400">
                <a:latin typeface="Vidaloka"/>
                <a:ea typeface="Vidaloka"/>
                <a:cs typeface="Vidaloka"/>
                <a:sym typeface="Vidaloka"/>
              </a:defRPr>
            </a:lvl2pPr>
            <a:lvl3pPr lvl="2" algn="ctr">
              <a:spcBef>
                <a:spcPts val="0"/>
              </a:spcBef>
              <a:spcAft>
                <a:spcPts val="0"/>
              </a:spcAft>
              <a:buSzPts val="2400"/>
              <a:buFont typeface="Vidaloka"/>
              <a:buNone/>
              <a:defRPr b="1" sz="2400">
                <a:latin typeface="Vidaloka"/>
                <a:ea typeface="Vidaloka"/>
                <a:cs typeface="Vidaloka"/>
                <a:sym typeface="Vidaloka"/>
              </a:defRPr>
            </a:lvl3pPr>
            <a:lvl4pPr lvl="3" algn="ctr">
              <a:spcBef>
                <a:spcPts val="0"/>
              </a:spcBef>
              <a:spcAft>
                <a:spcPts val="0"/>
              </a:spcAft>
              <a:buSzPts val="2400"/>
              <a:buFont typeface="Vidaloka"/>
              <a:buNone/>
              <a:defRPr b="1" sz="2400">
                <a:latin typeface="Vidaloka"/>
                <a:ea typeface="Vidaloka"/>
                <a:cs typeface="Vidaloka"/>
                <a:sym typeface="Vidaloka"/>
              </a:defRPr>
            </a:lvl4pPr>
            <a:lvl5pPr lvl="4" algn="ctr">
              <a:spcBef>
                <a:spcPts val="0"/>
              </a:spcBef>
              <a:spcAft>
                <a:spcPts val="0"/>
              </a:spcAft>
              <a:buSzPts val="2400"/>
              <a:buFont typeface="Vidaloka"/>
              <a:buNone/>
              <a:defRPr b="1" sz="2400">
                <a:latin typeface="Vidaloka"/>
                <a:ea typeface="Vidaloka"/>
                <a:cs typeface="Vidaloka"/>
                <a:sym typeface="Vidaloka"/>
              </a:defRPr>
            </a:lvl5pPr>
            <a:lvl6pPr lvl="5" algn="ctr">
              <a:spcBef>
                <a:spcPts val="0"/>
              </a:spcBef>
              <a:spcAft>
                <a:spcPts val="0"/>
              </a:spcAft>
              <a:buSzPts val="2400"/>
              <a:buFont typeface="Vidaloka"/>
              <a:buNone/>
              <a:defRPr b="1" sz="2400">
                <a:latin typeface="Vidaloka"/>
                <a:ea typeface="Vidaloka"/>
                <a:cs typeface="Vidaloka"/>
                <a:sym typeface="Vidaloka"/>
              </a:defRPr>
            </a:lvl6pPr>
            <a:lvl7pPr lvl="6" algn="ctr">
              <a:spcBef>
                <a:spcPts val="0"/>
              </a:spcBef>
              <a:spcAft>
                <a:spcPts val="0"/>
              </a:spcAft>
              <a:buSzPts val="2400"/>
              <a:buFont typeface="Vidaloka"/>
              <a:buNone/>
              <a:defRPr b="1" sz="2400">
                <a:latin typeface="Vidaloka"/>
                <a:ea typeface="Vidaloka"/>
                <a:cs typeface="Vidaloka"/>
                <a:sym typeface="Vidaloka"/>
              </a:defRPr>
            </a:lvl7pPr>
            <a:lvl8pPr lvl="7" algn="ctr">
              <a:spcBef>
                <a:spcPts val="0"/>
              </a:spcBef>
              <a:spcAft>
                <a:spcPts val="0"/>
              </a:spcAft>
              <a:buSzPts val="2400"/>
              <a:buFont typeface="Vidaloka"/>
              <a:buNone/>
              <a:defRPr b="1" sz="2400">
                <a:latin typeface="Vidaloka"/>
                <a:ea typeface="Vidaloka"/>
                <a:cs typeface="Vidaloka"/>
                <a:sym typeface="Vidaloka"/>
              </a:defRPr>
            </a:lvl8pPr>
            <a:lvl9pPr lvl="8"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52" name="Google Shape;552;p58"/>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3" name="Google Shape;553;p58"/>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SzPts val="2400"/>
              <a:buFont typeface="Vidaloka"/>
              <a:buNone/>
              <a:defRPr b="1" sz="2400">
                <a:latin typeface="Vidaloka"/>
                <a:ea typeface="Vidaloka"/>
                <a:cs typeface="Vidaloka"/>
                <a:sym typeface="Vidaloka"/>
              </a:defRPr>
            </a:lvl2pPr>
            <a:lvl3pPr lvl="2" algn="ctr">
              <a:spcBef>
                <a:spcPts val="0"/>
              </a:spcBef>
              <a:spcAft>
                <a:spcPts val="0"/>
              </a:spcAft>
              <a:buSzPts val="2400"/>
              <a:buFont typeface="Vidaloka"/>
              <a:buNone/>
              <a:defRPr b="1" sz="2400">
                <a:latin typeface="Vidaloka"/>
                <a:ea typeface="Vidaloka"/>
                <a:cs typeface="Vidaloka"/>
                <a:sym typeface="Vidaloka"/>
              </a:defRPr>
            </a:lvl3pPr>
            <a:lvl4pPr lvl="3" algn="ctr">
              <a:spcBef>
                <a:spcPts val="0"/>
              </a:spcBef>
              <a:spcAft>
                <a:spcPts val="0"/>
              </a:spcAft>
              <a:buSzPts val="2400"/>
              <a:buFont typeface="Vidaloka"/>
              <a:buNone/>
              <a:defRPr b="1" sz="2400">
                <a:latin typeface="Vidaloka"/>
                <a:ea typeface="Vidaloka"/>
                <a:cs typeface="Vidaloka"/>
                <a:sym typeface="Vidaloka"/>
              </a:defRPr>
            </a:lvl4pPr>
            <a:lvl5pPr lvl="4" algn="ctr">
              <a:spcBef>
                <a:spcPts val="0"/>
              </a:spcBef>
              <a:spcAft>
                <a:spcPts val="0"/>
              </a:spcAft>
              <a:buSzPts val="2400"/>
              <a:buFont typeface="Vidaloka"/>
              <a:buNone/>
              <a:defRPr b="1" sz="2400">
                <a:latin typeface="Vidaloka"/>
                <a:ea typeface="Vidaloka"/>
                <a:cs typeface="Vidaloka"/>
                <a:sym typeface="Vidaloka"/>
              </a:defRPr>
            </a:lvl5pPr>
            <a:lvl6pPr lvl="5" algn="ctr">
              <a:spcBef>
                <a:spcPts val="0"/>
              </a:spcBef>
              <a:spcAft>
                <a:spcPts val="0"/>
              </a:spcAft>
              <a:buSzPts val="2400"/>
              <a:buFont typeface="Vidaloka"/>
              <a:buNone/>
              <a:defRPr b="1" sz="2400">
                <a:latin typeface="Vidaloka"/>
                <a:ea typeface="Vidaloka"/>
                <a:cs typeface="Vidaloka"/>
                <a:sym typeface="Vidaloka"/>
              </a:defRPr>
            </a:lvl6pPr>
            <a:lvl7pPr lvl="6" algn="ctr">
              <a:spcBef>
                <a:spcPts val="0"/>
              </a:spcBef>
              <a:spcAft>
                <a:spcPts val="0"/>
              </a:spcAft>
              <a:buSzPts val="2400"/>
              <a:buFont typeface="Vidaloka"/>
              <a:buNone/>
              <a:defRPr b="1" sz="2400">
                <a:latin typeface="Vidaloka"/>
                <a:ea typeface="Vidaloka"/>
                <a:cs typeface="Vidaloka"/>
                <a:sym typeface="Vidaloka"/>
              </a:defRPr>
            </a:lvl7pPr>
            <a:lvl8pPr lvl="7" algn="ctr">
              <a:spcBef>
                <a:spcPts val="0"/>
              </a:spcBef>
              <a:spcAft>
                <a:spcPts val="0"/>
              </a:spcAft>
              <a:buSzPts val="2400"/>
              <a:buFont typeface="Vidaloka"/>
              <a:buNone/>
              <a:defRPr b="1" sz="2400">
                <a:latin typeface="Vidaloka"/>
                <a:ea typeface="Vidaloka"/>
                <a:cs typeface="Vidaloka"/>
                <a:sym typeface="Vidaloka"/>
              </a:defRPr>
            </a:lvl8pPr>
            <a:lvl9pPr lvl="8"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54" name="Google Shape;554;p58"/>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555" name="Google Shape;555;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6" name="Google Shape;556;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7" name="Google Shape;557;p58"/>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58" name="Google Shape;558;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9" name="Shape 559"/>
        <p:cNvGrpSpPr/>
        <p:nvPr/>
      </p:nvGrpSpPr>
      <p:grpSpPr>
        <a:xfrm>
          <a:off x="0" y="0"/>
          <a:ext cx="0" cy="0"/>
          <a:chOff x="0" y="0"/>
          <a:chExt cx="0" cy="0"/>
        </a:xfrm>
      </p:grpSpPr>
      <p:sp>
        <p:nvSpPr>
          <p:cNvPr id="560" name="Google Shape;560;p5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561" name="Google Shape;561;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2" name="Google Shape;562;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63" name="Google Shape;56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4" name="Shape 564"/>
        <p:cNvGrpSpPr/>
        <p:nvPr/>
      </p:nvGrpSpPr>
      <p:grpSpPr>
        <a:xfrm>
          <a:off x="0" y="0"/>
          <a:ext cx="0" cy="0"/>
          <a:chOff x="0" y="0"/>
          <a:chExt cx="0" cy="0"/>
        </a:xfrm>
      </p:grpSpPr>
      <p:sp>
        <p:nvSpPr>
          <p:cNvPr id="565" name="Google Shape;565;p60"/>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66" name="Google Shape;566;p60"/>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a:lnSpc>
                <a:spcPct val="166000"/>
              </a:lnSpc>
              <a:spcBef>
                <a:spcPts val="0"/>
              </a:spcBef>
              <a:spcAft>
                <a:spcPts val="0"/>
              </a:spcAft>
              <a:buClr>
                <a:schemeClr val="accent1"/>
              </a:buClr>
              <a:buSzPts val="1400"/>
              <a:buChar char="●"/>
              <a:defRPr sz="1400">
                <a:solidFill>
                  <a:srgbClr val="374957"/>
                </a:solidFill>
              </a:defRPr>
            </a:lvl1pPr>
            <a:lvl2pPr lvl="1" algn="ctr">
              <a:spcBef>
                <a:spcPts val="0"/>
              </a:spcBef>
              <a:spcAft>
                <a:spcPts val="0"/>
              </a:spcAft>
              <a:buClr>
                <a:schemeClr val="dk1"/>
              </a:buClr>
              <a:buSzPts val="1400"/>
              <a:buChar char="○"/>
              <a:defRPr/>
            </a:lvl2pPr>
            <a:lvl3pPr lvl="2" algn="ctr">
              <a:spcBef>
                <a:spcPts val="0"/>
              </a:spcBef>
              <a:spcAft>
                <a:spcPts val="0"/>
              </a:spcAft>
              <a:buClr>
                <a:schemeClr val="dk1"/>
              </a:buClr>
              <a:buSzPts val="1400"/>
              <a:buChar char="■"/>
              <a:defRPr/>
            </a:lvl3pPr>
            <a:lvl4pPr lvl="3" algn="ctr">
              <a:spcBef>
                <a:spcPts val="0"/>
              </a:spcBef>
              <a:spcAft>
                <a:spcPts val="0"/>
              </a:spcAft>
              <a:buClr>
                <a:schemeClr val="dk1"/>
              </a:buClr>
              <a:buSzPts val="1400"/>
              <a:buChar char="●"/>
              <a:defRPr/>
            </a:lvl4pPr>
            <a:lvl5pPr lvl="4" algn="ctr">
              <a:spcBef>
                <a:spcPts val="0"/>
              </a:spcBef>
              <a:spcAft>
                <a:spcPts val="0"/>
              </a:spcAft>
              <a:buClr>
                <a:schemeClr val="dk1"/>
              </a:buClr>
              <a:buSzPts val="1400"/>
              <a:buChar char="○"/>
              <a:defRPr/>
            </a:lvl5pPr>
            <a:lvl6pPr lvl="5" algn="ctr">
              <a:spcBef>
                <a:spcPts val="0"/>
              </a:spcBef>
              <a:spcAft>
                <a:spcPts val="0"/>
              </a:spcAft>
              <a:buClr>
                <a:schemeClr val="dk1"/>
              </a:buClr>
              <a:buSzPts val="1400"/>
              <a:buChar char="■"/>
              <a:defRPr/>
            </a:lvl6pPr>
            <a:lvl7pPr lvl="6" algn="ctr">
              <a:spcBef>
                <a:spcPts val="0"/>
              </a:spcBef>
              <a:spcAft>
                <a:spcPts val="0"/>
              </a:spcAft>
              <a:buClr>
                <a:schemeClr val="dk1"/>
              </a:buClr>
              <a:buSzPts val="1400"/>
              <a:buChar char="●"/>
              <a:defRPr/>
            </a:lvl7pPr>
            <a:lvl8pPr lvl="7" algn="ctr">
              <a:spcBef>
                <a:spcPts val="0"/>
              </a:spcBef>
              <a:spcAft>
                <a:spcPts val="0"/>
              </a:spcAft>
              <a:buClr>
                <a:schemeClr val="dk1"/>
              </a:buClr>
              <a:buSzPts val="1400"/>
              <a:buChar char="○"/>
              <a:defRPr/>
            </a:lvl8pPr>
            <a:lvl9pPr lvl="8" algn="ctr">
              <a:spcBef>
                <a:spcPts val="0"/>
              </a:spcBef>
              <a:spcAft>
                <a:spcPts val="0"/>
              </a:spcAft>
              <a:buClr>
                <a:schemeClr val="dk1"/>
              </a:buClr>
              <a:buSzPts val="1400"/>
              <a:buChar char="■"/>
              <a:defRPr/>
            </a:lvl9pPr>
          </a:lstStyle>
          <a:p/>
        </p:txBody>
      </p:sp>
      <p:sp>
        <p:nvSpPr>
          <p:cNvPr id="567" name="Google Shape;567;p60"/>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568" name="Google Shape;568;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9" name="Google Shape;569;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70" name="Google Shape;570;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1" name="Shape 571"/>
        <p:cNvGrpSpPr/>
        <p:nvPr/>
      </p:nvGrpSpPr>
      <p:grpSpPr>
        <a:xfrm>
          <a:off x="0" y="0"/>
          <a:ext cx="0" cy="0"/>
          <a:chOff x="0" y="0"/>
          <a:chExt cx="0" cy="0"/>
        </a:xfrm>
      </p:grpSpPr>
      <p:sp>
        <p:nvSpPr>
          <p:cNvPr id="572" name="Google Shape;572;p61"/>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573" name="Google Shape;573;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4" name="Google Shape;574;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5" name="Google Shape;575;p61"/>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76" name="Google Shape;576;p61"/>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77" name="Google Shape;577;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0" name="Google Shape;50;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1" name="Google Shape;51;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8" name="Shape 578"/>
        <p:cNvGrpSpPr/>
        <p:nvPr/>
      </p:nvGrpSpPr>
      <p:grpSpPr>
        <a:xfrm>
          <a:off x="0" y="0"/>
          <a:ext cx="0" cy="0"/>
          <a:chOff x="0" y="0"/>
          <a:chExt cx="0" cy="0"/>
        </a:xfrm>
      </p:grpSpPr>
      <p:sp>
        <p:nvSpPr>
          <p:cNvPr id="579" name="Google Shape;579;p62"/>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p:txBody>
      </p:sp>
      <p:sp>
        <p:nvSpPr>
          <p:cNvPr id="580" name="Google Shape;580;p62"/>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581" name="Google Shape;581;p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2" name="Google Shape;582;p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3" name="Google Shape;583;p62"/>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84" name="Google Shape;58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5" name="Shape 585"/>
        <p:cNvGrpSpPr/>
        <p:nvPr/>
      </p:nvGrpSpPr>
      <p:grpSpPr>
        <a:xfrm>
          <a:off x="0" y="0"/>
          <a:ext cx="0" cy="0"/>
          <a:chOff x="0" y="0"/>
          <a:chExt cx="0" cy="0"/>
        </a:xfrm>
      </p:grpSpPr>
      <p:sp>
        <p:nvSpPr>
          <p:cNvPr id="586" name="Google Shape;586;p63"/>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587" name="Google Shape;587;p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8" name="Google Shape;588;p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9" name="Google Shape;589;p63"/>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90" name="Google Shape;59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1" name="Shape 591"/>
        <p:cNvGrpSpPr/>
        <p:nvPr/>
      </p:nvGrpSpPr>
      <p:grpSpPr>
        <a:xfrm>
          <a:off x="0" y="0"/>
          <a:ext cx="0" cy="0"/>
          <a:chOff x="0" y="0"/>
          <a:chExt cx="0" cy="0"/>
        </a:xfrm>
      </p:grpSpPr>
      <p:sp>
        <p:nvSpPr>
          <p:cNvPr id="592" name="Google Shape;592;p64"/>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3" name="Google Shape;593;p64"/>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594" name="Google Shape;594;p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5" name="Google Shape;595;p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6" name="Google Shape;596;p6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97" name="Google Shape;597;p6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598" name="Google Shape;598;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9" name="Shape 599"/>
        <p:cNvGrpSpPr/>
        <p:nvPr/>
      </p:nvGrpSpPr>
      <p:grpSpPr>
        <a:xfrm>
          <a:off x="0" y="0"/>
          <a:ext cx="0" cy="0"/>
          <a:chOff x="0" y="0"/>
          <a:chExt cx="0" cy="0"/>
        </a:xfrm>
      </p:grpSpPr>
      <p:sp>
        <p:nvSpPr>
          <p:cNvPr id="600" name="Google Shape;60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1" name="Shape 601"/>
        <p:cNvGrpSpPr/>
        <p:nvPr/>
      </p:nvGrpSpPr>
      <p:grpSpPr>
        <a:xfrm>
          <a:off x="0" y="0"/>
          <a:ext cx="0" cy="0"/>
          <a:chOff x="0" y="0"/>
          <a:chExt cx="0" cy="0"/>
        </a:xfrm>
      </p:grpSpPr>
      <p:sp>
        <p:nvSpPr>
          <p:cNvPr id="602" name="Google Shape;602;p66"/>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03" name="Google Shape;603;p66"/>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604" name="Google Shape;604;p66"/>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5" name="Google Shape;605;p66"/>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606" name="Google Shape;606;p66"/>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7" name="Google Shape;607;p66"/>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608" name="Google Shape;608;p66"/>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9" name="Google Shape;609;p66"/>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610" name="Google Shape;610;p66"/>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1" name="Google Shape;611;p66"/>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612" name="Google Shape;612;p66"/>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613" name="Google Shape;613;p66"/>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614" name="Google Shape;614;p66"/>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cxnSp>
        <p:nvCxnSpPr>
          <p:cNvPr id="615" name="Google Shape;615;p6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6" name="Google Shape;616;p6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617" name="Google Shape;617;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618" name="Shape 618"/>
        <p:cNvGrpSpPr/>
        <p:nvPr/>
      </p:nvGrpSpPr>
      <p:grpSpPr>
        <a:xfrm>
          <a:off x="0" y="0"/>
          <a:ext cx="0" cy="0"/>
          <a:chOff x="0" y="0"/>
          <a:chExt cx="0" cy="0"/>
        </a:xfrm>
      </p:grpSpPr>
      <p:sp>
        <p:nvSpPr>
          <p:cNvPr id="619" name="Google Shape;619;p67"/>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0" name="Google Shape;620;p67"/>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900"/>
              <a:buNone/>
              <a:defRPr sz="3800"/>
            </a:lvl1pPr>
            <a:lvl2pPr lvl="1">
              <a:spcBef>
                <a:spcPts val="0"/>
              </a:spcBef>
              <a:spcAft>
                <a:spcPts val="0"/>
              </a:spcAft>
              <a:buSzPts val="3900"/>
              <a:buNone/>
              <a:defRPr sz="3900"/>
            </a:lvl2pPr>
            <a:lvl3pPr lvl="2">
              <a:spcBef>
                <a:spcPts val="0"/>
              </a:spcBef>
              <a:spcAft>
                <a:spcPts val="0"/>
              </a:spcAft>
              <a:buSzPts val="3900"/>
              <a:buNone/>
              <a:defRPr sz="3900"/>
            </a:lvl3pPr>
            <a:lvl4pPr lvl="3">
              <a:spcBef>
                <a:spcPts val="0"/>
              </a:spcBef>
              <a:spcAft>
                <a:spcPts val="0"/>
              </a:spcAft>
              <a:buSzPts val="3900"/>
              <a:buNone/>
              <a:defRPr sz="3900"/>
            </a:lvl4pPr>
            <a:lvl5pPr lvl="4">
              <a:spcBef>
                <a:spcPts val="0"/>
              </a:spcBef>
              <a:spcAft>
                <a:spcPts val="0"/>
              </a:spcAft>
              <a:buSzPts val="3900"/>
              <a:buNone/>
              <a:defRPr sz="3900"/>
            </a:lvl5pPr>
            <a:lvl6pPr lvl="5">
              <a:spcBef>
                <a:spcPts val="0"/>
              </a:spcBef>
              <a:spcAft>
                <a:spcPts val="0"/>
              </a:spcAft>
              <a:buSzPts val="3900"/>
              <a:buNone/>
              <a:defRPr sz="3900"/>
            </a:lvl6pPr>
            <a:lvl7pPr lvl="6">
              <a:spcBef>
                <a:spcPts val="0"/>
              </a:spcBef>
              <a:spcAft>
                <a:spcPts val="0"/>
              </a:spcAft>
              <a:buSzPts val="3900"/>
              <a:buNone/>
              <a:defRPr sz="3900"/>
            </a:lvl7pPr>
            <a:lvl8pPr lvl="7">
              <a:spcBef>
                <a:spcPts val="0"/>
              </a:spcBef>
              <a:spcAft>
                <a:spcPts val="0"/>
              </a:spcAft>
              <a:buSzPts val="3900"/>
              <a:buNone/>
              <a:defRPr sz="3900"/>
            </a:lvl8pPr>
            <a:lvl9pPr lvl="8">
              <a:spcBef>
                <a:spcPts val="0"/>
              </a:spcBef>
              <a:spcAft>
                <a:spcPts val="0"/>
              </a:spcAft>
              <a:buSzPts val="3900"/>
              <a:buNone/>
              <a:defRPr sz="3900"/>
            </a:lvl9pPr>
          </a:lstStyle>
          <a:p>
            <a:r>
              <a:t>xx%</a:t>
            </a:r>
          </a:p>
        </p:txBody>
      </p:sp>
      <p:sp>
        <p:nvSpPr>
          <p:cNvPr id="621" name="Google Shape;621;p67"/>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22" name="Google Shape;622;p67"/>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3" name="Google Shape;623;p67"/>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900"/>
              <a:buNone/>
              <a:defRPr sz="3800"/>
            </a:lvl1pPr>
            <a:lvl2pPr lvl="1">
              <a:spcBef>
                <a:spcPts val="0"/>
              </a:spcBef>
              <a:spcAft>
                <a:spcPts val="0"/>
              </a:spcAft>
              <a:buSzPts val="3900"/>
              <a:buNone/>
              <a:defRPr sz="3900"/>
            </a:lvl2pPr>
            <a:lvl3pPr lvl="2">
              <a:spcBef>
                <a:spcPts val="0"/>
              </a:spcBef>
              <a:spcAft>
                <a:spcPts val="0"/>
              </a:spcAft>
              <a:buSzPts val="3900"/>
              <a:buNone/>
              <a:defRPr sz="3900"/>
            </a:lvl3pPr>
            <a:lvl4pPr lvl="3">
              <a:spcBef>
                <a:spcPts val="0"/>
              </a:spcBef>
              <a:spcAft>
                <a:spcPts val="0"/>
              </a:spcAft>
              <a:buSzPts val="3900"/>
              <a:buNone/>
              <a:defRPr sz="3900"/>
            </a:lvl4pPr>
            <a:lvl5pPr lvl="4">
              <a:spcBef>
                <a:spcPts val="0"/>
              </a:spcBef>
              <a:spcAft>
                <a:spcPts val="0"/>
              </a:spcAft>
              <a:buSzPts val="3900"/>
              <a:buNone/>
              <a:defRPr sz="3900"/>
            </a:lvl5pPr>
            <a:lvl6pPr lvl="5">
              <a:spcBef>
                <a:spcPts val="0"/>
              </a:spcBef>
              <a:spcAft>
                <a:spcPts val="0"/>
              </a:spcAft>
              <a:buSzPts val="3900"/>
              <a:buNone/>
              <a:defRPr sz="3900"/>
            </a:lvl6pPr>
            <a:lvl7pPr lvl="6">
              <a:spcBef>
                <a:spcPts val="0"/>
              </a:spcBef>
              <a:spcAft>
                <a:spcPts val="0"/>
              </a:spcAft>
              <a:buSzPts val="3900"/>
              <a:buNone/>
              <a:defRPr sz="3900"/>
            </a:lvl7pPr>
            <a:lvl8pPr lvl="7">
              <a:spcBef>
                <a:spcPts val="0"/>
              </a:spcBef>
              <a:spcAft>
                <a:spcPts val="0"/>
              </a:spcAft>
              <a:buSzPts val="3900"/>
              <a:buNone/>
              <a:defRPr sz="3900"/>
            </a:lvl8pPr>
            <a:lvl9pPr lvl="8">
              <a:spcBef>
                <a:spcPts val="0"/>
              </a:spcBef>
              <a:spcAft>
                <a:spcPts val="0"/>
              </a:spcAft>
              <a:buSzPts val="3900"/>
              <a:buNone/>
              <a:defRPr sz="3900"/>
            </a:lvl9pPr>
          </a:lstStyle>
          <a:p>
            <a:r>
              <a:t>xx%</a:t>
            </a:r>
          </a:p>
        </p:txBody>
      </p:sp>
      <p:sp>
        <p:nvSpPr>
          <p:cNvPr id="624" name="Google Shape;624;p67"/>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25" name="Google Shape;625;p67"/>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6" name="Google Shape;626;p67"/>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900"/>
              <a:buNone/>
              <a:defRPr sz="3800"/>
            </a:lvl1pPr>
            <a:lvl2pPr lvl="1">
              <a:spcBef>
                <a:spcPts val="0"/>
              </a:spcBef>
              <a:spcAft>
                <a:spcPts val="0"/>
              </a:spcAft>
              <a:buSzPts val="3900"/>
              <a:buNone/>
              <a:defRPr sz="3900"/>
            </a:lvl2pPr>
            <a:lvl3pPr lvl="2">
              <a:spcBef>
                <a:spcPts val="0"/>
              </a:spcBef>
              <a:spcAft>
                <a:spcPts val="0"/>
              </a:spcAft>
              <a:buSzPts val="3900"/>
              <a:buNone/>
              <a:defRPr sz="3900"/>
            </a:lvl3pPr>
            <a:lvl4pPr lvl="3">
              <a:spcBef>
                <a:spcPts val="0"/>
              </a:spcBef>
              <a:spcAft>
                <a:spcPts val="0"/>
              </a:spcAft>
              <a:buSzPts val="3900"/>
              <a:buNone/>
              <a:defRPr sz="3900"/>
            </a:lvl4pPr>
            <a:lvl5pPr lvl="4">
              <a:spcBef>
                <a:spcPts val="0"/>
              </a:spcBef>
              <a:spcAft>
                <a:spcPts val="0"/>
              </a:spcAft>
              <a:buSzPts val="3900"/>
              <a:buNone/>
              <a:defRPr sz="3900"/>
            </a:lvl5pPr>
            <a:lvl6pPr lvl="5">
              <a:spcBef>
                <a:spcPts val="0"/>
              </a:spcBef>
              <a:spcAft>
                <a:spcPts val="0"/>
              </a:spcAft>
              <a:buSzPts val="3900"/>
              <a:buNone/>
              <a:defRPr sz="3900"/>
            </a:lvl6pPr>
            <a:lvl7pPr lvl="6">
              <a:spcBef>
                <a:spcPts val="0"/>
              </a:spcBef>
              <a:spcAft>
                <a:spcPts val="0"/>
              </a:spcAft>
              <a:buSzPts val="3900"/>
              <a:buNone/>
              <a:defRPr sz="3900"/>
            </a:lvl7pPr>
            <a:lvl8pPr lvl="7">
              <a:spcBef>
                <a:spcPts val="0"/>
              </a:spcBef>
              <a:spcAft>
                <a:spcPts val="0"/>
              </a:spcAft>
              <a:buSzPts val="3900"/>
              <a:buNone/>
              <a:defRPr sz="3900"/>
            </a:lvl8pPr>
            <a:lvl9pPr lvl="8">
              <a:spcBef>
                <a:spcPts val="0"/>
              </a:spcBef>
              <a:spcAft>
                <a:spcPts val="0"/>
              </a:spcAft>
              <a:buSzPts val="3900"/>
              <a:buNone/>
              <a:defRPr sz="3900"/>
            </a:lvl9pPr>
          </a:lstStyle>
          <a:p>
            <a:r>
              <a:t>xx%</a:t>
            </a:r>
          </a:p>
        </p:txBody>
      </p:sp>
      <p:sp>
        <p:nvSpPr>
          <p:cNvPr id="627" name="Google Shape;627;p67"/>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28" name="Google Shape;628;p67"/>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9" name="Google Shape;629;p67"/>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900"/>
              <a:buNone/>
              <a:defRPr sz="3800"/>
            </a:lvl1pPr>
            <a:lvl2pPr lvl="1">
              <a:spcBef>
                <a:spcPts val="0"/>
              </a:spcBef>
              <a:spcAft>
                <a:spcPts val="0"/>
              </a:spcAft>
              <a:buSzPts val="3900"/>
              <a:buNone/>
              <a:defRPr sz="3900"/>
            </a:lvl2pPr>
            <a:lvl3pPr lvl="2">
              <a:spcBef>
                <a:spcPts val="0"/>
              </a:spcBef>
              <a:spcAft>
                <a:spcPts val="0"/>
              </a:spcAft>
              <a:buSzPts val="3900"/>
              <a:buNone/>
              <a:defRPr sz="3900"/>
            </a:lvl3pPr>
            <a:lvl4pPr lvl="3">
              <a:spcBef>
                <a:spcPts val="0"/>
              </a:spcBef>
              <a:spcAft>
                <a:spcPts val="0"/>
              </a:spcAft>
              <a:buSzPts val="3900"/>
              <a:buNone/>
              <a:defRPr sz="3900"/>
            </a:lvl4pPr>
            <a:lvl5pPr lvl="4">
              <a:spcBef>
                <a:spcPts val="0"/>
              </a:spcBef>
              <a:spcAft>
                <a:spcPts val="0"/>
              </a:spcAft>
              <a:buSzPts val="3900"/>
              <a:buNone/>
              <a:defRPr sz="3900"/>
            </a:lvl5pPr>
            <a:lvl6pPr lvl="5">
              <a:spcBef>
                <a:spcPts val="0"/>
              </a:spcBef>
              <a:spcAft>
                <a:spcPts val="0"/>
              </a:spcAft>
              <a:buSzPts val="3900"/>
              <a:buNone/>
              <a:defRPr sz="3900"/>
            </a:lvl6pPr>
            <a:lvl7pPr lvl="6">
              <a:spcBef>
                <a:spcPts val="0"/>
              </a:spcBef>
              <a:spcAft>
                <a:spcPts val="0"/>
              </a:spcAft>
              <a:buSzPts val="3900"/>
              <a:buNone/>
              <a:defRPr sz="3900"/>
            </a:lvl7pPr>
            <a:lvl8pPr lvl="7">
              <a:spcBef>
                <a:spcPts val="0"/>
              </a:spcBef>
              <a:spcAft>
                <a:spcPts val="0"/>
              </a:spcAft>
              <a:buSzPts val="3900"/>
              <a:buNone/>
              <a:defRPr sz="3900"/>
            </a:lvl8pPr>
            <a:lvl9pPr lvl="8">
              <a:spcBef>
                <a:spcPts val="0"/>
              </a:spcBef>
              <a:spcAft>
                <a:spcPts val="0"/>
              </a:spcAft>
              <a:buSzPts val="3900"/>
              <a:buNone/>
              <a:defRPr sz="3900"/>
            </a:lvl9pPr>
          </a:lstStyle>
          <a:p>
            <a:r>
              <a:t>xx%</a:t>
            </a:r>
          </a:p>
        </p:txBody>
      </p:sp>
      <p:sp>
        <p:nvSpPr>
          <p:cNvPr id="630" name="Google Shape;630;p67"/>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31" name="Google Shape;631;p67"/>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2" name="Google Shape;632;p67"/>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900"/>
              <a:buNone/>
              <a:defRPr sz="3800"/>
            </a:lvl1pPr>
            <a:lvl2pPr lvl="1">
              <a:spcBef>
                <a:spcPts val="0"/>
              </a:spcBef>
              <a:spcAft>
                <a:spcPts val="0"/>
              </a:spcAft>
              <a:buSzPts val="3900"/>
              <a:buNone/>
              <a:defRPr sz="3900"/>
            </a:lvl2pPr>
            <a:lvl3pPr lvl="2">
              <a:spcBef>
                <a:spcPts val="0"/>
              </a:spcBef>
              <a:spcAft>
                <a:spcPts val="0"/>
              </a:spcAft>
              <a:buSzPts val="3900"/>
              <a:buNone/>
              <a:defRPr sz="3900"/>
            </a:lvl3pPr>
            <a:lvl4pPr lvl="3">
              <a:spcBef>
                <a:spcPts val="0"/>
              </a:spcBef>
              <a:spcAft>
                <a:spcPts val="0"/>
              </a:spcAft>
              <a:buSzPts val="3900"/>
              <a:buNone/>
              <a:defRPr sz="3900"/>
            </a:lvl4pPr>
            <a:lvl5pPr lvl="4">
              <a:spcBef>
                <a:spcPts val="0"/>
              </a:spcBef>
              <a:spcAft>
                <a:spcPts val="0"/>
              </a:spcAft>
              <a:buSzPts val="3900"/>
              <a:buNone/>
              <a:defRPr sz="3900"/>
            </a:lvl5pPr>
            <a:lvl6pPr lvl="5">
              <a:spcBef>
                <a:spcPts val="0"/>
              </a:spcBef>
              <a:spcAft>
                <a:spcPts val="0"/>
              </a:spcAft>
              <a:buSzPts val="3900"/>
              <a:buNone/>
              <a:defRPr sz="3900"/>
            </a:lvl6pPr>
            <a:lvl7pPr lvl="6">
              <a:spcBef>
                <a:spcPts val="0"/>
              </a:spcBef>
              <a:spcAft>
                <a:spcPts val="0"/>
              </a:spcAft>
              <a:buSzPts val="3900"/>
              <a:buNone/>
              <a:defRPr sz="3900"/>
            </a:lvl7pPr>
            <a:lvl8pPr lvl="7">
              <a:spcBef>
                <a:spcPts val="0"/>
              </a:spcBef>
              <a:spcAft>
                <a:spcPts val="0"/>
              </a:spcAft>
              <a:buSzPts val="3900"/>
              <a:buNone/>
              <a:defRPr sz="3900"/>
            </a:lvl8pPr>
            <a:lvl9pPr lvl="8">
              <a:spcBef>
                <a:spcPts val="0"/>
              </a:spcBef>
              <a:spcAft>
                <a:spcPts val="0"/>
              </a:spcAft>
              <a:buSzPts val="3900"/>
              <a:buNone/>
              <a:defRPr sz="3900"/>
            </a:lvl9pPr>
          </a:lstStyle>
          <a:p>
            <a:r>
              <a:t>xx%</a:t>
            </a:r>
          </a:p>
        </p:txBody>
      </p:sp>
      <p:sp>
        <p:nvSpPr>
          <p:cNvPr id="633" name="Google Shape;633;p67"/>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34" name="Google Shape;634;p67"/>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5" name="Google Shape;635;p67"/>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900"/>
              <a:buNone/>
              <a:defRPr sz="3800"/>
            </a:lvl1pPr>
            <a:lvl2pPr lvl="1">
              <a:spcBef>
                <a:spcPts val="0"/>
              </a:spcBef>
              <a:spcAft>
                <a:spcPts val="0"/>
              </a:spcAft>
              <a:buSzPts val="3900"/>
              <a:buNone/>
              <a:defRPr sz="3900"/>
            </a:lvl2pPr>
            <a:lvl3pPr lvl="2">
              <a:spcBef>
                <a:spcPts val="0"/>
              </a:spcBef>
              <a:spcAft>
                <a:spcPts val="0"/>
              </a:spcAft>
              <a:buSzPts val="3900"/>
              <a:buNone/>
              <a:defRPr sz="3900"/>
            </a:lvl3pPr>
            <a:lvl4pPr lvl="3">
              <a:spcBef>
                <a:spcPts val="0"/>
              </a:spcBef>
              <a:spcAft>
                <a:spcPts val="0"/>
              </a:spcAft>
              <a:buSzPts val="3900"/>
              <a:buNone/>
              <a:defRPr sz="3900"/>
            </a:lvl4pPr>
            <a:lvl5pPr lvl="4">
              <a:spcBef>
                <a:spcPts val="0"/>
              </a:spcBef>
              <a:spcAft>
                <a:spcPts val="0"/>
              </a:spcAft>
              <a:buSzPts val="3900"/>
              <a:buNone/>
              <a:defRPr sz="3900"/>
            </a:lvl5pPr>
            <a:lvl6pPr lvl="5">
              <a:spcBef>
                <a:spcPts val="0"/>
              </a:spcBef>
              <a:spcAft>
                <a:spcPts val="0"/>
              </a:spcAft>
              <a:buSzPts val="3900"/>
              <a:buNone/>
              <a:defRPr sz="3900"/>
            </a:lvl6pPr>
            <a:lvl7pPr lvl="6">
              <a:spcBef>
                <a:spcPts val="0"/>
              </a:spcBef>
              <a:spcAft>
                <a:spcPts val="0"/>
              </a:spcAft>
              <a:buSzPts val="3900"/>
              <a:buNone/>
              <a:defRPr sz="3900"/>
            </a:lvl7pPr>
            <a:lvl8pPr lvl="7">
              <a:spcBef>
                <a:spcPts val="0"/>
              </a:spcBef>
              <a:spcAft>
                <a:spcPts val="0"/>
              </a:spcAft>
              <a:buSzPts val="3900"/>
              <a:buNone/>
              <a:defRPr sz="3900"/>
            </a:lvl8pPr>
            <a:lvl9pPr lvl="8">
              <a:spcBef>
                <a:spcPts val="0"/>
              </a:spcBef>
              <a:spcAft>
                <a:spcPts val="0"/>
              </a:spcAft>
              <a:buSzPts val="3900"/>
              <a:buNone/>
              <a:defRPr sz="3900"/>
            </a:lvl9pPr>
          </a:lstStyle>
          <a:p>
            <a:r>
              <a:t>xx%</a:t>
            </a:r>
          </a:p>
        </p:txBody>
      </p:sp>
      <p:sp>
        <p:nvSpPr>
          <p:cNvPr id="636" name="Google Shape;636;p67"/>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37" name="Google Shape;637;p67"/>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38" name="Google Shape;638;p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9" name="Google Shape;639;p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0" name="Google Shape;640;p6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41" name="Google Shape;641;p6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42" name="Google Shape;642;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43" name="Shape 643"/>
        <p:cNvGrpSpPr/>
        <p:nvPr/>
      </p:nvGrpSpPr>
      <p:grpSpPr>
        <a:xfrm>
          <a:off x="0" y="0"/>
          <a:ext cx="0" cy="0"/>
          <a:chOff x="0" y="0"/>
          <a:chExt cx="0" cy="0"/>
        </a:xfrm>
      </p:grpSpPr>
      <p:sp>
        <p:nvSpPr>
          <p:cNvPr id="644" name="Google Shape;644;p68"/>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a:lvl1pPr>
            <a:lvl2pPr lvl="1" algn="ctr">
              <a:spcBef>
                <a:spcPts val="0"/>
              </a:spcBef>
              <a:spcAft>
                <a:spcPts val="0"/>
              </a:spcAft>
              <a:buSzPts val="4800"/>
              <a:buFont typeface="Crimson Text"/>
              <a:buNone/>
              <a:defRPr sz="4800">
                <a:latin typeface="Crimson Text"/>
                <a:ea typeface="Crimson Text"/>
                <a:cs typeface="Crimson Text"/>
                <a:sym typeface="Crimson Text"/>
              </a:defRPr>
            </a:lvl2pPr>
            <a:lvl3pPr lvl="2" algn="ctr">
              <a:spcBef>
                <a:spcPts val="0"/>
              </a:spcBef>
              <a:spcAft>
                <a:spcPts val="0"/>
              </a:spcAft>
              <a:buSzPts val="4800"/>
              <a:buFont typeface="Crimson Text"/>
              <a:buNone/>
              <a:defRPr sz="4800">
                <a:latin typeface="Crimson Text"/>
                <a:ea typeface="Crimson Text"/>
                <a:cs typeface="Crimson Text"/>
                <a:sym typeface="Crimson Text"/>
              </a:defRPr>
            </a:lvl3pPr>
            <a:lvl4pPr lvl="3" algn="ctr">
              <a:spcBef>
                <a:spcPts val="0"/>
              </a:spcBef>
              <a:spcAft>
                <a:spcPts val="0"/>
              </a:spcAft>
              <a:buSzPts val="4800"/>
              <a:buFont typeface="Crimson Text"/>
              <a:buNone/>
              <a:defRPr sz="4800">
                <a:latin typeface="Crimson Text"/>
                <a:ea typeface="Crimson Text"/>
                <a:cs typeface="Crimson Text"/>
                <a:sym typeface="Crimson Text"/>
              </a:defRPr>
            </a:lvl4pPr>
            <a:lvl5pPr lvl="4" algn="ctr">
              <a:spcBef>
                <a:spcPts val="0"/>
              </a:spcBef>
              <a:spcAft>
                <a:spcPts val="0"/>
              </a:spcAft>
              <a:buSzPts val="4800"/>
              <a:buFont typeface="Crimson Text"/>
              <a:buNone/>
              <a:defRPr sz="4800">
                <a:latin typeface="Crimson Text"/>
                <a:ea typeface="Crimson Text"/>
                <a:cs typeface="Crimson Text"/>
                <a:sym typeface="Crimson Text"/>
              </a:defRPr>
            </a:lvl5pPr>
            <a:lvl6pPr lvl="5" algn="ctr">
              <a:spcBef>
                <a:spcPts val="0"/>
              </a:spcBef>
              <a:spcAft>
                <a:spcPts val="0"/>
              </a:spcAft>
              <a:buSzPts val="4800"/>
              <a:buFont typeface="Crimson Text"/>
              <a:buNone/>
              <a:defRPr sz="4800">
                <a:latin typeface="Crimson Text"/>
                <a:ea typeface="Crimson Text"/>
                <a:cs typeface="Crimson Text"/>
                <a:sym typeface="Crimson Text"/>
              </a:defRPr>
            </a:lvl6pPr>
            <a:lvl7pPr lvl="6" algn="ctr">
              <a:spcBef>
                <a:spcPts val="0"/>
              </a:spcBef>
              <a:spcAft>
                <a:spcPts val="0"/>
              </a:spcAft>
              <a:buSzPts val="4800"/>
              <a:buFont typeface="Crimson Text"/>
              <a:buNone/>
              <a:defRPr sz="4800">
                <a:latin typeface="Crimson Text"/>
                <a:ea typeface="Crimson Text"/>
                <a:cs typeface="Crimson Text"/>
                <a:sym typeface="Crimson Text"/>
              </a:defRPr>
            </a:lvl7pPr>
            <a:lvl8pPr lvl="7" algn="ctr">
              <a:spcBef>
                <a:spcPts val="0"/>
              </a:spcBef>
              <a:spcAft>
                <a:spcPts val="0"/>
              </a:spcAft>
              <a:buSzPts val="4800"/>
              <a:buFont typeface="Crimson Text"/>
              <a:buNone/>
              <a:defRPr sz="4800">
                <a:latin typeface="Crimson Text"/>
                <a:ea typeface="Crimson Text"/>
                <a:cs typeface="Crimson Text"/>
                <a:sym typeface="Crimson Text"/>
              </a:defRPr>
            </a:lvl8pPr>
            <a:lvl9pPr lvl="8"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45" name="Google Shape;645;p68"/>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646" name="Google Shape;646;p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7" name="Google Shape;647;p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648" name="Google Shape;64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49" name="Shape 649"/>
        <p:cNvGrpSpPr/>
        <p:nvPr/>
      </p:nvGrpSpPr>
      <p:grpSpPr>
        <a:xfrm>
          <a:off x="0" y="0"/>
          <a:ext cx="0" cy="0"/>
          <a:chOff x="0" y="0"/>
          <a:chExt cx="0" cy="0"/>
        </a:xfrm>
      </p:grpSpPr>
      <p:sp>
        <p:nvSpPr>
          <p:cNvPr id="650" name="Google Shape;650;p69"/>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lgn="ctr">
              <a:spcBef>
                <a:spcPts val="0"/>
              </a:spcBef>
              <a:spcAft>
                <a:spcPts val="0"/>
              </a:spcAft>
              <a:buSzPts val="4800"/>
              <a:buFont typeface="Crimson Text"/>
              <a:buNone/>
              <a:defRPr sz="4800">
                <a:latin typeface="Crimson Text"/>
                <a:ea typeface="Crimson Text"/>
                <a:cs typeface="Crimson Text"/>
                <a:sym typeface="Crimson Text"/>
              </a:defRPr>
            </a:lvl2pPr>
            <a:lvl3pPr lvl="2" algn="ctr">
              <a:spcBef>
                <a:spcPts val="0"/>
              </a:spcBef>
              <a:spcAft>
                <a:spcPts val="0"/>
              </a:spcAft>
              <a:buSzPts val="4800"/>
              <a:buFont typeface="Crimson Text"/>
              <a:buNone/>
              <a:defRPr sz="4800">
                <a:latin typeface="Crimson Text"/>
                <a:ea typeface="Crimson Text"/>
                <a:cs typeface="Crimson Text"/>
                <a:sym typeface="Crimson Text"/>
              </a:defRPr>
            </a:lvl3pPr>
            <a:lvl4pPr lvl="3" algn="ctr">
              <a:spcBef>
                <a:spcPts val="0"/>
              </a:spcBef>
              <a:spcAft>
                <a:spcPts val="0"/>
              </a:spcAft>
              <a:buSzPts val="4800"/>
              <a:buFont typeface="Crimson Text"/>
              <a:buNone/>
              <a:defRPr sz="4800">
                <a:latin typeface="Crimson Text"/>
                <a:ea typeface="Crimson Text"/>
                <a:cs typeface="Crimson Text"/>
                <a:sym typeface="Crimson Text"/>
              </a:defRPr>
            </a:lvl4pPr>
            <a:lvl5pPr lvl="4" algn="ctr">
              <a:spcBef>
                <a:spcPts val="0"/>
              </a:spcBef>
              <a:spcAft>
                <a:spcPts val="0"/>
              </a:spcAft>
              <a:buSzPts val="4800"/>
              <a:buFont typeface="Crimson Text"/>
              <a:buNone/>
              <a:defRPr sz="4800">
                <a:latin typeface="Crimson Text"/>
                <a:ea typeface="Crimson Text"/>
                <a:cs typeface="Crimson Text"/>
                <a:sym typeface="Crimson Text"/>
              </a:defRPr>
            </a:lvl5pPr>
            <a:lvl6pPr lvl="5" algn="ctr">
              <a:spcBef>
                <a:spcPts val="0"/>
              </a:spcBef>
              <a:spcAft>
                <a:spcPts val="0"/>
              </a:spcAft>
              <a:buSzPts val="4800"/>
              <a:buFont typeface="Crimson Text"/>
              <a:buNone/>
              <a:defRPr sz="4800">
                <a:latin typeface="Crimson Text"/>
                <a:ea typeface="Crimson Text"/>
                <a:cs typeface="Crimson Text"/>
                <a:sym typeface="Crimson Text"/>
              </a:defRPr>
            </a:lvl6pPr>
            <a:lvl7pPr lvl="6" algn="ctr">
              <a:spcBef>
                <a:spcPts val="0"/>
              </a:spcBef>
              <a:spcAft>
                <a:spcPts val="0"/>
              </a:spcAft>
              <a:buSzPts val="4800"/>
              <a:buFont typeface="Crimson Text"/>
              <a:buNone/>
              <a:defRPr sz="4800">
                <a:latin typeface="Crimson Text"/>
                <a:ea typeface="Crimson Text"/>
                <a:cs typeface="Crimson Text"/>
                <a:sym typeface="Crimson Text"/>
              </a:defRPr>
            </a:lvl7pPr>
            <a:lvl8pPr lvl="7" algn="ctr">
              <a:spcBef>
                <a:spcPts val="0"/>
              </a:spcBef>
              <a:spcAft>
                <a:spcPts val="0"/>
              </a:spcAft>
              <a:buSzPts val="4800"/>
              <a:buFont typeface="Crimson Text"/>
              <a:buNone/>
              <a:defRPr sz="4800">
                <a:latin typeface="Crimson Text"/>
                <a:ea typeface="Crimson Text"/>
                <a:cs typeface="Crimson Text"/>
                <a:sym typeface="Crimson Text"/>
              </a:defRPr>
            </a:lvl8pPr>
            <a:lvl9pPr lvl="8"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51" name="Google Shape;651;p69"/>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652" name="Google Shape;652;p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3" name="Google Shape;653;p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4" name="Google Shape;654;p6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5" name="Google Shape;655;p6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56" name="Google Shape;65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657" name="Shape 657"/>
        <p:cNvGrpSpPr/>
        <p:nvPr/>
      </p:nvGrpSpPr>
      <p:grpSpPr>
        <a:xfrm>
          <a:off x="0" y="0"/>
          <a:ext cx="0" cy="0"/>
          <a:chOff x="0" y="0"/>
          <a:chExt cx="0" cy="0"/>
        </a:xfrm>
      </p:grpSpPr>
      <p:sp>
        <p:nvSpPr>
          <p:cNvPr id="658" name="Google Shape;658;p70"/>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Clr>
                <a:schemeClr val="dk1"/>
              </a:buClr>
              <a:buSzPts val="1400"/>
              <a:buChar char="○"/>
              <a:defRPr/>
            </a:lvl2pPr>
            <a:lvl3pPr lvl="2" algn="ctr">
              <a:spcBef>
                <a:spcPts val="0"/>
              </a:spcBef>
              <a:spcAft>
                <a:spcPts val="0"/>
              </a:spcAft>
              <a:buClr>
                <a:schemeClr val="dk1"/>
              </a:buClr>
              <a:buSzPts val="1400"/>
              <a:buChar char="■"/>
              <a:defRPr/>
            </a:lvl3pPr>
            <a:lvl4pPr lvl="3" algn="ctr">
              <a:spcBef>
                <a:spcPts val="0"/>
              </a:spcBef>
              <a:spcAft>
                <a:spcPts val="0"/>
              </a:spcAft>
              <a:buClr>
                <a:schemeClr val="dk1"/>
              </a:buClr>
              <a:buSzPts val="1400"/>
              <a:buChar char="●"/>
              <a:defRPr/>
            </a:lvl4pPr>
            <a:lvl5pPr lvl="4" algn="ctr">
              <a:spcBef>
                <a:spcPts val="0"/>
              </a:spcBef>
              <a:spcAft>
                <a:spcPts val="0"/>
              </a:spcAft>
              <a:buClr>
                <a:schemeClr val="dk1"/>
              </a:buClr>
              <a:buSzPts val="1400"/>
              <a:buChar char="○"/>
              <a:defRPr/>
            </a:lvl5pPr>
            <a:lvl6pPr lvl="5" algn="ctr">
              <a:spcBef>
                <a:spcPts val="0"/>
              </a:spcBef>
              <a:spcAft>
                <a:spcPts val="0"/>
              </a:spcAft>
              <a:buClr>
                <a:schemeClr val="dk1"/>
              </a:buClr>
              <a:buSzPts val="1400"/>
              <a:buChar char="■"/>
              <a:defRPr/>
            </a:lvl6pPr>
            <a:lvl7pPr lvl="6" algn="ctr">
              <a:spcBef>
                <a:spcPts val="0"/>
              </a:spcBef>
              <a:spcAft>
                <a:spcPts val="0"/>
              </a:spcAft>
              <a:buClr>
                <a:schemeClr val="dk1"/>
              </a:buClr>
              <a:buSzPts val="1400"/>
              <a:buChar char="●"/>
              <a:defRPr/>
            </a:lvl7pPr>
            <a:lvl8pPr lvl="7" algn="ctr">
              <a:spcBef>
                <a:spcPts val="0"/>
              </a:spcBef>
              <a:spcAft>
                <a:spcPts val="0"/>
              </a:spcAft>
              <a:buClr>
                <a:schemeClr val="dk1"/>
              </a:buClr>
              <a:buSzPts val="1400"/>
              <a:buChar char="○"/>
              <a:defRPr/>
            </a:lvl8pPr>
            <a:lvl9pPr lvl="8" algn="ctr">
              <a:spcBef>
                <a:spcPts val="0"/>
              </a:spcBef>
              <a:spcAft>
                <a:spcPts val="0"/>
              </a:spcAft>
              <a:buClr>
                <a:schemeClr val="dk1"/>
              </a:buClr>
              <a:buSzPts val="1400"/>
              <a:buChar char="■"/>
              <a:defRPr/>
            </a:lvl9pPr>
          </a:lstStyle>
          <a:p/>
        </p:txBody>
      </p:sp>
      <p:sp>
        <p:nvSpPr>
          <p:cNvPr id="659" name="Google Shape;659;p70"/>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cxnSp>
        <p:nvCxnSpPr>
          <p:cNvPr id="660" name="Google Shape;660;p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1" name="Google Shape;661;p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2" name="Google Shape;662;p7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63" name="Google Shape;663;p7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64" name="Google Shape;66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65" name="Shape 665"/>
        <p:cNvGrpSpPr/>
        <p:nvPr/>
      </p:nvGrpSpPr>
      <p:grpSpPr>
        <a:xfrm>
          <a:off x="0" y="0"/>
          <a:ext cx="0" cy="0"/>
          <a:chOff x="0" y="0"/>
          <a:chExt cx="0" cy="0"/>
        </a:xfrm>
      </p:grpSpPr>
      <p:sp>
        <p:nvSpPr>
          <p:cNvPr id="666" name="Google Shape;666;p71"/>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667" name="Google Shape;667;p71"/>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668" name="Google Shape;668;p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9" name="Google Shape;669;p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670" name="Google Shape;67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7" name="Google Shape;57;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 name="Google Shape;60;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1" name="Google Shape;6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71" name="Shape 671"/>
        <p:cNvGrpSpPr/>
        <p:nvPr/>
      </p:nvGrpSpPr>
      <p:grpSpPr>
        <a:xfrm>
          <a:off x="0" y="0"/>
          <a:ext cx="0" cy="0"/>
          <a:chOff x="0" y="0"/>
          <a:chExt cx="0" cy="0"/>
        </a:xfrm>
      </p:grpSpPr>
      <p:sp>
        <p:nvSpPr>
          <p:cNvPr id="672" name="Google Shape;672;p72"/>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673" name="Google Shape;673;p72"/>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cxnSp>
        <p:nvCxnSpPr>
          <p:cNvPr id="674" name="Google Shape;674;p7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5" name="Google Shape;675;p7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6" name="Google Shape;676;p7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7" name="Google Shape;677;p7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8" name="Google Shape;678;p7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9" name="Google Shape;679;p7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0" name="Google Shape;6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681" name="Shape 681"/>
        <p:cNvGrpSpPr/>
        <p:nvPr/>
      </p:nvGrpSpPr>
      <p:grpSpPr>
        <a:xfrm>
          <a:off x="0" y="0"/>
          <a:ext cx="0" cy="0"/>
          <a:chOff x="0" y="0"/>
          <a:chExt cx="0" cy="0"/>
        </a:xfrm>
      </p:grpSpPr>
      <p:sp>
        <p:nvSpPr>
          <p:cNvPr id="682" name="Google Shape;682;p73"/>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algn="r">
              <a:spcBef>
                <a:spcPts val="0"/>
              </a:spcBef>
              <a:spcAft>
                <a:spcPts val="0"/>
              </a:spcAft>
              <a:buClr>
                <a:schemeClr val="accent4"/>
              </a:buClr>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83" name="Google Shape;683;p73"/>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algn="r">
              <a:spcBef>
                <a:spcPts val="0"/>
              </a:spcBef>
              <a:spcAft>
                <a:spcPts val="0"/>
              </a:spcAft>
              <a:buSzPts val="6000"/>
              <a:buNone/>
              <a:defRPr sz="7000">
                <a:solidFill>
                  <a:schemeClr val="accen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a:r>
              <a:t>xx%</a:t>
            </a:r>
          </a:p>
        </p:txBody>
      </p:sp>
      <p:sp>
        <p:nvSpPr>
          <p:cNvPr id="684" name="Google Shape;684;p73"/>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685" name="Google Shape;685;p73"/>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6" name="Google Shape;686;p73"/>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7" name="Google Shape;687;p73"/>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8" name="Google Shape;688;p73"/>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9" name="Google Shape;689;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90" name="Shape 690"/>
        <p:cNvGrpSpPr/>
        <p:nvPr/>
      </p:nvGrpSpPr>
      <p:grpSpPr>
        <a:xfrm>
          <a:off x="0" y="0"/>
          <a:ext cx="0" cy="0"/>
          <a:chOff x="0" y="0"/>
          <a:chExt cx="0" cy="0"/>
        </a:xfrm>
      </p:grpSpPr>
      <p:sp>
        <p:nvSpPr>
          <p:cNvPr id="691" name="Google Shape;691;p7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92" name="Google Shape;692;p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3" name="Google Shape;693;p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4" name="Google Shape;694;p74"/>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95" name="Google Shape;695;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696" name="Shape 696"/>
        <p:cNvGrpSpPr/>
        <p:nvPr/>
      </p:nvGrpSpPr>
      <p:grpSpPr>
        <a:xfrm>
          <a:off x="0" y="0"/>
          <a:ext cx="0" cy="0"/>
          <a:chOff x="0" y="0"/>
          <a:chExt cx="0" cy="0"/>
        </a:xfrm>
      </p:grpSpPr>
      <p:cxnSp>
        <p:nvCxnSpPr>
          <p:cNvPr id="697" name="Google Shape;697;p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8" name="Google Shape;698;p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9" name="Google Shape;699;p7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0" name="Google Shape;700;p7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1" name="Google Shape;701;p7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2" name="Google Shape;702;p7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03" name="Google Shape;703;p7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704" name="Google Shape;70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705" name="Shape 705"/>
        <p:cNvGrpSpPr/>
        <p:nvPr/>
      </p:nvGrpSpPr>
      <p:grpSpPr>
        <a:xfrm>
          <a:off x="0" y="0"/>
          <a:ext cx="0" cy="0"/>
          <a:chOff x="0" y="0"/>
          <a:chExt cx="0" cy="0"/>
        </a:xfrm>
      </p:grpSpPr>
      <p:sp>
        <p:nvSpPr>
          <p:cNvPr id="706" name="Google Shape;706;p76"/>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07" name="Google Shape;707;p76"/>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708" name="Google Shape;708;p76"/>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9" name="Google Shape;709;p76"/>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710" name="Google Shape;710;p76"/>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1" name="Google Shape;711;p76"/>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712" name="Google Shape;712;p76"/>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3" name="Google Shape;713;p76"/>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714" name="Google Shape;714;p76"/>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715" name="Google Shape;715;p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6" name="Google Shape;716;p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717" name="Google Shape;717;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718" name="Shape 718"/>
        <p:cNvGrpSpPr/>
        <p:nvPr/>
      </p:nvGrpSpPr>
      <p:grpSpPr>
        <a:xfrm>
          <a:off x="0" y="0"/>
          <a:ext cx="0" cy="0"/>
          <a:chOff x="0" y="0"/>
          <a:chExt cx="0" cy="0"/>
        </a:xfrm>
      </p:grpSpPr>
      <p:cxnSp>
        <p:nvCxnSpPr>
          <p:cNvPr id="719" name="Google Shape;719;p7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0" name="Google Shape;720;p7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1" name="Google Shape;721;p7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22" name="Google Shape;722;p7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23" name="Google Shape;723;p77"/>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nSpc>
                <a:spcPct val="100000"/>
              </a:lnSpc>
              <a:spcBef>
                <a:spcPts val="0"/>
              </a:spcBef>
              <a:spcAft>
                <a:spcPts val="0"/>
              </a:spcAft>
              <a:buSzPts val="1400"/>
              <a:buChar char="■"/>
              <a:defRPr sz="3000">
                <a:latin typeface="Vidaloka"/>
                <a:ea typeface="Vidaloka"/>
                <a:cs typeface="Vidaloka"/>
                <a:sym typeface="Vidaloka"/>
              </a:defRPr>
            </a:lvl9pPr>
          </a:lstStyle>
          <a:p/>
        </p:txBody>
      </p:sp>
      <p:sp>
        <p:nvSpPr>
          <p:cNvPr id="724" name="Google Shape;72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Vidaloka"/>
                <a:ea typeface="Vidaloka"/>
                <a:cs typeface="Vidaloka"/>
                <a:sym typeface="Vidaloka"/>
              </a:defRPr>
            </a:lvl1pPr>
            <a:lvl2pPr lvl="1">
              <a:buNone/>
              <a:defRPr>
                <a:solidFill>
                  <a:schemeClr val="dk1"/>
                </a:solidFill>
                <a:latin typeface="Vidaloka"/>
                <a:ea typeface="Vidaloka"/>
                <a:cs typeface="Vidaloka"/>
                <a:sym typeface="Vidaloka"/>
              </a:defRPr>
            </a:lvl2pPr>
            <a:lvl3pPr lvl="2">
              <a:buNone/>
              <a:defRPr>
                <a:solidFill>
                  <a:schemeClr val="dk1"/>
                </a:solidFill>
                <a:latin typeface="Vidaloka"/>
                <a:ea typeface="Vidaloka"/>
                <a:cs typeface="Vidaloka"/>
                <a:sym typeface="Vidaloka"/>
              </a:defRPr>
            </a:lvl3pPr>
            <a:lvl4pPr lvl="3">
              <a:buNone/>
              <a:defRPr>
                <a:solidFill>
                  <a:schemeClr val="dk1"/>
                </a:solidFill>
                <a:latin typeface="Vidaloka"/>
                <a:ea typeface="Vidaloka"/>
                <a:cs typeface="Vidaloka"/>
                <a:sym typeface="Vidaloka"/>
              </a:defRPr>
            </a:lvl4pPr>
            <a:lvl5pPr lvl="4">
              <a:buNone/>
              <a:defRPr>
                <a:solidFill>
                  <a:schemeClr val="dk1"/>
                </a:solidFill>
                <a:latin typeface="Vidaloka"/>
                <a:ea typeface="Vidaloka"/>
                <a:cs typeface="Vidaloka"/>
                <a:sym typeface="Vidaloka"/>
              </a:defRPr>
            </a:lvl5pPr>
            <a:lvl6pPr lvl="5">
              <a:buNone/>
              <a:defRPr>
                <a:solidFill>
                  <a:schemeClr val="dk1"/>
                </a:solidFill>
                <a:latin typeface="Vidaloka"/>
                <a:ea typeface="Vidaloka"/>
                <a:cs typeface="Vidaloka"/>
                <a:sym typeface="Vidaloka"/>
              </a:defRPr>
            </a:lvl6pPr>
            <a:lvl7pPr lvl="6">
              <a:buNone/>
              <a:defRPr>
                <a:solidFill>
                  <a:schemeClr val="dk1"/>
                </a:solidFill>
                <a:latin typeface="Vidaloka"/>
                <a:ea typeface="Vidaloka"/>
                <a:cs typeface="Vidaloka"/>
                <a:sym typeface="Vidaloka"/>
              </a:defRPr>
            </a:lvl7pPr>
            <a:lvl8pPr lvl="7">
              <a:buNone/>
              <a:defRPr>
                <a:solidFill>
                  <a:schemeClr val="dk1"/>
                </a:solidFill>
                <a:latin typeface="Vidaloka"/>
                <a:ea typeface="Vidaloka"/>
                <a:cs typeface="Vidaloka"/>
                <a:sym typeface="Vidaloka"/>
              </a:defRPr>
            </a:lvl8pPr>
            <a:lvl9pPr lvl="8">
              <a:buNone/>
              <a:defRPr>
                <a:solidFill>
                  <a:schemeClr val="dk1"/>
                </a:solidFill>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725" name="Shape 725"/>
        <p:cNvGrpSpPr/>
        <p:nvPr/>
      </p:nvGrpSpPr>
      <p:grpSpPr>
        <a:xfrm>
          <a:off x="0" y="0"/>
          <a:ext cx="0" cy="0"/>
          <a:chOff x="0" y="0"/>
          <a:chExt cx="0" cy="0"/>
        </a:xfrm>
      </p:grpSpPr>
      <p:sp>
        <p:nvSpPr>
          <p:cNvPr id="726" name="Google Shape;726;p78"/>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solidFill>
                  <a:schemeClr val="accent1"/>
                </a:solidFill>
              </a:defRPr>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727" name="Google Shape;727;p78"/>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cxnSp>
        <p:nvCxnSpPr>
          <p:cNvPr id="728" name="Google Shape;728;p7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9" name="Google Shape;729;p7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0" name="Google Shape;730;p7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1" name="Google Shape;731;p7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32" name="Google Shape;732;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33" name="Shape 733"/>
        <p:cNvGrpSpPr/>
        <p:nvPr/>
      </p:nvGrpSpPr>
      <p:grpSpPr>
        <a:xfrm>
          <a:off x="0" y="0"/>
          <a:ext cx="0" cy="0"/>
          <a:chOff x="0" y="0"/>
          <a:chExt cx="0" cy="0"/>
        </a:xfrm>
      </p:grpSpPr>
      <p:sp>
        <p:nvSpPr>
          <p:cNvPr id="734" name="Google Shape;734;p79"/>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3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735" name="Google Shape;735;p79"/>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7000">
                <a:solidFill>
                  <a:schemeClr val="accent1"/>
                </a:solidFill>
              </a:defRPr>
            </a:lvl1pPr>
            <a:lvl2pPr lvl="1">
              <a:spcBef>
                <a:spcPts val="0"/>
              </a:spcBef>
              <a:spcAft>
                <a:spcPts val="0"/>
              </a:spcAft>
              <a:buSzPts val="6000"/>
              <a:buNone/>
              <a:defRPr b="1" sz="6000"/>
            </a:lvl2pPr>
            <a:lvl3pPr lvl="2">
              <a:spcBef>
                <a:spcPts val="0"/>
              </a:spcBef>
              <a:spcAft>
                <a:spcPts val="0"/>
              </a:spcAft>
              <a:buSzPts val="6000"/>
              <a:buNone/>
              <a:defRPr b="1" sz="6000"/>
            </a:lvl3pPr>
            <a:lvl4pPr lvl="3">
              <a:spcBef>
                <a:spcPts val="0"/>
              </a:spcBef>
              <a:spcAft>
                <a:spcPts val="0"/>
              </a:spcAft>
              <a:buSzPts val="6000"/>
              <a:buNone/>
              <a:defRPr b="1" sz="6000"/>
            </a:lvl4pPr>
            <a:lvl5pPr lvl="4">
              <a:spcBef>
                <a:spcPts val="0"/>
              </a:spcBef>
              <a:spcAft>
                <a:spcPts val="0"/>
              </a:spcAft>
              <a:buSzPts val="6000"/>
              <a:buNone/>
              <a:defRPr b="1" sz="6000"/>
            </a:lvl5pPr>
            <a:lvl6pPr lvl="5">
              <a:spcBef>
                <a:spcPts val="0"/>
              </a:spcBef>
              <a:spcAft>
                <a:spcPts val="0"/>
              </a:spcAft>
              <a:buSzPts val="6000"/>
              <a:buNone/>
              <a:defRPr b="1" sz="6000"/>
            </a:lvl6pPr>
            <a:lvl7pPr lvl="6">
              <a:spcBef>
                <a:spcPts val="0"/>
              </a:spcBef>
              <a:spcAft>
                <a:spcPts val="0"/>
              </a:spcAft>
              <a:buSzPts val="6000"/>
              <a:buNone/>
              <a:defRPr b="1" sz="6000"/>
            </a:lvl7pPr>
            <a:lvl8pPr lvl="7">
              <a:spcBef>
                <a:spcPts val="0"/>
              </a:spcBef>
              <a:spcAft>
                <a:spcPts val="0"/>
              </a:spcAft>
              <a:buSzPts val="6000"/>
              <a:buNone/>
              <a:defRPr b="1" sz="6000"/>
            </a:lvl8pPr>
            <a:lvl9pPr lvl="8">
              <a:spcBef>
                <a:spcPts val="0"/>
              </a:spcBef>
              <a:spcAft>
                <a:spcPts val="0"/>
              </a:spcAft>
              <a:buSzPts val="6000"/>
              <a:buNone/>
              <a:defRPr b="1" sz="6000"/>
            </a:lvl9pPr>
          </a:lstStyle>
          <a:p>
            <a:r>
              <a:t>xx%</a:t>
            </a:r>
          </a:p>
        </p:txBody>
      </p:sp>
      <p:sp>
        <p:nvSpPr>
          <p:cNvPr id="736" name="Google Shape;736;p79"/>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37" name="Google Shape;737;p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8" name="Google Shape;738;p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9" name="Google Shape;739;p79"/>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40" name="Google Shape;740;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741" name="Shape 741"/>
        <p:cNvGrpSpPr/>
        <p:nvPr/>
      </p:nvGrpSpPr>
      <p:grpSpPr>
        <a:xfrm>
          <a:off x="0" y="0"/>
          <a:ext cx="0" cy="0"/>
          <a:chOff x="0" y="0"/>
          <a:chExt cx="0" cy="0"/>
        </a:xfrm>
      </p:grpSpPr>
      <p:sp>
        <p:nvSpPr>
          <p:cNvPr id="742" name="Google Shape;742;p80"/>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3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743" name="Google Shape;743;p80"/>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7000">
                <a:solidFill>
                  <a:schemeClr val="accent1"/>
                </a:solidFill>
              </a:defRPr>
            </a:lvl1pPr>
            <a:lvl2pPr lvl="1">
              <a:spcBef>
                <a:spcPts val="0"/>
              </a:spcBef>
              <a:spcAft>
                <a:spcPts val="0"/>
              </a:spcAft>
              <a:buSzPts val="6000"/>
              <a:buNone/>
              <a:defRPr b="1" sz="6000"/>
            </a:lvl2pPr>
            <a:lvl3pPr lvl="2">
              <a:spcBef>
                <a:spcPts val="0"/>
              </a:spcBef>
              <a:spcAft>
                <a:spcPts val="0"/>
              </a:spcAft>
              <a:buSzPts val="6000"/>
              <a:buNone/>
              <a:defRPr b="1" sz="6000"/>
            </a:lvl3pPr>
            <a:lvl4pPr lvl="3">
              <a:spcBef>
                <a:spcPts val="0"/>
              </a:spcBef>
              <a:spcAft>
                <a:spcPts val="0"/>
              </a:spcAft>
              <a:buSzPts val="6000"/>
              <a:buNone/>
              <a:defRPr b="1" sz="6000"/>
            </a:lvl4pPr>
            <a:lvl5pPr lvl="4">
              <a:spcBef>
                <a:spcPts val="0"/>
              </a:spcBef>
              <a:spcAft>
                <a:spcPts val="0"/>
              </a:spcAft>
              <a:buSzPts val="6000"/>
              <a:buNone/>
              <a:defRPr b="1" sz="6000"/>
            </a:lvl5pPr>
            <a:lvl6pPr lvl="5">
              <a:spcBef>
                <a:spcPts val="0"/>
              </a:spcBef>
              <a:spcAft>
                <a:spcPts val="0"/>
              </a:spcAft>
              <a:buSzPts val="6000"/>
              <a:buNone/>
              <a:defRPr b="1" sz="6000"/>
            </a:lvl6pPr>
            <a:lvl7pPr lvl="6">
              <a:spcBef>
                <a:spcPts val="0"/>
              </a:spcBef>
              <a:spcAft>
                <a:spcPts val="0"/>
              </a:spcAft>
              <a:buSzPts val="6000"/>
              <a:buNone/>
              <a:defRPr b="1" sz="6000"/>
            </a:lvl7pPr>
            <a:lvl8pPr lvl="7">
              <a:spcBef>
                <a:spcPts val="0"/>
              </a:spcBef>
              <a:spcAft>
                <a:spcPts val="0"/>
              </a:spcAft>
              <a:buSzPts val="6000"/>
              <a:buNone/>
              <a:defRPr b="1" sz="6000"/>
            </a:lvl8pPr>
            <a:lvl9pPr lvl="8">
              <a:spcBef>
                <a:spcPts val="0"/>
              </a:spcBef>
              <a:spcAft>
                <a:spcPts val="0"/>
              </a:spcAft>
              <a:buSzPts val="6000"/>
              <a:buNone/>
              <a:defRPr b="1" sz="6000"/>
            </a:lvl9pPr>
          </a:lstStyle>
          <a:p>
            <a:r>
              <a:t>xx%</a:t>
            </a:r>
          </a:p>
        </p:txBody>
      </p:sp>
      <p:sp>
        <p:nvSpPr>
          <p:cNvPr id="744" name="Google Shape;744;p80"/>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5" name="Google Shape;745;p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6" name="Google Shape;746;p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7" name="Google Shape;747;p8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8" name="Google Shape;748;p8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9" name="Google Shape;749;p8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50" name="Google Shape;750;p8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51" name="Google Shape;751;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752" name="Shape 752"/>
        <p:cNvGrpSpPr/>
        <p:nvPr/>
      </p:nvGrpSpPr>
      <p:grpSpPr>
        <a:xfrm>
          <a:off x="0" y="0"/>
          <a:ext cx="0" cy="0"/>
          <a:chOff x="0" y="0"/>
          <a:chExt cx="0" cy="0"/>
        </a:xfrm>
      </p:grpSpPr>
      <p:sp>
        <p:nvSpPr>
          <p:cNvPr id="753" name="Google Shape;753;p81"/>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3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4" name="Google Shape;754;p81"/>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p:txBody>
      </p:sp>
      <p:cxnSp>
        <p:nvCxnSpPr>
          <p:cNvPr id="755" name="Google Shape;755;p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6" name="Google Shape;756;p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7" name="Google Shape;757;p81"/>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58" name="Google Shape;758;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4" name="Google Shape;64;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 name="Google Shape;65;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 name="Google Shape;67;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 name="Google Shape;6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759" name="Shape 759"/>
        <p:cNvGrpSpPr/>
        <p:nvPr/>
      </p:nvGrpSpPr>
      <p:grpSpPr>
        <a:xfrm>
          <a:off x="0" y="0"/>
          <a:ext cx="0" cy="0"/>
          <a:chOff x="0" y="0"/>
          <a:chExt cx="0" cy="0"/>
        </a:xfrm>
      </p:grpSpPr>
      <p:sp>
        <p:nvSpPr>
          <p:cNvPr id="760" name="Google Shape;760;p82"/>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3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61" name="Google Shape;761;p82"/>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solidFill>
                  <a:schemeClr val="dk1"/>
                </a:solidFill>
              </a:defRPr>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p:txBody>
      </p:sp>
      <p:cxnSp>
        <p:nvCxnSpPr>
          <p:cNvPr id="762" name="Google Shape;762;p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63" name="Google Shape;763;p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64" name="Google Shape;764;p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5" name="Google Shape;765;p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6" name="Google Shape;766;p8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7" name="Google Shape;767;p8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68" name="Google Shape;768;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69" name="Shape 769"/>
        <p:cNvGrpSpPr/>
        <p:nvPr/>
      </p:nvGrpSpPr>
      <p:grpSpPr>
        <a:xfrm>
          <a:off x="0" y="0"/>
          <a:ext cx="0" cy="0"/>
          <a:chOff x="0" y="0"/>
          <a:chExt cx="0" cy="0"/>
        </a:xfrm>
      </p:grpSpPr>
      <p:sp>
        <p:nvSpPr>
          <p:cNvPr id="770" name="Google Shape;770;p83"/>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1" name="Google Shape;771;p83"/>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2" name="Google Shape;772;p83"/>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3" name="Google Shape;773;p83"/>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4" name="Google Shape;774;p83"/>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5" name="Google Shape;775;p83"/>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6" name="Google Shape;776;p83"/>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77" name="Google Shape;777;p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8" name="Google Shape;778;p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779" name="Google Shape;77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780" name="Shape 780"/>
        <p:cNvGrpSpPr/>
        <p:nvPr/>
      </p:nvGrpSpPr>
      <p:grpSpPr>
        <a:xfrm>
          <a:off x="0" y="0"/>
          <a:ext cx="0" cy="0"/>
          <a:chOff x="0" y="0"/>
          <a:chExt cx="0" cy="0"/>
        </a:xfrm>
      </p:grpSpPr>
      <p:sp>
        <p:nvSpPr>
          <p:cNvPr id="781" name="Google Shape;781;p84"/>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2" name="Google Shape;782;p84"/>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3" name="Google Shape;783;p84"/>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4" name="Google Shape;784;p84"/>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5" name="Google Shape;785;p84"/>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6" name="Google Shape;786;p84"/>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7" name="Google Shape;787;p84"/>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atin typeface="Merriweather Light"/>
                <a:ea typeface="Merriweather Light"/>
                <a:cs typeface="Merriweather Light"/>
                <a:sym typeface="Merriweather Light"/>
              </a:defRPr>
            </a:lvl2pPr>
            <a:lvl3pPr lvl="2" algn="ctr">
              <a:spcBef>
                <a:spcPts val="0"/>
              </a:spcBef>
              <a:spcAft>
                <a:spcPts val="0"/>
              </a:spcAft>
              <a:buSzPts val="3000"/>
              <a:buNone/>
              <a:defRPr>
                <a:latin typeface="Merriweather Light"/>
                <a:ea typeface="Merriweather Light"/>
                <a:cs typeface="Merriweather Light"/>
                <a:sym typeface="Merriweather Light"/>
              </a:defRPr>
            </a:lvl3pPr>
            <a:lvl4pPr lvl="3" algn="ctr">
              <a:spcBef>
                <a:spcPts val="0"/>
              </a:spcBef>
              <a:spcAft>
                <a:spcPts val="0"/>
              </a:spcAft>
              <a:buSzPts val="3000"/>
              <a:buNone/>
              <a:defRPr>
                <a:latin typeface="Merriweather Light"/>
                <a:ea typeface="Merriweather Light"/>
                <a:cs typeface="Merriweather Light"/>
                <a:sym typeface="Merriweather Light"/>
              </a:defRPr>
            </a:lvl4pPr>
            <a:lvl5pPr lvl="4" algn="ctr">
              <a:spcBef>
                <a:spcPts val="0"/>
              </a:spcBef>
              <a:spcAft>
                <a:spcPts val="0"/>
              </a:spcAft>
              <a:buSzPts val="3000"/>
              <a:buNone/>
              <a:defRPr>
                <a:latin typeface="Merriweather Light"/>
                <a:ea typeface="Merriweather Light"/>
                <a:cs typeface="Merriweather Light"/>
                <a:sym typeface="Merriweather Light"/>
              </a:defRPr>
            </a:lvl5pPr>
            <a:lvl6pPr lvl="5" algn="ctr">
              <a:spcBef>
                <a:spcPts val="0"/>
              </a:spcBef>
              <a:spcAft>
                <a:spcPts val="0"/>
              </a:spcAft>
              <a:buSzPts val="3000"/>
              <a:buNone/>
              <a:defRPr>
                <a:latin typeface="Merriweather Light"/>
                <a:ea typeface="Merriweather Light"/>
                <a:cs typeface="Merriweather Light"/>
                <a:sym typeface="Merriweather Light"/>
              </a:defRPr>
            </a:lvl6pPr>
            <a:lvl7pPr lvl="6" algn="ctr">
              <a:spcBef>
                <a:spcPts val="0"/>
              </a:spcBef>
              <a:spcAft>
                <a:spcPts val="0"/>
              </a:spcAft>
              <a:buSzPts val="3000"/>
              <a:buNone/>
              <a:defRPr>
                <a:latin typeface="Merriweather Light"/>
                <a:ea typeface="Merriweather Light"/>
                <a:cs typeface="Merriweather Light"/>
                <a:sym typeface="Merriweather Light"/>
              </a:defRPr>
            </a:lvl7pPr>
            <a:lvl8pPr lvl="7" algn="ctr">
              <a:spcBef>
                <a:spcPts val="0"/>
              </a:spcBef>
              <a:spcAft>
                <a:spcPts val="0"/>
              </a:spcAft>
              <a:buSzPts val="3000"/>
              <a:buNone/>
              <a:defRPr>
                <a:latin typeface="Merriweather Light"/>
                <a:ea typeface="Merriweather Light"/>
                <a:cs typeface="Merriweather Light"/>
                <a:sym typeface="Merriweather Light"/>
              </a:defRPr>
            </a:lvl8pPr>
            <a:lvl9pPr lvl="8"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788" name="Google Shape;788;p84"/>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9" name="Google Shape;789;p84"/>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0" name="Google Shape;790;p84"/>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91" name="Google Shape;791;p84"/>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2" name="Google Shape;792;p84"/>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93" name="Google Shape;793;p84"/>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794" name="Google Shape;794;p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5" name="Google Shape;795;p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6" name="Google Shape;796;p8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7" name="Google Shape;797;p8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98" name="Google Shape;79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799" name="Shape 799"/>
        <p:cNvGrpSpPr/>
        <p:nvPr/>
      </p:nvGrpSpPr>
      <p:grpSpPr>
        <a:xfrm>
          <a:off x="0" y="0"/>
          <a:ext cx="0" cy="0"/>
          <a:chOff x="0" y="0"/>
          <a:chExt cx="0" cy="0"/>
        </a:xfrm>
      </p:grpSpPr>
      <p:sp>
        <p:nvSpPr>
          <p:cNvPr id="800" name="Google Shape;800;p8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1" name="Google Shape;801;p8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2" name="Google Shape;802;p8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3" name="Google Shape;803;p8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4" name="Google Shape;804;p8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5" name="Google Shape;805;p8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6" name="Google Shape;806;p85"/>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7" name="Google Shape;807;p85"/>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8" name="Google Shape;808;p85"/>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9" name="Google Shape;809;p85"/>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0" name="Google Shape;810;p85"/>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1" name="Google Shape;811;p85"/>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2" name="Google Shape;812;p85"/>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13" name="Google Shape;813;p8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4" name="Google Shape;814;p8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815" name="Google Shape;81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816" name="Shape 816"/>
        <p:cNvGrpSpPr/>
        <p:nvPr/>
      </p:nvGrpSpPr>
      <p:grpSpPr>
        <a:xfrm>
          <a:off x="0" y="0"/>
          <a:ext cx="0" cy="0"/>
          <a:chOff x="0" y="0"/>
          <a:chExt cx="0" cy="0"/>
        </a:xfrm>
      </p:grpSpPr>
      <p:sp>
        <p:nvSpPr>
          <p:cNvPr id="817" name="Google Shape;817;p86"/>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8" name="Google Shape;818;p86"/>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9" name="Google Shape;819;p86"/>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20" name="Google Shape;820;p86"/>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1" name="Google Shape;821;p86"/>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22" name="Google Shape;822;p86"/>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3" name="Google Shape;823;p86"/>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24" name="Google Shape;824;p86"/>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5" name="Google Shape;825;p86"/>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26" name="Google Shape;826;p86"/>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7" name="Google Shape;827;p8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atin typeface="Merriweather Light"/>
                <a:ea typeface="Merriweather Light"/>
                <a:cs typeface="Merriweather Light"/>
                <a:sym typeface="Merriweather Light"/>
              </a:defRPr>
            </a:lvl2pPr>
            <a:lvl3pPr lvl="2" algn="ctr">
              <a:spcBef>
                <a:spcPts val="0"/>
              </a:spcBef>
              <a:spcAft>
                <a:spcPts val="0"/>
              </a:spcAft>
              <a:buSzPts val="3000"/>
              <a:buNone/>
              <a:defRPr>
                <a:latin typeface="Merriweather Light"/>
                <a:ea typeface="Merriweather Light"/>
                <a:cs typeface="Merriweather Light"/>
                <a:sym typeface="Merriweather Light"/>
              </a:defRPr>
            </a:lvl3pPr>
            <a:lvl4pPr lvl="3" algn="ctr">
              <a:spcBef>
                <a:spcPts val="0"/>
              </a:spcBef>
              <a:spcAft>
                <a:spcPts val="0"/>
              </a:spcAft>
              <a:buSzPts val="3000"/>
              <a:buNone/>
              <a:defRPr>
                <a:latin typeface="Merriweather Light"/>
                <a:ea typeface="Merriweather Light"/>
                <a:cs typeface="Merriweather Light"/>
                <a:sym typeface="Merriweather Light"/>
              </a:defRPr>
            </a:lvl4pPr>
            <a:lvl5pPr lvl="4" algn="ctr">
              <a:spcBef>
                <a:spcPts val="0"/>
              </a:spcBef>
              <a:spcAft>
                <a:spcPts val="0"/>
              </a:spcAft>
              <a:buSzPts val="3000"/>
              <a:buNone/>
              <a:defRPr>
                <a:latin typeface="Merriweather Light"/>
                <a:ea typeface="Merriweather Light"/>
                <a:cs typeface="Merriweather Light"/>
                <a:sym typeface="Merriweather Light"/>
              </a:defRPr>
            </a:lvl5pPr>
            <a:lvl6pPr lvl="5" algn="ctr">
              <a:spcBef>
                <a:spcPts val="0"/>
              </a:spcBef>
              <a:spcAft>
                <a:spcPts val="0"/>
              </a:spcAft>
              <a:buSzPts val="3000"/>
              <a:buNone/>
              <a:defRPr>
                <a:latin typeface="Merriweather Light"/>
                <a:ea typeface="Merriweather Light"/>
                <a:cs typeface="Merriweather Light"/>
                <a:sym typeface="Merriweather Light"/>
              </a:defRPr>
            </a:lvl6pPr>
            <a:lvl7pPr lvl="6" algn="ctr">
              <a:spcBef>
                <a:spcPts val="0"/>
              </a:spcBef>
              <a:spcAft>
                <a:spcPts val="0"/>
              </a:spcAft>
              <a:buSzPts val="3000"/>
              <a:buNone/>
              <a:defRPr>
                <a:latin typeface="Merriweather Light"/>
                <a:ea typeface="Merriweather Light"/>
                <a:cs typeface="Merriweather Light"/>
                <a:sym typeface="Merriweather Light"/>
              </a:defRPr>
            </a:lvl7pPr>
            <a:lvl8pPr lvl="7" algn="ctr">
              <a:spcBef>
                <a:spcPts val="0"/>
              </a:spcBef>
              <a:spcAft>
                <a:spcPts val="0"/>
              </a:spcAft>
              <a:buSzPts val="3000"/>
              <a:buNone/>
              <a:defRPr>
                <a:latin typeface="Merriweather Light"/>
                <a:ea typeface="Merriweather Light"/>
                <a:cs typeface="Merriweather Light"/>
                <a:sym typeface="Merriweather Light"/>
              </a:defRPr>
            </a:lvl8pPr>
            <a:lvl9pPr lvl="8"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28" name="Google Shape;828;p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9" name="Google Shape;829;p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30" name="Google Shape;830;p8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1" name="Google Shape;831;p8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32" name="Google Shape;83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833" name="Shape 833"/>
        <p:cNvGrpSpPr/>
        <p:nvPr/>
      </p:nvGrpSpPr>
      <p:grpSpPr>
        <a:xfrm>
          <a:off x="0" y="0"/>
          <a:ext cx="0" cy="0"/>
          <a:chOff x="0" y="0"/>
          <a:chExt cx="0" cy="0"/>
        </a:xfrm>
      </p:grpSpPr>
      <p:sp>
        <p:nvSpPr>
          <p:cNvPr id="834" name="Google Shape;834;p87"/>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835" name="Google Shape;835;p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36" name="Google Shape;836;p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37" name="Google Shape;837;p8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8" name="Google Shape;838;p8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9" name="Google Shape;839;p8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40" name="Google Shape;840;p8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41" name="Google Shape;841;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842" name="Shape 842"/>
        <p:cNvGrpSpPr/>
        <p:nvPr/>
      </p:nvGrpSpPr>
      <p:grpSpPr>
        <a:xfrm>
          <a:off x="0" y="0"/>
          <a:ext cx="0" cy="0"/>
          <a:chOff x="0" y="0"/>
          <a:chExt cx="0" cy="0"/>
        </a:xfrm>
      </p:grpSpPr>
      <p:sp>
        <p:nvSpPr>
          <p:cNvPr id="843" name="Google Shape;843;p88"/>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4" name="Google Shape;844;p88"/>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5" name="Google Shape;845;p88"/>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6" name="Google Shape;846;p88"/>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7" name="Google Shape;847;p88"/>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8" name="Google Shape;848;p88"/>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9" name="Google Shape;849;p88"/>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0" name="Google Shape;850;p88"/>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1" name="Google Shape;851;p88"/>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52" name="Google Shape;852;p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3" name="Google Shape;853;p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854" name="Google Shape;85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855" name="Shape 855"/>
        <p:cNvGrpSpPr/>
        <p:nvPr/>
      </p:nvGrpSpPr>
      <p:grpSpPr>
        <a:xfrm>
          <a:off x="0" y="0"/>
          <a:ext cx="0" cy="0"/>
          <a:chOff x="0" y="0"/>
          <a:chExt cx="0" cy="0"/>
        </a:xfrm>
      </p:grpSpPr>
      <p:sp>
        <p:nvSpPr>
          <p:cNvPr id="856" name="Google Shape;856;p89"/>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7" name="Google Shape;857;p89"/>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8" name="Google Shape;858;p89"/>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9" name="Google Shape;859;p89"/>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0" name="Google Shape;860;p89"/>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61" name="Google Shape;861;p89"/>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2" name="Google Shape;862;p89"/>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63" name="Google Shape;863;p8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4" name="Google Shape;864;p8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5" name="Google Shape;865;p8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66" name="Google Shape;866;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867" name="Shape 867"/>
        <p:cNvGrpSpPr/>
        <p:nvPr/>
      </p:nvGrpSpPr>
      <p:grpSpPr>
        <a:xfrm>
          <a:off x="0" y="0"/>
          <a:ext cx="0" cy="0"/>
          <a:chOff x="0" y="0"/>
          <a:chExt cx="0" cy="0"/>
        </a:xfrm>
      </p:grpSpPr>
      <p:cxnSp>
        <p:nvCxnSpPr>
          <p:cNvPr id="868" name="Google Shape;868;p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9" name="Google Shape;869;p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70" name="Google Shape;870;p9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1" name="Google Shape;871;p9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2" name="Google Shape;872;p9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3" name="Google Shape;873;p9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74" name="Google Shape;874;p90"/>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5" name="Google Shape;875;p90"/>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876" name="Google Shape;876;p90"/>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7" name="Google Shape;877;p90"/>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878" name="Google Shape;878;p90"/>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9" name="Google Shape;879;p90"/>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880" name="Google Shape;880;p90"/>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1" name="Google Shape;881;p90"/>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882" name="Google Shape;882;p90"/>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3" name="Google Shape;883;p90"/>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884" name="Google Shape;884;p90"/>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885" name="Google Shape;885;p90"/>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886" name="Google Shape;886;p90"/>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887" name="Google Shape;887;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888" name="Shape 888"/>
        <p:cNvGrpSpPr/>
        <p:nvPr/>
      </p:nvGrpSpPr>
      <p:grpSpPr>
        <a:xfrm>
          <a:off x="0" y="0"/>
          <a:ext cx="0" cy="0"/>
          <a:chOff x="0" y="0"/>
          <a:chExt cx="0" cy="0"/>
        </a:xfrm>
      </p:grpSpPr>
      <p:sp>
        <p:nvSpPr>
          <p:cNvPr id="889" name="Google Shape;889;p91"/>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0" name="Google Shape;890;p91"/>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spcBef>
                <a:spcPts val="0"/>
              </a:spcBef>
              <a:spcAft>
                <a:spcPts val="0"/>
              </a:spcAft>
              <a:buClr>
                <a:schemeClr val="accent4"/>
              </a:buClr>
              <a:buSzPts val="1400"/>
              <a:buNone/>
              <a:defRPr>
                <a:solidFill>
                  <a:schemeClr val="accent4"/>
                </a:solidFill>
              </a:defRPr>
            </a:lvl2pPr>
            <a:lvl3pPr lvl="2" algn="ctr">
              <a:spcBef>
                <a:spcPts val="0"/>
              </a:spcBef>
              <a:spcAft>
                <a:spcPts val="0"/>
              </a:spcAft>
              <a:buClr>
                <a:schemeClr val="accent4"/>
              </a:buClr>
              <a:buSzPts val="1400"/>
              <a:buNone/>
              <a:defRPr>
                <a:solidFill>
                  <a:schemeClr val="accent4"/>
                </a:solidFill>
              </a:defRPr>
            </a:lvl3pPr>
            <a:lvl4pPr lvl="3" algn="ctr">
              <a:spcBef>
                <a:spcPts val="0"/>
              </a:spcBef>
              <a:spcAft>
                <a:spcPts val="0"/>
              </a:spcAft>
              <a:buClr>
                <a:schemeClr val="accent4"/>
              </a:buClr>
              <a:buSzPts val="1400"/>
              <a:buNone/>
              <a:defRPr>
                <a:solidFill>
                  <a:schemeClr val="accent4"/>
                </a:solidFill>
              </a:defRPr>
            </a:lvl4pPr>
            <a:lvl5pPr lvl="4" algn="ctr">
              <a:spcBef>
                <a:spcPts val="0"/>
              </a:spcBef>
              <a:spcAft>
                <a:spcPts val="0"/>
              </a:spcAft>
              <a:buClr>
                <a:schemeClr val="accent4"/>
              </a:buClr>
              <a:buSzPts val="1400"/>
              <a:buNone/>
              <a:defRPr>
                <a:solidFill>
                  <a:schemeClr val="accent4"/>
                </a:solidFill>
              </a:defRPr>
            </a:lvl5pPr>
            <a:lvl6pPr lvl="5" algn="ctr">
              <a:spcBef>
                <a:spcPts val="0"/>
              </a:spcBef>
              <a:spcAft>
                <a:spcPts val="0"/>
              </a:spcAft>
              <a:buClr>
                <a:schemeClr val="accent4"/>
              </a:buClr>
              <a:buSzPts val="1400"/>
              <a:buNone/>
              <a:defRPr>
                <a:solidFill>
                  <a:schemeClr val="accent4"/>
                </a:solidFill>
              </a:defRPr>
            </a:lvl6pPr>
            <a:lvl7pPr lvl="6" algn="ctr">
              <a:spcBef>
                <a:spcPts val="0"/>
              </a:spcBef>
              <a:spcAft>
                <a:spcPts val="0"/>
              </a:spcAft>
              <a:buClr>
                <a:schemeClr val="accent4"/>
              </a:buClr>
              <a:buSzPts val="1400"/>
              <a:buNone/>
              <a:defRPr>
                <a:solidFill>
                  <a:schemeClr val="accent4"/>
                </a:solidFill>
              </a:defRPr>
            </a:lvl7pPr>
            <a:lvl8pPr lvl="7" algn="ctr">
              <a:spcBef>
                <a:spcPts val="0"/>
              </a:spcBef>
              <a:spcAft>
                <a:spcPts val="0"/>
              </a:spcAft>
              <a:buClr>
                <a:schemeClr val="accent4"/>
              </a:buClr>
              <a:buSzPts val="1400"/>
              <a:buNone/>
              <a:defRPr>
                <a:solidFill>
                  <a:schemeClr val="accent4"/>
                </a:solidFill>
              </a:defRPr>
            </a:lvl8pPr>
            <a:lvl9pPr lvl="8" algn="ctr">
              <a:spcBef>
                <a:spcPts val="0"/>
              </a:spcBef>
              <a:spcAft>
                <a:spcPts val="0"/>
              </a:spcAft>
              <a:buClr>
                <a:schemeClr val="accent4"/>
              </a:buClr>
              <a:buSzPts val="1400"/>
              <a:buNone/>
              <a:defRPr>
                <a:solidFill>
                  <a:schemeClr val="accent4"/>
                </a:solidFill>
              </a:defRPr>
            </a:lvl9pPr>
          </a:lstStyle>
          <a:p/>
        </p:txBody>
      </p:sp>
      <p:sp>
        <p:nvSpPr>
          <p:cNvPr id="891" name="Google Shape;891;p91"/>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2" name="Google Shape;892;p91"/>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spcBef>
                <a:spcPts val="0"/>
              </a:spcBef>
              <a:spcAft>
                <a:spcPts val="0"/>
              </a:spcAft>
              <a:buClr>
                <a:schemeClr val="accent4"/>
              </a:buClr>
              <a:buSzPts val="1400"/>
              <a:buNone/>
              <a:defRPr>
                <a:solidFill>
                  <a:schemeClr val="accent4"/>
                </a:solidFill>
              </a:defRPr>
            </a:lvl2pPr>
            <a:lvl3pPr lvl="2" algn="ctr">
              <a:spcBef>
                <a:spcPts val="0"/>
              </a:spcBef>
              <a:spcAft>
                <a:spcPts val="0"/>
              </a:spcAft>
              <a:buClr>
                <a:schemeClr val="accent4"/>
              </a:buClr>
              <a:buSzPts val="1400"/>
              <a:buNone/>
              <a:defRPr>
                <a:solidFill>
                  <a:schemeClr val="accent4"/>
                </a:solidFill>
              </a:defRPr>
            </a:lvl3pPr>
            <a:lvl4pPr lvl="3" algn="ctr">
              <a:spcBef>
                <a:spcPts val="0"/>
              </a:spcBef>
              <a:spcAft>
                <a:spcPts val="0"/>
              </a:spcAft>
              <a:buClr>
                <a:schemeClr val="accent4"/>
              </a:buClr>
              <a:buSzPts val="1400"/>
              <a:buNone/>
              <a:defRPr>
                <a:solidFill>
                  <a:schemeClr val="accent4"/>
                </a:solidFill>
              </a:defRPr>
            </a:lvl4pPr>
            <a:lvl5pPr lvl="4" algn="ctr">
              <a:spcBef>
                <a:spcPts val="0"/>
              </a:spcBef>
              <a:spcAft>
                <a:spcPts val="0"/>
              </a:spcAft>
              <a:buClr>
                <a:schemeClr val="accent4"/>
              </a:buClr>
              <a:buSzPts val="1400"/>
              <a:buNone/>
              <a:defRPr>
                <a:solidFill>
                  <a:schemeClr val="accent4"/>
                </a:solidFill>
              </a:defRPr>
            </a:lvl5pPr>
            <a:lvl6pPr lvl="5" algn="ctr">
              <a:spcBef>
                <a:spcPts val="0"/>
              </a:spcBef>
              <a:spcAft>
                <a:spcPts val="0"/>
              </a:spcAft>
              <a:buClr>
                <a:schemeClr val="accent4"/>
              </a:buClr>
              <a:buSzPts val="1400"/>
              <a:buNone/>
              <a:defRPr>
                <a:solidFill>
                  <a:schemeClr val="accent4"/>
                </a:solidFill>
              </a:defRPr>
            </a:lvl6pPr>
            <a:lvl7pPr lvl="6" algn="ctr">
              <a:spcBef>
                <a:spcPts val="0"/>
              </a:spcBef>
              <a:spcAft>
                <a:spcPts val="0"/>
              </a:spcAft>
              <a:buClr>
                <a:schemeClr val="accent4"/>
              </a:buClr>
              <a:buSzPts val="1400"/>
              <a:buNone/>
              <a:defRPr>
                <a:solidFill>
                  <a:schemeClr val="accent4"/>
                </a:solidFill>
              </a:defRPr>
            </a:lvl7pPr>
            <a:lvl8pPr lvl="7" algn="ctr">
              <a:spcBef>
                <a:spcPts val="0"/>
              </a:spcBef>
              <a:spcAft>
                <a:spcPts val="0"/>
              </a:spcAft>
              <a:buClr>
                <a:schemeClr val="accent4"/>
              </a:buClr>
              <a:buSzPts val="1400"/>
              <a:buNone/>
              <a:defRPr>
                <a:solidFill>
                  <a:schemeClr val="accent4"/>
                </a:solidFill>
              </a:defRPr>
            </a:lvl8pPr>
            <a:lvl9pPr lvl="8" algn="ctr">
              <a:spcBef>
                <a:spcPts val="0"/>
              </a:spcBef>
              <a:spcAft>
                <a:spcPts val="0"/>
              </a:spcAft>
              <a:buClr>
                <a:schemeClr val="accent4"/>
              </a:buClr>
              <a:buSzPts val="1400"/>
              <a:buNone/>
              <a:defRPr>
                <a:solidFill>
                  <a:schemeClr val="accent4"/>
                </a:solidFill>
              </a:defRPr>
            </a:lvl9pPr>
          </a:lstStyle>
          <a:p/>
        </p:txBody>
      </p:sp>
      <p:sp>
        <p:nvSpPr>
          <p:cNvPr id="893" name="Google Shape;893;p91"/>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4" name="Google Shape;894;p91"/>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spcBef>
                <a:spcPts val="0"/>
              </a:spcBef>
              <a:spcAft>
                <a:spcPts val="0"/>
              </a:spcAft>
              <a:buClr>
                <a:schemeClr val="accent4"/>
              </a:buClr>
              <a:buSzPts val="1400"/>
              <a:buNone/>
              <a:defRPr>
                <a:solidFill>
                  <a:schemeClr val="accent4"/>
                </a:solidFill>
              </a:defRPr>
            </a:lvl2pPr>
            <a:lvl3pPr lvl="2" algn="ctr">
              <a:spcBef>
                <a:spcPts val="0"/>
              </a:spcBef>
              <a:spcAft>
                <a:spcPts val="0"/>
              </a:spcAft>
              <a:buClr>
                <a:schemeClr val="accent4"/>
              </a:buClr>
              <a:buSzPts val="1400"/>
              <a:buNone/>
              <a:defRPr>
                <a:solidFill>
                  <a:schemeClr val="accent4"/>
                </a:solidFill>
              </a:defRPr>
            </a:lvl3pPr>
            <a:lvl4pPr lvl="3" algn="ctr">
              <a:spcBef>
                <a:spcPts val="0"/>
              </a:spcBef>
              <a:spcAft>
                <a:spcPts val="0"/>
              </a:spcAft>
              <a:buClr>
                <a:schemeClr val="accent4"/>
              </a:buClr>
              <a:buSzPts val="1400"/>
              <a:buNone/>
              <a:defRPr>
                <a:solidFill>
                  <a:schemeClr val="accent4"/>
                </a:solidFill>
              </a:defRPr>
            </a:lvl4pPr>
            <a:lvl5pPr lvl="4" algn="ctr">
              <a:spcBef>
                <a:spcPts val="0"/>
              </a:spcBef>
              <a:spcAft>
                <a:spcPts val="0"/>
              </a:spcAft>
              <a:buClr>
                <a:schemeClr val="accent4"/>
              </a:buClr>
              <a:buSzPts val="1400"/>
              <a:buNone/>
              <a:defRPr>
                <a:solidFill>
                  <a:schemeClr val="accent4"/>
                </a:solidFill>
              </a:defRPr>
            </a:lvl5pPr>
            <a:lvl6pPr lvl="5" algn="ctr">
              <a:spcBef>
                <a:spcPts val="0"/>
              </a:spcBef>
              <a:spcAft>
                <a:spcPts val="0"/>
              </a:spcAft>
              <a:buClr>
                <a:schemeClr val="accent4"/>
              </a:buClr>
              <a:buSzPts val="1400"/>
              <a:buNone/>
              <a:defRPr>
                <a:solidFill>
                  <a:schemeClr val="accent4"/>
                </a:solidFill>
              </a:defRPr>
            </a:lvl6pPr>
            <a:lvl7pPr lvl="6" algn="ctr">
              <a:spcBef>
                <a:spcPts val="0"/>
              </a:spcBef>
              <a:spcAft>
                <a:spcPts val="0"/>
              </a:spcAft>
              <a:buClr>
                <a:schemeClr val="accent4"/>
              </a:buClr>
              <a:buSzPts val="1400"/>
              <a:buNone/>
              <a:defRPr>
                <a:solidFill>
                  <a:schemeClr val="accent4"/>
                </a:solidFill>
              </a:defRPr>
            </a:lvl7pPr>
            <a:lvl8pPr lvl="7" algn="ctr">
              <a:spcBef>
                <a:spcPts val="0"/>
              </a:spcBef>
              <a:spcAft>
                <a:spcPts val="0"/>
              </a:spcAft>
              <a:buClr>
                <a:schemeClr val="accent4"/>
              </a:buClr>
              <a:buSzPts val="1400"/>
              <a:buNone/>
              <a:defRPr>
                <a:solidFill>
                  <a:schemeClr val="accent4"/>
                </a:solidFill>
              </a:defRPr>
            </a:lvl8pPr>
            <a:lvl9pPr lvl="8" algn="ctr">
              <a:spcBef>
                <a:spcPts val="0"/>
              </a:spcBef>
              <a:spcAft>
                <a:spcPts val="0"/>
              </a:spcAft>
              <a:buClr>
                <a:schemeClr val="accent4"/>
              </a:buClr>
              <a:buSzPts val="1400"/>
              <a:buNone/>
              <a:defRPr>
                <a:solidFill>
                  <a:schemeClr val="accent4"/>
                </a:solidFill>
              </a:defRPr>
            </a:lvl9pPr>
          </a:lstStyle>
          <a:p/>
        </p:txBody>
      </p:sp>
      <p:sp>
        <p:nvSpPr>
          <p:cNvPr id="895" name="Google Shape;895;p91"/>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96" name="Google Shape;896;p9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7" name="Google Shape;897;p9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898" name="Google Shape;89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1" name="Google Shape;71;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899" name="Shape 899"/>
        <p:cNvGrpSpPr/>
        <p:nvPr/>
      </p:nvGrpSpPr>
      <p:grpSpPr>
        <a:xfrm>
          <a:off x="0" y="0"/>
          <a:ext cx="0" cy="0"/>
          <a:chOff x="0" y="0"/>
          <a:chExt cx="0" cy="0"/>
        </a:xfrm>
      </p:grpSpPr>
      <p:sp>
        <p:nvSpPr>
          <p:cNvPr id="900" name="Google Shape;900;p92"/>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1" name="Google Shape;901;p92"/>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2" name="Google Shape;902;p92"/>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3" name="Google Shape;903;p92"/>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4" name="Google Shape;904;p92"/>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5" name="Google Shape;905;p92"/>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6" name="Google Shape;906;p92"/>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7" name="Google Shape;907;p92"/>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8" name="Google Shape;908;p92"/>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09" name="Google Shape;909;p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0" name="Google Shape;910;p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911" name="Google Shape;911;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912" name="Shape 912"/>
        <p:cNvGrpSpPr/>
        <p:nvPr/>
      </p:nvGrpSpPr>
      <p:grpSpPr>
        <a:xfrm>
          <a:off x="0" y="0"/>
          <a:ext cx="0" cy="0"/>
          <a:chOff x="0" y="0"/>
          <a:chExt cx="0" cy="0"/>
        </a:xfrm>
      </p:grpSpPr>
      <p:cxnSp>
        <p:nvCxnSpPr>
          <p:cNvPr id="913" name="Google Shape;913;p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4" name="Google Shape;914;p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5" name="Google Shape;915;p9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16" name="Google Shape;916;p9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17" name="Google Shape;917;p9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18" name="Google Shape;918;p9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19" name="Google Shape;919;p93"/>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0" name="Google Shape;920;p93"/>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1" name="Google Shape;921;p93"/>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2" name="Google Shape;922;p93"/>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3" name="Google Shape;923;p9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atin typeface="Merriweather Light"/>
                <a:ea typeface="Merriweather Light"/>
                <a:cs typeface="Merriweather Light"/>
                <a:sym typeface="Merriweather Light"/>
              </a:defRPr>
            </a:lvl2pPr>
            <a:lvl3pPr lvl="2" algn="ctr">
              <a:spcBef>
                <a:spcPts val="0"/>
              </a:spcBef>
              <a:spcAft>
                <a:spcPts val="0"/>
              </a:spcAft>
              <a:buSzPts val="3000"/>
              <a:buNone/>
              <a:defRPr>
                <a:latin typeface="Merriweather Light"/>
                <a:ea typeface="Merriweather Light"/>
                <a:cs typeface="Merriweather Light"/>
                <a:sym typeface="Merriweather Light"/>
              </a:defRPr>
            </a:lvl3pPr>
            <a:lvl4pPr lvl="3" algn="ctr">
              <a:spcBef>
                <a:spcPts val="0"/>
              </a:spcBef>
              <a:spcAft>
                <a:spcPts val="0"/>
              </a:spcAft>
              <a:buSzPts val="3000"/>
              <a:buNone/>
              <a:defRPr>
                <a:latin typeface="Merriweather Light"/>
                <a:ea typeface="Merriweather Light"/>
                <a:cs typeface="Merriweather Light"/>
                <a:sym typeface="Merriweather Light"/>
              </a:defRPr>
            </a:lvl4pPr>
            <a:lvl5pPr lvl="4" algn="ctr">
              <a:spcBef>
                <a:spcPts val="0"/>
              </a:spcBef>
              <a:spcAft>
                <a:spcPts val="0"/>
              </a:spcAft>
              <a:buSzPts val="3000"/>
              <a:buNone/>
              <a:defRPr>
                <a:latin typeface="Merriweather Light"/>
                <a:ea typeface="Merriweather Light"/>
                <a:cs typeface="Merriweather Light"/>
                <a:sym typeface="Merriweather Light"/>
              </a:defRPr>
            </a:lvl5pPr>
            <a:lvl6pPr lvl="5" algn="ctr">
              <a:spcBef>
                <a:spcPts val="0"/>
              </a:spcBef>
              <a:spcAft>
                <a:spcPts val="0"/>
              </a:spcAft>
              <a:buSzPts val="3000"/>
              <a:buNone/>
              <a:defRPr>
                <a:latin typeface="Merriweather Light"/>
                <a:ea typeface="Merriweather Light"/>
                <a:cs typeface="Merriweather Light"/>
                <a:sym typeface="Merriweather Light"/>
              </a:defRPr>
            </a:lvl6pPr>
            <a:lvl7pPr lvl="6" algn="ctr">
              <a:spcBef>
                <a:spcPts val="0"/>
              </a:spcBef>
              <a:spcAft>
                <a:spcPts val="0"/>
              </a:spcAft>
              <a:buSzPts val="3000"/>
              <a:buNone/>
              <a:defRPr>
                <a:latin typeface="Merriweather Light"/>
                <a:ea typeface="Merriweather Light"/>
                <a:cs typeface="Merriweather Light"/>
                <a:sym typeface="Merriweather Light"/>
              </a:defRPr>
            </a:lvl7pPr>
            <a:lvl8pPr lvl="7" algn="ctr">
              <a:spcBef>
                <a:spcPts val="0"/>
              </a:spcBef>
              <a:spcAft>
                <a:spcPts val="0"/>
              </a:spcAft>
              <a:buSzPts val="3000"/>
              <a:buNone/>
              <a:defRPr>
                <a:latin typeface="Merriweather Light"/>
                <a:ea typeface="Merriweather Light"/>
                <a:cs typeface="Merriweather Light"/>
                <a:sym typeface="Merriweather Light"/>
              </a:defRPr>
            </a:lvl8pPr>
            <a:lvl9pPr lvl="8"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24" name="Google Shape;924;p93"/>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5" name="Google Shape;925;p93"/>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6" name="Google Shape;926;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927" name="Shape 927"/>
        <p:cNvGrpSpPr/>
        <p:nvPr/>
      </p:nvGrpSpPr>
      <p:grpSpPr>
        <a:xfrm>
          <a:off x="0" y="0"/>
          <a:ext cx="0" cy="0"/>
          <a:chOff x="0" y="0"/>
          <a:chExt cx="0" cy="0"/>
        </a:xfrm>
      </p:grpSpPr>
      <p:sp>
        <p:nvSpPr>
          <p:cNvPr id="928" name="Google Shape;928;p94"/>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5000"/>
              <a:buNone/>
              <a:defRPr sz="4500">
                <a:solidFill>
                  <a:schemeClr val="accent1"/>
                </a:solidFill>
              </a:defRPr>
            </a:lvl1pPr>
            <a:lvl2pPr lvl="1"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29" name="Google Shape;929;p94"/>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0" name="Google Shape;930;p94"/>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5000"/>
              <a:buNone/>
              <a:defRPr sz="4300">
                <a:solidFill>
                  <a:schemeClr val="accent1"/>
                </a:solidFill>
              </a:defRPr>
            </a:lvl1pPr>
            <a:lvl2pPr lvl="1"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31" name="Google Shape;931;p94"/>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2" name="Google Shape;932;p94"/>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5000"/>
              <a:buNone/>
              <a:defRPr sz="4300">
                <a:solidFill>
                  <a:schemeClr val="accent1"/>
                </a:solidFill>
              </a:defRPr>
            </a:lvl1pPr>
            <a:lvl2pPr lvl="1"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33" name="Google Shape;933;p94"/>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934" name="Google Shape;934;p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5" name="Google Shape;935;p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936" name="Google Shape;936;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937" name="Shape 937"/>
        <p:cNvGrpSpPr/>
        <p:nvPr/>
      </p:nvGrpSpPr>
      <p:grpSpPr>
        <a:xfrm>
          <a:off x="0" y="0"/>
          <a:ext cx="0" cy="0"/>
          <a:chOff x="0" y="0"/>
          <a:chExt cx="0" cy="0"/>
        </a:xfrm>
      </p:grpSpPr>
      <p:sp>
        <p:nvSpPr>
          <p:cNvPr id="938" name="Google Shape;938;p95"/>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39" name="Google Shape;939;p95"/>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0" name="Google Shape;940;p95"/>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1" name="Google Shape;941;p95"/>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2" name="Google Shape;942;p95"/>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43" name="Google Shape;943;p95"/>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944" name="Google Shape;944;p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5" name="Google Shape;945;p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6" name="Google Shape;946;p9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47" name="Google Shape;947;p9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48" name="Google Shape;948;p9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49" name="Google Shape;949;p95"/>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000"/>
              <a:buNone/>
              <a:defRPr sz="4500">
                <a:solidFill>
                  <a:schemeClr val="accent1"/>
                </a:solidFill>
              </a:defRPr>
            </a:lvl1pPr>
            <a:lvl2pPr lvl="1"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50" name="Google Shape;950;p95"/>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000"/>
              <a:buNone/>
              <a:defRPr sz="4500">
                <a:solidFill>
                  <a:schemeClr val="accent1"/>
                </a:solidFill>
              </a:defRPr>
            </a:lvl1pPr>
            <a:lvl2pPr lvl="1"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51" name="Google Shape;951;p95"/>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000"/>
              <a:buNone/>
              <a:defRPr sz="4500">
                <a:solidFill>
                  <a:schemeClr val="accent1"/>
                </a:solidFill>
              </a:defRPr>
            </a:lvl1pPr>
            <a:lvl2pPr lvl="1"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52" name="Google Shape;952;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953" name="Shape 953"/>
        <p:cNvGrpSpPr/>
        <p:nvPr/>
      </p:nvGrpSpPr>
      <p:grpSpPr>
        <a:xfrm>
          <a:off x="0" y="0"/>
          <a:ext cx="0" cy="0"/>
          <a:chOff x="0" y="0"/>
          <a:chExt cx="0" cy="0"/>
        </a:xfrm>
      </p:grpSpPr>
      <p:sp>
        <p:nvSpPr>
          <p:cNvPr id="954" name="Google Shape;954;p96"/>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55" name="Google Shape;955;p9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Josefin Sans"/>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56" name="Google Shape;956;p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7" name="Google Shape;957;p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958" name="Google Shape;958;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959" name="Shape 959"/>
        <p:cNvGrpSpPr/>
        <p:nvPr/>
      </p:nvGrpSpPr>
      <p:grpSpPr>
        <a:xfrm>
          <a:off x="0" y="0"/>
          <a:ext cx="0" cy="0"/>
          <a:chOff x="0" y="0"/>
          <a:chExt cx="0" cy="0"/>
        </a:xfrm>
      </p:grpSpPr>
      <p:sp>
        <p:nvSpPr>
          <p:cNvPr id="960" name="Google Shape;960;p97"/>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a:lvl1pPr>
            <a:lvl2pPr lvl="1">
              <a:spcBef>
                <a:spcPts val="0"/>
              </a:spcBef>
              <a:spcAft>
                <a:spcPts val="0"/>
              </a:spcAft>
              <a:buSzPts val="3000"/>
              <a:buNone/>
              <a:defRPr>
                <a:latin typeface="Open Sans SemiBold"/>
                <a:ea typeface="Open Sans SemiBold"/>
                <a:cs typeface="Open Sans SemiBold"/>
                <a:sym typeface="Open Sans SemiBold"/>
              </a:defRPr>
            </a:lvl2pPr>
            <a:lvl3pPr lvl="2">
              <a:spcBef>
                <a:spcPts val="0"/>
              </a:spcBef>
              <a:spcAft>
                <a:spcPts val="0"/>
              </a:spcAft>
              <a:buSzPts val="3000"/>
              <a:buNone/>
              <a:defRPr>
                <a:latin typeface="Open Sans SemiBold"/>
                <a:ea typeface="Open Sans SemiBold"/>
                <a:cs typeface="Open Sans SemiBold"/>
                <a:sym typeface="Open Sans SemiBold"/>
              </a:defRPr>
            </a:lvl3pPr>
            <a:lvl4pPr lvl="3">
              <a:spcBef>
                <a:spcPts val="0"/>
              </a:spcBef>
              <a:spcAft>
                <a:spcPts val="0"/>
              </a:spcAft>
              <a:buSzPts val="3000"/>
              <a:buNone/>
              <a:defRPr>
                <a:latin typeface="Open Sans SemiBold"/>
                <a:ea typeface="Open Sans SemiBold"/>
                <a:cs typeface="Open Sans SemiBold"/>
                <a:sym typeface="Open Sans SemiBold"/>
              </a:defRPr>
            </a:lvl4pPr>
            <a:lvl5pPr lvl="4">
              <a:spcBef>
                <a:spcPts val="0"/>
              </a:spcBef>
              <a:spcAft>
                <a:spcPts val="0"/>
              </a:spcAft>
              <a:buSzPts val="3000"/>
              <a:buNone/>
              <a:defRPr>
                <a:latin typeface="Open Sans SemiBold"/>
                <a:ea typeface="Open Sans SemiBold"/>
                <a:cs typeface="Open Sans SemiBold"/>
                <a:sym typeface="Open Sans SemiBold"/>
              </a:defRPr>
            </a:lvl5pPr>
            <a:lvl6pPr lvl="5">
              <a:spcBef>
                <a:spcPts val="0"/>
              </a:spcBef>
              <a:spcAft>
                <a:spcPts val="0"/>
              </a:spcAft>
              <a:buSzPts val="3000"/>
              <a:buNone/>
              <a:defRPr>
                <a:latin typeface="Open Sans SemiBold"/>
                <a:ea typeface="Open Sans SemiBold"/>
                <a:cs typeface="Open Sans SemiBold"/>
                <a:sym typeface="Open Sans SemiBold"/>
              </a:defRPr>
            </a:lvl6pPr>
            <a:lvl7pPr lvl="6">
              <a:spcBef>
                <a:spcPts val="0"/>
              </a:spcBef>
              <a:spcAft>
                <a:spcPts val="0"/>
              </a:spcAft>
              <a:buSzPts val="3000"/>
              <a:buNone/>
              <a:defRPr>
                <a:latin typeface="Open Sans SemiBold"/>
                <a:ea typeface="Open Sans SemiBold"/>
                <a:cs typeface="Open Sans SemiBold"/>
                <a:sym typeface="Open Sans SemiBold"/>
              </a:defRPr>
            </a:lvl7pPr>
            <a:lvl8pPr lvl="7">
              <a:spcBef>
                <a:spcPts val="0"/>
              </a:spcBef>
              <a:spcAft>
                <a:spcPts val="0"/>
              </a:spcAft>
              <a:buSzPts val="3000"/>
              <a:buNone/>
              <a:defRPr>
                <a:latin typeface="Open Sans SemiBold"/>
                <a:ea typeface="Open Sans SemiBold"/>
                <a:cs typeface="Open Sans SemiBold"/>
                <a:sym typeface="Open Sans SemiBold"/>
              </a:defRPr>
            </a:lvl8pPr>
            <a:lvl9pPr lvl="8">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961" name="Google Shape;961;p9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cxnSp>
        <p:nvCxnSpPr>
          <p:cNvPr id="962" name="Google Shape;962;p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3" name="Google Shape;963;p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964" name="Google Shape;964;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965" name="Shape 965"/>
        <p:cNvGrpSpPr/>
        <p:nvPr/>
      </p:nvGrpSpPr>
      <p:grpSpPr>
        <a:xfrm>
          <a:off x="0" y="0"/>
          <a:ext cx="0" cy="0"/>
          <a:chOff x="0" y="0"/>
          <a:chExt cx="0" cy="0"/>
        </a:xfrm>
      </p:grpSpPr>
      <p:sp>
        <p:nvSpPr>
          <p:cNvPr id="966" name="Google Shape;966;p9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p:txBody>
      </p:sp>
      <p:sp>
        <p:nvSpPr>
          <p:cNvPr id="967" name="Google Shape;967;p9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68" name="Google Shape;968;p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9" name="Google Shape;969;p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0" name="Google Shape;970;p9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71" name="Google Shape;971;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972" name="Shape 972"/>
        <p:cNvGrpSpPr/>
        <p:nvPr/>
      </p:nvGrpSpPr>
      <p:grpSpPr>
        <a:xfrm>
          <a:off x="0" y="0"/>
          <a:ext cx="0" cy="0"/>
          <a:chOff x="0" y="0"/>
          <a:chExt cx="0" cy="0"/>
        </a:xfrm>
      </p:grpSpPr>
      <p:cxnSp>
        <p:nvCxnSpPr>
          <p:cNvPr id="973" name="Google Shape;973;p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4" name="Google Shape;974;p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5" name="Google Shape;975;p9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6" name="Google Shape;976;p9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7" name="Google Shape;977;p9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78" name="Google Shape;978;p9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79" name="Google Shape;979;p99"/>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atin typeface="Merriweather Light"/>
                <a:ea typeface="Merriweather Light"/>
                <a:cs typeface="Merriweather Light"/>
                <a:sym typeface="Merriweather Light"/>
              </a:defRPr>
            </a:lvl2pPr>
            <a:lvl3pPr lvl="2" algn="ctr">
              <a:spcBef>
                <a:spcPts val="0"/>
              </a:spcBef>
              <a:spcAft>
                <a:spcPts val="0"/>
              </a:spcAft>
              <a:buSzPts val="3000"/>
              <a:buNone/>
              <a:defRPr>
                <a:latin typeface="Merriweather Light"/>
                <a:ea typeface="Merriweather Light"/>
                <a:cs typeface="Merriweather Light"/>
                <a:sym typeface="Merriweather Light"/>
              </a:defRPr>
            </a:lvl3pPr>
            <a:lvl4pPr lvl="3" algn="ctr">
              <a:spcBef>
                <a:spcPts val="0"/>
              </a:spcBef>
              <a:spcAft>
                <a:spcPts val="0"/>
              </a:spcAft>
              <a:buSzPts val="3000"/>
              <a:buNone/>
              <a:defRPr>
                <a:latin typeface="Merriweather Light"/>
                <a:ea typeface="Merriweather Light"/>
                <a:cs typeface="Merriweather Light"/>
                <a:sym typeface="Merriweather Light"/>
              </a:defRPr>
            </a:lvl4pPr>
            <a:lvl5pPr lvl="4" algn="ctr">
              <a:spcBef>
                <a:spcPts val="0"/>
              </a:spcBef>
              <a:spcAft>
                <a:spcPts val="0"/>
              </a:spcAft>
              <a:buSzPts val="3000"/>
              <a:buNone/>
              <a:defRPr>
                <a:latin typeface="Merriweather Light"/>
                <a:ea typeface="Merriweather Light"/>
                <a:cs typeface="Merriweather Light"/>
                <a:sym typeface="Merriweather Light"/>
              </a:defRPr>
            </a:lvl5pPr>
            <a:lvl6pPr lvl="5" algn="ctr">
              <a:spcBef>
                <a:spcPts val="0"/>
              </a:spcBef>
              <a:spcAft>
                <a:spcPts val="0"/>
              </a:spcAft>
              <a:buSzPts val="3000"/>
              <a:buNone/>
              <a:defRPr>
                <a:latin typeface="Merriweather Light"/>
                <a:ea typeface="Merriweather Light"/>
                <a:cs typeface="Merriweather Light"/>
                <a:sym typeface="Merriweather Light"/>
              </a:defRPr>
            </a:lvl6pPr>
            <a:lvl7pPr lvl="6" algn="ctr">
              <a:spcBef>
                <a:spcPts val="0"/>
              </a:spcBef>
              <a:spcAft>
                <a:spcPts val="0"/>
              </a:spcAft>
              <a:buSzPts val="3000"/>
              <a:buNone/>
              <a:defRPr>
                <a:latin typeface="Merriweather Light"/>
                <a:ea typeface="Merriweather Light"/>
                <a:cs typeface="Merriweather Light"/>
                <a:sym typeface="Merriweather Light"/>
              </a:defRPr>
            </a:lvl7pPr>
            <a:lvl8pPr lvl="7" algn="ctr">
              <a:spcBef>
                <a:spcPts val="0"/>
              </a:spcBef>
              <a:spcAft>
                <a:spcPts val="0"/>
              </a:spcAft>
              <a:buSzPts val="3000"/>
              <a:buNone/>
              <a:defRPr>
                <a:latin typeface="Merriweather Light"/>
                <a:ea typeface="Merriweather Light"/>
                <a:cs typeface="Merriweather Light"/>
                <a:sym typeface="Merriweather Light"/>
              </a:defRPr>
            </a:lvl8pPr>
            <a:lvl9pPr lvl="8"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80" name="Google Shape;980;p99"/>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spcBef>
                <a:spcPts val="0"/>
              </a:spcBef>
              <a:spcAft>
                <a:spcPts val="0"/>
              </a:spcAft>
              <a:buClr>
                <a:schemeClr val="dk1"/>
              </a:buClr>
              <a:buSzPts val="1400"/>
              <a:buChar char="○"/>
              <a:defRPr/>
            </a:lvl2pPr>
            <a:lvl3pPr lvl="2" algn="ctr">
              <a:spcBef>
                <a:spcPts val="0"/>
              </a:spcBef>
              <a:spcAft>
                <a:spcPts val="0"/>
              </a:spcAft>
              <a:buClr>
                <a:schemeClr val="dk1"/>
              </a:buClr>
              <a:buSzPts val="1400"/>
              <a:buChar char="■"/>
              <a:defRPr/>
            </a:lvl3pPr>
            <a:lvl4pPr lvl="3" algn="ctr">
              <a:spcBef>
                <a:spcPts val="0"/>
              </a:spcBef>
              <a:spcAft>
                <a:spcPts val="0"/>
              </a:spcAft>
              <a:buClr>
                <a:schemeClr val="dk1"/>
              </a:buClr>
              <a:buSzPts val="1400"/>
              <a:buChar char="●"/>
              <a:defRPr/>
            </a:lvl4pPr>
            <a:lvl5pPr lvl="4" algn="ctr">
              <a:spcBef>
                <a:spcPts val="0"/>
              </a:spcBef>
              <a:spcAft>
                <a:spcPts val="0"/>
              </a:spcAft>
              <a:buClr>
                <a:schemeClr val="dk1"/>
              </a:buClr>
              <a:buSzPts val="1400"/>
              <a:buChar char="○"/>
              <a:defRPr/>
            </a:lvl5pPr>
            <a:lvl6pPr lvl="5" algn="ctr">
              <a:spcBef>
                <a:spcPts val="0"/>
              </a:spcBef>
              <a:spcAft>
                <a:spcPts val="0"/>
              </a:spcAft>
              <a:buClr>
                <a:schemeClr val="dk1"/>
              </a:buClr>
              <a:buSzPts val="1400"/>
              <a:buChar char="■"/>
              <a:defRPr/>
            </a:lvl6pPr>
            <a:lvl7pPr lvl="6" algn="ctr">
              <a:spcBef>
                <a:spcPts val="0"/>
              </a:spcBef>
              <a:spcAft>
                <a:spcPts val="0"/>
              </a:spcAft>
              <a:buClr>
                <a:schemeClr val="dk1"/>
              </a:buClr>
              <a:buSzPts val="1400"/>
              <a:buChar char="●"/>
              <a:defRPr/>
            </a:lvl7pPr>
            <a:lvl8pPr lvl="7" algn="ctr">
              <a:spcBef>
                <a:spcPts val="0"/>
              </a:spcBef>
              <a:spcAft>
                <a:spcPts val="0"/>
              </a:spcAft>
              <a:buClr>
                <a:schemeClr val="dk1"/>
              </a:buClr>
              <a:buSzPts val="1400"/>
              <a:buChar char="○"/>
              <a:defRPr/>
            </a:lvl8pPr>
            <a:lvl9pPr lvl="8" algn="ctr">
              <a:spcBef>
                <a:spcPts val="0"/>
              </a:spcBef>
              <a:spcAft>
                <a:spcPts val="0"/>
              </a:spcAft>
              <a:buClr>
                <a:schemeClr val="dk1"/>
              </a:buClr>
              <a:buSzPts val="1400"/>
              <a:buChar char="■"/>
              <a:defRPr/>
            </a:lvl9pPr>
          </a:lstStyle>
          <a:p/>
        </p:txBody>
      </p:sp>
      <p:sp>
        <p:nvSpPr>
          <p:cNvPr id="981" name="Google Shape;981;p99"/>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spcBef>
                <a:spcPts val="0"/>
              </a:spcBef>
              <a:spcAft>
                <a:spcPts val="0"/>
              </a:spcAft>
              <a:buClr>
                <a:schemeClr val="dk1"/>
              </a:buClr>
              <a:buSzPts val="1400"/>
              <a:buChar char="○"/>
              <a:defRPr/>
            </a:lvl2pPr>
            <a:lvl3pPr lvl="2" algn="ctr">
              <a:spcBef>
                <a:spcPts val="0"/>
              </a:spcBef>
              <a:spcAft>
                <a:spcPts val="0"/>
              </a:spcAft>
              <a:buClr>
                <a:schemeClr val="dk1"/>
              </a:buClr>
              <a:buSzPts val="1400"/>
              <a:buChar char="■"/>
              <a:defRPr/>
            </a:lvl3pPr>
            <a:lvl4pPr lvl="3" algn="ctr">
              <a:spcBef>
                <a:spcPts val="0"/>
              </a:spcBef>
              <a:spcAft>
                <a:spcPts val="0"/>
              </a:spcAft>
              <a:buClr>
                <a:schemeClr val="dk1"/>
              </a:buClr>
              <a:buSzPts val="1400"/>
              <a:buChar char="●"/>
              <a:defRPr/>
            </a:lvl4pPr>
            <a:lvl5pPr lvl="4" algn="ctr">
              <a:spcBef>
                <a:spcPts val="0"/>
              </a:spcBef>
              <a:spcAft>
                <a:spcPts val="0"/>
              </a:spcAft>
              <a:buClr>
                <a:schemeClr val="dk1"/>
              </a:buClr>
              <a:buSzPts val="1400"/>
              <a:buChar char="○"/>
              <a:defRPr/>
            </a:lvl5pPr>
            <a:lvl6pPr lvl="5" algn="ctr">
              <a:spcBef>
                <a:spcPts val="0"/>
              </a:spcBef>
              <a:spcAft>
                <a:spcPts val="0"/>
              </a:spcAft>
              <a:buClr>
                <a:schemeClr val="dk1"/>
              </a:buClr>
              <a:buSzPts val="1400"/>
              <a:buChar char="■"/>
              <a:defRPr/>
            </a:lvl6pPr>
            <a:lvl7pPr lvl="6" algn="ctr">
              <a:spcBef>
                <a:spcPts val="0"/>
              </a:spcBef>
              <a:spcAft>
                <a:spcPts val="0"/>
              </a:spcAft>
              <a:buClr>
                <a:schemeClr val="dk1"/>
              </a:buClr>
              <a:buSzPts val="1400"/>
              <a:buChar char="●"/>
              <a:defRPr/>
            </a:lvl7pPr>
            <a:lvl8pPr lvl="7" algn="ctr">
              <a:spcBef>
                <a:spcPts val="0"/>
              </a:spcBef>
              <a:spcAft>
                <a:spcPts val="0"/>
              </a:spcAft>
              <a:buClr>
                <a:schemeClr val="dk1"/>
              </a:buClr>
              <a:buSzPts val="1400"/>
              <a:buChar char="○"/>
              <a:defRPr/>
            </a:lvl8pPr>
            <a:lvl9pPr lvl="8" algn="ctr">
              <a:spcBef>
                <a:spcPts val="0"/>
              </a:spcBef>
              <a:spcAft>
                <a:spcPts val="0"/>
              </a:spcAft>
              <a:buClr>
                <a:schemeClr val="dk1"/>
              </a:buClr>
              <a:buSzPts val="1400"/>
              <a:buChar char="■"/>
              <a:defRPr/>
            </a:lvl9pPr>
          </a:lstStyle>
          <a:p/>
        </p:txBody>
      </p:sp>
      <p:sp>
        <p:nvSpPr>
          <p:cNvPr id="982" name="Google Shape;982;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983" name="Shape 983"/>
        <p:cNvGrpSpPr/>
        <p:nvPr/>
      </p:nvGrpSpPr>
      <p:grpSpPr>
        <a:xfrm>
          <a:off x="0" y="0"/>
          <a:ext cx="0" cy="0"/>
          <a:chOff x="0" y="0"/>
          <a:chExt cx="0" cy="0"/>
        </a:xfrm>
      </p:grpSpPr>
      <p:sp>
        <p:nvSpPr>
          <p:cNvPr id="984" name="Google Shape;984;p100"/>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85" name="Google Shape;985;p100"/>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6" name="Google Shape;986;p100"/>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87" name="Google Shape;987;p100"/>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8" name="Google Shape;988;p100"/>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erriweather Light"/>
                <a:ea typeface="Merriweather Light"/>
                <a:cs typeface="Merriweather Light"/>
                <a:sym typeface="Merriweather Light"/>
              </a:defRPr>
            </a:lvl2pPr>
            <a:lvl3pPr lvl="2">
              <a:spcBef>
                <a:spcPts val="0"/>
              </a:spcBef>
              <a:spcAft>
                <a:spcPts val="0"/>
              </a:spcAft>
              <a:buSzPts val="3000"/>
              <a:buNone/>
              <a:defRPr>
                <a:latin typeface="Merriweather Light"/>
                <a:ea typeface="Merriweather Light"/>
                <a:cs typeface="Merriweather Light"/>
                <a:sym typeface="Merriweather Light"/>
              </a:defRPr>
            </a:lvl3pPr>
            <a:lvl4pPr lvl="3">
              <a:spcBef>
                <a:spcPts val="0"/>
              </a:spcBef>
              <a:spcAft>
                <a:spcPts val="0"/>
              </a:spcAft>
              <a:buSzPts val="3000"/>
              <a:buNone/>
              <a:defRPr>
                <a:latin typeface="Merriweather Light"/>
                <a:ea typeface="Merriweather Light"/>
                <a:cs typeface="Merriweather Light"/>
                <a:sym typeface="Merriweather Light"/>
              </a:defRPr>
            </a:lvl4pPr>
            <a:lvl5pPr lvl="4">
              <a:spcBef>
                <a:spcPts val="0"/>
              </a:spcBef>
              <a:spcAft>
                <a:spcPts val="0"/>
              </a:spcAft>
              <a:buSzPts val="3000"/>
              <a:buNone/>
              <a:defRPr>
                <a:latin typeface="Merriweather Light"/>
                <a:ea typeface="Merriweather Light"/>
                <a:cs typeface="Merriweather Light"/>
                <a:sym typeface="Merriweather Light"/>
              </a:defRPr>
            </a:lvl5pPr>
            <a:lvl6pPr lvl="5">
              <a:spcBef>
                <a:spcPts val="0"/>
              </a:spcBef>
              <a:spcAft>
                <a:spcPts val="0"/>
              </a:spcAft>
              <a:buSzPts val="3000"/>
              <a:buNone/>
              <a:defRPr>
                <a:latin typeface="Merriweather Light"/>
                <a:ea typeface="Merriweather Light"/>
                <a:cs typeface="Merriweather Light"/>
                <a:sym typeface="Merriweather Light"/>
              </a:defRPr>
            </a:lvl6pPr>
            <a:lvl7pPr lvl="6">
              <a:spcBef>
                <a:spcPts val="0"/>
              </a:spcBef>
              <a:spcAft>
                <a:spcPts val="0"/>
              </a:spcAft>
              <a:buSzPts val="3000"/>
              <a:buNone/>
              <a:defRPr>
                <a:latin typeface="Merriweather Light"/>
                <a:ea typeface="Merriweather Light"/>
                <a:cs typeface="Merriweather Light"/>
                <a:sym typeface="Merriweather Light"/>
              </a:defRPr>
            </a:lvl7pPr>
            <a:lvl8pPr lvl="7">
              <a:spcBef>
                <a:spcPts val="0"/>
              </a:spcBef>
              <a:spcAft>
                <a:spcPts val="0"/>
              </a:spcAft>
              <a:buSzPts val="3000"/>
              <a:buNone/>
              <a:defRPr>
                <a:latin typeface="Merriweather Light"/>
                <a:ea typeface="Merriweather Light"/>
                <a:cs typeface="Merriweather Light"/>
                <a:sym typeface="Merriweather Light"/>
              </a:defRPr>
            </a:lvl8pPr>
            <a:lvl9pPr lvl="8">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89" name="Google Shape;989;p1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0" name="Google Shape;990;p1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991" name="Google Shape;991;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992" name="Shape 992"/>
        <p:cNvGrpSpPr/>
        <p:nvPr/>
      </p:nvGrpSpPr>
      <p:grpSpPr>
        <a:xfrm>
          <a:off x="0" y="0"/>
          <a:ext cx="0" cy="0"/>
          <a:chOff x="0" y="0"/>
          <a:chExt cx="0" cy="0"/>
        </a:xfrm>
      </p:grpSpPr>
      <p:sp>
        <p:nvSpPr>
          <p:cNvPr id="993" name="Google Shape;993;p10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atin typeface="Merriweather Light"/>
                <a:ea typeface="Merriweather Light"/>
                <a:cs typeface="Merriweather Light"/>
                <a:sym typeface="Merriweather Light"/>
              </a:defRPr>
            </a:lvl2pPr>
            <a:lvl3pPr lvl="2" algn="ctr">
              <a:spcBef>
                <a:spcPts val="0"/>
              </a:spcBef>
              <a:spcAft>
                <a:spcPts val="0"/>
              </a:spcAft>
              <a:buSzPts val="3000"/>
              <a:buNone/>
              <a:defRPr>
                <a:latin typeface="Merriweather Light"/>
                <a:ea typeface="Merriweather Light"/>
                <a:cs typeface="Merriweather Light"/>
                <a:sym typeface="Merriweather Light"/>
              </a:defRPr>
            </a:lvl3pPr>
            <a:lvl4pPr lvl="3" algn="ctr">
              <a:spcBef>
                <a:spcPts val="0"/>
              </a:spcBef>
              <a:spcAft>
                <a:spcPts val="0"/>
              </a:spcAft>
              <a:buSzPts val="3000"/>
              <a:buNone/>
              <a:defRPr>
                <a:latin typeface="Merriweather Light"/>
                <a:ea typeface="Merriweather Light"/>
                <a:cs typeface="Merriweather Light"/>
                <a:sym typeface="Merriweather Light"/>
              </a:defRPr>
            </a:lvl4pPr>
            <a:lvl5pPr lvl="4" algn="ctr">
              <a:spcBef>
                <a:spcPts val="0"/>
              </a:spcBef>
              <a:spcAft>
                <a:spcPts val="0"/>
              </a:spcAft>
              <a:buSzPts val="3000"/>
              <a:buNone/>
              <a:defRPr>
                <a:latin typeface="Merriweather Light"/>
                <a:ea typeface="Merriweather Light"/>
                <a:cs typeface="Merriweather Light"/>
                <a:sym typeface="Merriweather Light"/>
              </a:defRPr>
            </a:lvl5pPr>
            <a:lvl6pPr lvl="5" algn="ctr">
              <a:spcBef>
                <a:spcPts val="0"/>
              </a:spcBef>
              <a:spcAft>
                <a:spcPts val="0"/>
              </a:spcAft>
              <a:buSzPts val="3000"/>
              <a:buNone/>
              <a:defRPr>
                <a:latin typeface="Merriweather Light"/>
                <a:ea typeface="Merriweather Light"/>
                <a:cs typeface="Merriweather Light"/>
                <a:sym typeface="Merriweather Light"/>
              </a:defRPr>
            </a:lvl6pPr>
            <a:lvl7pPr lvl="6" algn="ctr">
              <a:spcBef>
                <a:spcPts val="0"/>
              </a:spcBef>
              <a:spcAft>
                <a:spcPts val="0"/>
              </a:spcAft>
              <a:buSzPts val="3000"/>
              <a:buNone/>
              <a:defRPr>
                <a:latin typeface="Merriweather Light"/>
                <a:ea typeface="Merriweather Light"/>
                <a:cs typeface="Merriweather Light"/>
                <a:sym typeface="Merriweather Light"/>
              </a:defRPr>
            </a:lvl7pPr>
            <a:lvl8pPr lvl="7" algn="ctr">
              <a:spcBef>
                <a:spcPts val="0"/>
              </a:spcBef>
              <a:spcAft>
                <a:spcPts val="0"/>
              </a:spcAft>
              <a:buSzPts val="3000"/>
              <a:buNone/>
              <a:defRPr>
                <a:latin typeface="Merriweather Light"/>
                <a:ea typeface="Merriweather Light"/>
                <a:cs typeface="Merriweather Light"/>
                <a:sym typeface="Merriweather Light"/>
              </a:defRPr>
            </a:lvl8pPr>
            <a:lvl9pPr lvl="8"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94" name="Google Shape;994;p101"/>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95" name="Google Shape;995;p101"/>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6" name="Google Shape;996;p101"/>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97" name="Google Shape;997;p101"/>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8" name="Google Shape;998;p101"/>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99" name="Google Shape;999;p101"/>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cxnSp>
        <p:nvCxnSpPr>
          <p:cNvPr id="1000" name="Google Shape;1000;p1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1" name="Google Shape;1001;p1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2" name="Google Shape;1002;p10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3" name="Google Shape;1003;p10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004" name="Google Shape;1004;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2.xml"/><Relationship Id="rId42" Type="http://schemas.openxmlformats.org/officeDocument/2006/relationships/slideLayout" Target="../slideLayouts/slideLayout94.xml"/><Relationship Id="rId41" Type="http://schemas.openxmlformats.org/officeDocument/2006/relationships/slideLayout" Target="../slideLayouts/slideLayout93.xml"/><Relationship Id="rId44" Type="http://schemas.openxmlformats.org/officeDocument/2006/relationships/slideLayout" Target="../slideLayouts/slideLayout96.xml"/><Relationship Id="rId43" Type="http://schemas.openxmlformats.org/officeDocument/2006/relationships/slideLayout" Target="../slideLayouts/slideLayout95.xml"/><Relationship Id="rId46" Type="http://schemas.openxmlformats.org/officeDocument/2006/relationships/slideLayout" Target="../slideLayouts/slideLayout98.xml"/><Relationship Id="rId45" Type="http://schemas.openxmlformats.org/officeDocument/2006/relationships/slideLayout" Target="../slideLayouts/slideLayout97.xml"/><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slideLayout" Target="../slideLayouts/slideLayout61.xml"/><Relationship Id="rId48" Type="http://schemas.openxmlformats.org/officeDocument/2006/relationships/slideLayout" Target="../slideLayouts/slideLayout100.xml"/><Relationship Id="rId47" Type="http://schemas.openxmlformats.org/officeDocument/2006/relationships/slideLayout" Target="../slideLayouts/slideLayout99.xml"/><Relationship Id="rId49" Type="http://schemas.openxmlformats.org/officeDocument/2006/relationships/slideLayout" Target="../slideLayouts/slideLayout101.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31" Type="http://schemas.openxmlformats.org/officeDocument/2006/relationships/slideLayout" Target="../slideLayouts/slideLayout83.xml"/><Relationship Id="rId30" Type="http://schemas.openxmlformats.org/officeDocument/2006/relationships/slideLayout" Target="../slideLayouts/slideLayout82.xml"/><Relationship Id="rId33" Type="http://schemas.openxmlformats.org/officeDocument/2006/relationships/slideLayout" Target="../slideLayouts/slideLayout85.xml"/><Relationship Id="rId32" Type="http://schemas.openxmlformats.org/officeDocument/2006/relationships/slideLayout" Target="../slideLayouts/slideLayout84.xml"/><Relationship Id="rId35" Type="http://schemas.openxmlformats.org/officeDocument/2006/relationships/slideLayout" Target="../slideLayouts/slideLayout87.xml"/><Relationship Id="rId34" Type="http://schemas.openxmlformats.org/officeDocument/2006/relationships/slideLayout" Target="../slideLayouts/slideLayout86.xml"/><Relationship Id="rId37" Type="http://schemas.openxmlformats.org/officeDocument/2006/relationships/slideLayout" Target="../slideLayouts/slideLayout89.xml"/><Relationship Id="rId36" Type="http://schemas.openxmlformats.org/officeDocument/2006/relationships/slideLayout" Target="../slideLayouts/slideLayout88.xml"/><Relationship Id="rId39" Type="http://schemas.openxmlformats.org/officeDocument/2006/relationships/slideLayout" Target="../slideLayouts/slideLayout91.xml"/><Relationship Id="rId38" Type="http://schemas.openxmlformats.org/officeDocument/2006/relationships/slideLayout" Target="../slideLayouts/slideLayout90.xml"/><Relationship Id="rId20" Type="http://schemas.openxmlformats.org/officeDocument/2006/relationships/slideLayout" Target="../slideLayouts/slideLayout72.xml"/><Relationship Id="rId22" Type="http://schemas.openxmlformats.org/officeDocument/2006/relationships/slideLayout" Target="../slideLayouts/slideLayout74.xml"/><Relationship Id="rId21" Type="http://schemas.openxmlformats.org/officeDocument/2006/relationships/slideLayout" Target="../slideLayouts/slideLayout73.xml"/><Relationship Id="rId24" Type="http://schemas.openxmlformats.org/officeDocument/2006/relationships/slideLayout" Target="../slideLayouts/slideLayout76.xml"/><Relationship Id="rId23" Type="http://schemas.openxmlformats.org/officeDocument/2006/relationships/slideLayout" Target="../slideLayouts/slideLayout75.xml"/><Relationship Id="rId26" Type="http://schemas.openxmlformats.org/officeDocument/2006/relationships/slideLayout" Target="../slideLayouts/slideLayout78.xml"/><Relationship Id="rId25" Type="http://schemas.openxmlformats.org/officeDocument/2006/relationships/slideLayout" Target="../slideLayouts/slideLayout77.xml"/><Relationship Id="rId28" Type="http://schemas.openxmlformats.org/officeDocument/2006/relationships/slideLayout" Target="../slideLayouts/slideLayout80.xml"/><Relationship Id="rId27" Type="http://schemas.openxmlformats.org/officeDocument/2006/relationships/slideLayout" Target="../slideLayouts/slideLayout79.xml"/><Relationship Id="rId29" Type="http://schemas.openxmlformats.org/officeDocument/2006/relationships/slideLayout" Target="../slideLayouts/slideLayout81.xml"/><Relationship Id="rId51" Type="http://schemas.openxmlformats.org/officeDocument/2006/relationships/slideLayout" Target="../slideLayouts/slideLayout103.xml"/><Relationship Id="rId50" Type="http://schemas.openxmlformats.org/officeDocument/2006/relationships/slideLayout" Target="../slideLayouts/slideLayout102.xml"/><Relationship Id="rId53" Type="http://schemas.openxmlformats.org/officeDocument/2006/relationships/theme" Target="../theme/theme3.xml"/><Relationship Id="rId52" Type="http://schemas.openxmlformats.org/officeDocument/2006/relationships/slideLayout" Target="../slideLayouts/slideLayout10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5" Type="http://schemas.openxmlformats.org/officeDocument/2006/relationships/slideLayout" Target="../slideLayouts/slideLayout67.xml"/><Relationship Id="rId14" Type="http://schemas.openxmlformats.org/officeDocument/2006/relationships/slideLayout" Target="../slideLayouts/slideLayout66.xml"/><Relationship Id="rId17" Type="http://schemas.openxmlformats.org/officeDocument/2006/relationships/slideLayout" Target="../slideLayouts/slideLayout69.xml"/><Relationship Id="rId16" Type="http://schemas.openxmlformats.org/officeDocument/2006/relationships/slideLayout" Target="../slideLayouts/slideLayout68.xml"/><Relationship Id="rId19" Type="http://schemas.openxmlformats.org/officeDocument/2006/relationships/slideLayout" Target="../slideLayouts/slideLayout71.xml"/><Relationship Id="rId1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1" name="Shape 521"/>
        <p:cNvGrpSpPr/>
        <p:nvPr/>
      </p:nvGrpSpPr>
      <p:grpSpPr>
        <a:xfrm>
          <a:off x="0" y="0"/>
          <a:ext cx="0" cy="0"/>
          <a:chOff x="0" y="0"/>
          <a:chExt cx="0" cy="0"/>
        </a:xfrm>
      </p:grpSpPr>
      <p:sp>
        <p:nvSpPr>
          <p:cNvPr id="522" name="Google Shape;522;p5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523" name="Google Shape;523;p54"/>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524" name="Google Shape;524;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44" r:id="rId45"/>
    <p:sldLayoutId id="2147483745" r:id="rId46"/>
    <p:sldLayoutId id="2147483746" r:id="rId47"/>
    <p:sldLayoutId id="2147483747" r:id="rId48"/>
    <p:sldLayoutId id="2147483748" r:id="rId49"/>
    <p:sldLayoutId id="2147483749" r:id="rId50"/>
    <p:sldLayoutId id="2147483750" r:id="rId51"/>
    <p:sldLayoutId id="2147483751"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hyperlink" Target="https://archive.org/details/stackexchange%5C" TargetMode="External"/><Relationship Id="rId4" Type="http://schemas.openxmlformats.org/officeDocument/2006/relationships/hyperlink" Target="https://scoop.market.us/video-games-statistics/" TargetMode="External"/><Relationship Id="rId5" Type="http://schemas.openxmlformats.org/officeDocument/2006/relationships/hyperlink" Target="https://github.com/Jonah-Lichtenthal/Forge-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07"/>
          <p:cNvSpPr txBox="1"/>
          <p:nvPr>
            <p:ph type="ctrTitle"/>
          </p:nvPr>
        </p:nvSpPr>
        <p:spPr>
          <a:xfrm>
            <a:off x="1040000" y="1324500"/>
            <a:ext cx="67839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A Visual Analysis of Video Game Discussions on Stack Overflow</a:t>
            </a:r>
            <a:endParaRPr sz="4700"/>
          </a:p>
        </p:txBody>
      </p:sp>
      <p:sp>
        <p:nvSpPr>
          <p:cNvPr id="1042" name="Google Shape;1042;p107"/>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By Jonah Lichtenthal</a:t>
            </a:r>
            <a:endParaRPr/>
          </a:p>
        </p:txBody>
      </p:sp>
      <p:sp>
        <p:nvSpPr>
          <p:cNvPr id="1043" name="Google Shape;1043;p107"/>
          <p:cNvSpPr txBox="1"/>
          <p:nvPr>
            <p:ph idx="12" type="sldNum"/>
          </p:nvPr>
        </p:nvSpPr>
        <p:spPr>
          <a:xfrm>
            <a:off x="8595309" y="48029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1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1132" name="Google Shape;1132;p116"/>
          <p:cNvSpPr txBox="1"/>
          <p:nvPr>
            <p:ph idx="2" type="subTitle"/>
          </p:nvPr>
        </p:nvSpPr>
        <p:spPr>
          <a:xfrm>
            <a:off x="661237" y="1537675"/>
            <a:ext cx="7892400" cy="288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latin typeface="Arial"/>
                <a:ea typeface="Arial"/>
                <a:cs typeface="Arial"/>
                <a:sym typeface="Arial"/>
              </a:rPr>
              <a:t>Data: </a:t>
            </a:r>
            <a:r>
              <a:rPr lang="en" sz="1600" u="sng">
                <a:solidFill>
                  <a:schemeClr val="hlink"/>
                </a:solidFill>
                <a:latin typeface="Arial"/>
                <a:ea typeface="Arial"/>
                <a:cs typeface="Arial"/>
                <a:sym typeface="Arial"/>
                <a:hlinkClick r:id="rId3"/>
              </a:rPr>
              <a:t>https://archive.org/details/stackexchange\</a:t>
            </a:r>
            <a:endParaRPr sz="1600">
              <a:solidFill>
                <a:schemeClr val="dk1"/>
              </a:solidFill>
              <a:latin typeface="Arial"/>
              <a:ea typeface="Arial"/>
              <a:cs typeface="Arial"/>
              <a:sym typeface="Arial"/>
            </a:endParaRPr>
          </a:p>
          <a:p>
            <a:pPr indent="-330200" lvl="0" marL="457200" rtl="0" algn="l">
              <a:spcBef>
                <a:spcPts val="1000"/>
              </a:spcBef>
              <a:spcAft>
                <a:spcPts val="0"/>
              </a:spcAft>
              <a:buClr>
                <a:schemeClr val="dk1"/>
              </a:buClr>
              <a:buSzPts val="1600"/>
              <a:buChar char="●"/>
            </a:pPr>
            <a:r>
              <a:rPr lang="en" sz="1600">
                <a:solidFill>
                  <a:schemeClr val="dk1"/>
                </a:solidFill>
                <a:latin typeface="Arial"/>
                <a:ea typeface="Arial"/>
                <a:cs typeface="Arial"/>
                <a:sym typeface="Arial"/>
              </a:rPr>
              <a:t>Games Sales Data: </a:t>
            </a:r>
            <a:r>
              <a:rPr lang="en" sz="1600" u="sng">
                <a:solidFill>
                  <a:schemeClr val="hlink"/>
                </a:solidFill>
                <a:latin typeface="Arial"/>
                <a:ea typeface="Arial"/>
                <a:cs typeface="Arial"/>
                <a:sym typeface="Arial"/>
                <a:hlinkClick r:id="rId4"/>
              </a:rPr>
              <a:t>https://scoop.market.us/video-games-statistics/</a:t>
            </a:r>
            <a:endParaRPr sz="1600">
              <a:solidFill>
                <a:schemeClr val="dk1"/>
              </a:solidFill>
              <a:latin typeface="Arial"/>
              <a:ea typeface="Arial"/>
              <a:cs typeface="Arial"/>
              <a:sym typeface="Arial"/>
            </a:endParaRPr>
          </a:p>
          <a:p>
            <a:pPr indent="-330200" lvl="0" marL="457200" rtl="0" algn="l">
              <a:spcBef>
                <a:spcPts val="1000"/>
              </a:spcBef>
              <a:spcAft>
                <a:spcPts val="0"/>
              </a:spcAft>
              <a:buClr>
                <a:schemeClr val="dk1"/>
              </a:buClr>
              <a:buSzPts val="1600"/>
              <a:buFont typeface="Arial"/>
              <a:buChar char="●"/>
            </a:pPr>
            <a:r>
              <a:rPr lang="en" sz="1600">
                <a:solidFill>
                  <a:schemeClr val="dk1"/>
                </a:solidFill>
                <a:latin typeface="Arial"/>
                <a:ea typeface="Arial"/>
                <a:cs typeface="Arial"/>
                <a:sym typeface="Arial"/>
              </a:rPr>
              <a:t>Code: </a:t>
            </a:r>
            <a:r>
              <a:rPr lang="en" sz="1600" u="sng">
                <a:solidFill>
                  <a:schemeClr val="hlink"/>
                </a:solidFill>
                <a:latin typeface="Arial"/>
                <a:ea typeface="Arial"/>
                <a:cs typeface="Arial"/>
                <a:sym typeface="Arial"/>
                <a:hlinkClick r:id="rId5"/>
              </a:rPr>
              <a:t>https://github.com/Jonah-Lichtenthal/Forge-Project</a:t>
            </a:r>
            <a:endParaRPr sz="1600">
              <a:solidFill>
                <a:schemeClr val="dk1"/>
              </a:solidFill>
              <a:latin typeface="Arial"/>
              <a:ea typeface="Arial"/>
              <a:cs typeface="Arial"/>
              <a:sym typeface="Arial"/>
            </a:endParaRPr>
          </a:p>
          <a:p>
            <a:pPr indent="0" lvl="0" marL="0" rtl="0" algn="l">
              <a:spcBef>
                <a:spcPts val="1000"/>
              </a:spcBef>
              <a:spcAft>
                <a:spcPts val="1000"/>
              </a:spcAft>
              <a:buNone/>
            </a:pPr>
            <a:r>
              <a:t/>
            </a:r>
            <a:endParaRPr sz="1300">
              <a:solidFill>
                <a:schemeClr val="dk1"/>
              </a:solidFill>
              <a:latin typeface="Arial"/>
              <a:ea typeface="Arial"/>
              <a:cs typeface="Arial"/>
              <a:sym typeface="Arial"/>
            </a:endParaRPr>
          </a:p>
        </p:txBody>
      </p:sp>
      <p:sp>
        <p:nvSpPr>
          <p:cNvPr id="1133" name="Google Shape;1133;p116"/>
          <p:cNvSpPr txBox="1"/>
          <p:nvPr>
            <p:ph idx="12" type="sldNum"/>
          </p:nvPr>
        </p:nvSpPr>
        <p:spPr>
          <a:xfrm>
            <a:off x="8553634" y="48136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08"/>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Introduction/Goals</a:t>
            </a:r>
            <a:endParaRPr/>
          </a:p>
        </p:txBody>
      </p:sp>
      <p:sp>
        <p:nvSpPr>
          <p:cNvPr id="1049" name="Google Shape;1049;p108"/>
          <p:cNvSpPr txBox="1"/>
          <p:nvPr/>
        </p:nvSpPr>
        <p:spPr>
          <a:xfrm>
            <a:off x="713750" y="1472800"/>
            <a:ext cx="8111700" cy="9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800">
                <a:solidFill>
                  <a:schemeClr val="dk1"/>
                </a:solidFill>
                <a:latin typeface="Nunito"/>
                <a:ea typeface="Nunito"/>
                <a:cs typeface="Nunito"/>
                <a:sym typeface="Nunito"/>
              </a:rPr>
              <a:t>Goal: </a:t>
            </a:r>
            <a:r>
              <a:rPr lang="en" sz="1800">
                <a:solidFill>
                  <a:schemeClr val="dk1"/>
                </a:solidFill>
                <a:latin typeface="Nunito"/>
                <a:ea typeface="Nunito"/>
                <a:cs typeface="Nunito"/>
                <a:sym typeface="Nunito"/>
              </a:rPr>
              <a:t>Analyze raw data from Stack Overflow posts about video games and derive relevant insights</a:t>
            </a:r>
            <a:endParaRPr sz="1800">
              <a:solidFill>
                <a:schemeClr val="dk2"/>
              </a:solidFill>
              <a:latin typeface="Montserrat"/>
              <a:ea typeface="Montserrat"/>
              <a:cs typeface="Montserrat"/>
              <a:sym typeface="Montserrat"/>
            </a:endParaRPr>
          </a:p>
        </p:txBody>
      </p:sp>
      <p:sp>
        <p:nvSpPr>
          <p:cNvPr id="1050" name="Google Shape;1050;p108"/>
          <p:cNvSpPr txBox="1"/>
          <p:nvPr>
            <p:ph idx="12" type="sldNum"/>
          </p:nvPr>
        </p:nvSpPr>
        <p:spPr>
          <a:xfrm>
            <a:off x="8546159" y="48136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1" name="Google Shape;1051;p108"/>
          <p:cNvPicPr preferRelativeResize="0"/>
          <p:nvPr/>
        </p:nvPicPr>
        <p:blipFill>
          <a:blip r:embed="rId3">
            <a:alphaModFix/>
          </a:blip>
          <a:stretch>
            <a:fillRect/>
          </a:stretch>
        </p:blipFill>
        <p:spPr>
          <a:xfrm>
            <a:off x="385837" y="3005225"/>
            <a:ext cx="8372325" cy="1034750"/>
          </a:xfrm>
          <a:prstGeom prst="rect">
            <a:avLst/>
          </a:prstGeom>
          <a:noFill/>
          <a:ln>
            <a:noFill/>
          </a:ln>
        </p:spPr>
      </p:pic>
      <p:sp>
        <p:nvSpPr>
          <p:cNvPr id="1052" name="Google Shape;1052;p108"/>
          <p:cNvSpPr txBox="1"/>
          <p:nvPr/>
        </p:nvSpPr>
        <p:spPr>
          <a:xfrm>
            <a:off x="385825" y="2569000"/>
            <a:ext cx="7833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 </a:t>
            </a:r>
            <a:r>
              <a:rPr lang="en" sz="1800">
                <a:solidFill>
                  <a:schemeClr val="dk2"/>
                </a:solidFill>
                <a:latin typeface="Montserrat"/>
                <a:ea typeface="Montserrat"/>
                <a:cs typeface="Montserrat"/>
                <a:sym typeface="Montserrat"/>
              </a:rPr>
              <a:t>snippet of the data is as follows:</a:t>
            </a:r>
            <a:endParaRPr sz="1800">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09"/>
          <p:cNvSpPr txBox="1"/>
          <p:nvPr>
            <p:ph idx="4294967295" type="title"/>
          </p:nvPr>
        </p:nvSpPr>
        <p:spPr>
          <a:xfrm>
            <a:off x="713225" y="445025"/>
            <a:ext cx="551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8" name="Google Shape;1058;p109"/>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Folder Size</a:t>
            </a:r>
            <a:endParaRPr/>
          </a:p>
        </p:txBody>
      </p:sp>
      <p:sp>
        <p:nvSpPr>
          <p:cNvPr id="1059" name="Google Shape;1059;p109"/>
          <p:cNvSpPr txBox="1"/>
          <p:nvPr>
            <p:ph idx="2" type="subTitle"/>
          </p:nvPr>
        </p:nvSpPr>
        <p:spPr>
          <a:xfrm>
            <a:off x="3571925" y="3306725"/>
            <a:ext cx="2167200" cy="84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our specific stack overflow dataset on gaming topics</a:t>
            </a:r>
            <a:endParaRPr/>
          </a:p>
        </p:txBody>
      </p:sp>
      <p:sp>
        <p:nvSpPr>
          <p:cNvPr id="1060" name="Google Shape;1060;p109"/>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Datasets</a:t>
            </a:r>
            <a:endParaRPr/>
          </a:p>
        </p:txBody>
      </p:sp>
      <p:sp>
        <p:nvSpPr>
          <p:cNvPr id="1061" name="Google Shape;1061;p109"/>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Containing stack overflow data on different topics</a:t>
            </a:r>
            <a:endParaRPr/>
          </a:p>
        </p:txBody>
      </p:sp>
      <p:sp>
        <p:nvSpPr>
          <p:cNvPr id="1062" name="Google Shape;1062;p109"/>
          <p:cNvSpPr txBox="1"/>
          <p:nvPr>
            <p:ph idx="5" type="subTitle"/>
          </p:nvPr>
        </p:nvSpPr>
        <p:spPr>
          <a:xfrm>
            <a:off x="6108625" y="2904446"/>
            <a:ext cx="20154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Files</a:t>
            </a:r>
            <a:endParaRPr/>
          </a:p>
        </p:txBody>
      </p:sp>
      <p:sp>
        <p:nvSpPr>
          <p:cNvPr id="1063" name="Google Shape;1063;p109"/>
          <p:cNvSpPr txBox="1"/>
          <p:nvPr>
            <p:ph idx="6" type="subTitle"/>
          </p:nvPr>
        </p:nvSpPr>
        <p:spPr>
          <a:xfrm>
            <a:off x="5890450" y="3306725"/>
            <a:ext cx="2571600" cy="10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atasets come with 8 files: badges, comments, posthistory, postlinks, posts, tags, users, votes </a:t>
            </a:r>
            <a:endParaRPr/>
          </a:p>
        </p:txBody>
      </p:sp>
      <p:sp>
        <p:nvSpPr>
          <p:cNvPr id="1064" name="Google Shape;1064;p109"/>
          <p:cNvSpPr txBox="1"/>
          <p:nvPr/>
        </p:nvSpPr>
        <p:spPr>
          <a:xfrm>
            <a:off x="1300174" y="1961769"/>
            <a:ext cx="1735200" cy="8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2"/>
                </a:solidFill>
                <a:latin typeface="Vidaloka"/>
                <a:ea typeface="Vidaloka"/>
                <a:cs typeface="Vidaloka"/>
                <a:sym typeface="Vidaloka"/>
              </a:rPr>
              <a:t>371</a:t>
            </a:r>
            <a:endParaRPr sz="4500">
              <a:solidFill>
                <a:schemeClr val="accent2"/>
              </a:solidFill>
              <a:latin typeface="Vidaloka"/>
              <a:ea typeface="Vidaloka"/>
              <a:cs typeface="Vidaloka"/>
              <a:sym typeface="Vidaloka"/>
            </a:endParaRPr>
          </a:p>
        </p:txBody>
      </p:sp>
      <p:sp>
        <p:nvSpPr>
          <p:cNvPr id="1065" name="Google Shape;1065;p109"/>
          <p:cNvSpPr txBox="1"/>
          <p:nvPr/>
        </p:nvSpPr>
        <p:spPr>
          <a:xfrm>
            <a:off x="3364350" y="1961775"/>
            <a:ext cx="2468700" cy="8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2"/>
                </a:solidFill>
                <a:latin typeface="Vidaloka"/>
                <a:ea typeface="Vidaloka"/>
                <a:cs typeface="Vidaloka"/>
                <a:sym typeface="Vidaloka"/>
              </a:rPr>
              <a:t>1,100</a:t>
            </a:r>
            <a:r>
              <a:rPr lang="en" sz="4500">
                <a:solidFill>
                  <a:schemeClr val="accent2"/>
                </a:solidFill>
                <a:latin typeface="Vidaloka"/>
                <a:ea typeface="Vidaloka"/>
                <a:cs typeface="Vidaloka"/>
                <a:sym typeface="Vidaloka"/>
              </a:rPr>
              <a:t> MB</a:t>
            </a:r>
            <a:endParaRPr sz="4500">
              <a:solidFill>
                <a:schemeClr val="accent2"/>
              </a:solidFill>
              <a:latin typeface="Vidaloka"/>
              <a:ea typeface="Vidaloka"/>
              <a:cs typeface="Vidaloka"/>
              <a:sym typeface="Vidaloka"/>
            </a:endParaRPr>
          </a:p>
        </p:txBody>
      </p:sp>
      <p:sp>
        <p:nvSpPr>
          <p:cNvPr id="1066" name="Google Shape;1066;p109"/>
          <p:cNvSpPr txBox="1"/>
          <p:nvPr/>
        </p:nvSpPr>
        <p:spPr>
          <a:xfrm>
            <a:off x="6195100" y="1961775"/>
            <a:ext cx="1962300" cy="8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accent2"/>
                </a:solidFill>
                <a:latin typeface="Vidaloka"/>
                <a:ea typeface="Vidaloka"/>
                <a:cs typeface="Vidaloka"/>
                <a:sym typeface="Vidaloka"/>
              </a:rPr>
              <a:t>8 files</a:t>
            </a:r>
            <a:endParaRPr sz="4500">
              <a:solidFill>
                <a:schemeClr val="accent2"/>
              </a:solidFill>
              <a:latin typeface="Vidaloka"/>
              <a:ea typeface="Vidaloka"/>
              <a:cs typeface="Vidaloka"/>
              <a:sym typeface="Vidaloka"/>
            </a:endParaRPr>
          </a:p>
        </p:txBody>
      </p:sp>
      <p:sp>
        <p:nvSpPr>
          <p:cNvPr id="1067" name="Google Shape;1067;p109"/>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Stack Overflow Data Dump</a:t>
            </a:r>
            <a:endParaRPr/>
          </a:p>
        </p:txBody>
      </p:sp>
      <p:sp>
        <p:nvSpPr>
          <p:cNvPr id="1068" name="Google Shape;1068;p109"/>
          <p:cNvSpPr txBox="1"/>
          <p:nvPr/>
        </p:nvSpPr>
        <p:spPr>
          <a:xfrm>
            <a:off x="608225" y="1164600"/>
            <a:ext cx="79428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This is a dataset of questions, answers, and metadata for analysis from Stack Overflow </a:t>
            </a:r>
            <a:endParaRPr sz="1800">
              <a:solidFill>
                <a:schemeClr val="dk2"/>
              </a:solidFill>
              <a:latin typeface="Montserrat"/>
              <a:ea typeface="Montserrat"/>
              <a:cs typeface="Montserrat"/>
              <a:sym typeface="Montserrat"/>
            </a:endParaRPr>
          </a:p>
        </p:txBody>
      </p:sp>
      <p:sp>
        <p:nvSpPr>
          <p:cNvPr id="1069" name="Google Shape;1069;p109"/>
          <p:cNvSpPr txBox="1"/>
          <p:nvPr>
            <p:ph idx="12" type="sldNum"/>
          </p:nvPr>
        </p:nvSpPr>
        <p:spPr>
          <a:xfrm>
            <a:off x="8551034" y="48136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1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Pipeline</a:t>
            </a:r>
            <a:endParaRPr/>
          </a:p>
        </p:txBody>
      </p:sp>
      <p:sp>
        <p:nvSpPr>
          <p:cNvPr id="1075" name="Google Shape;1075;p110"/>
          <p:cNvSpPr txBox="1"/>
          <p:nvPr/>
        </p:nvSpPr>
        <p:spPr>
          <a:xfrm>
            <a:off x="6419725" y="1782225"/>
            <a:ext cx="2314200" cy="7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Count how many times each tag appears putting it into a list</a:t>
            </a:r>
            <a:endParaRPr>
              <a:solidFill>
                <a:schemeClr val="dk1"/>
              </a:solidFill>
              <a:latin typeface="Montserrat"/>
              <a:ea typeface="Montserrat"/>
              <a:cs typeface="Montserrat"/>
              <a:sym typeface="Montserrat"/>
            </a:endParaRPr>
          </a:p>
        </p:txBody>
      </p:sp>
      <p:sp>
        <p:nvSpPr>
          <p:cNvPr id="1076" name="Google Shape;1076;p110"/>
          <p:cNvSpPr txBox="1"/>
          <p:nvPr/>
        </p:nvSpPr>
        <p:spPr>
          <a:xfrm>
            <a:off x="2278650" y="1913375"/>
            <a:ext cx="2628300" cy="7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dk1"/>
                </a:solidFill>
                <a:latin typeface="Montserrat"/>
                <a:ea typeface="Montserrat"/>
                <a:cs typeface="Montserrat"/>
                <a:sym typeface="Montserrat"/>
              </a:rPr>
              <a:t>Used The ElementTree XML API to convert XML Files to CSV files</a:t>
            </a:r>
            <a:endParaRPr>
              <a:solidFill>
                <a:schemeClr val="dk1"/>
              </a:solidFill>
              <a:latin typeface="Montserrat"/>
              <a:ea typeface="Montserrat"/>
              <a:cs typeface="Montserrat"/>
              <a:sym typeface="Montserrat"/>
            </a:endParaRPr>
          </a:p>
        </p:txBody>
      </p:sp>
      <p:sp>
        <p:nvSpPr>
          <p:cNvPr id="1077" name="Google Shape;1077;p110"/>
          <p:cNvSpPr txBox="1"/>
          <p:nvPr/>
        </p:nvSpPr>
        <p:spPr>
          <a:xfrm>
            <a:off x="4712150" y="3541975"/>
            <a:ext cx="17229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Clean Data</a:t>
            </a:r>
            <a:endParaRPr sz="2400">
              <a:solidFill>
                <a:schemeClr val="dk1"/>
              </a:solidFill>
              <a:latin typeface="Vidaloka"/>
              <a:ea typeface="Vidaloka"/>
              <a:cs typeface="Vidaloka"/>
              <a:sym typeface="Vidaloka"/>
            </a:endParaRPr>
          </a:p>
        </p:txBody>
      </p:sp>
      <p:sp>
        <p:nvSpPr>
          <p:cNvPr id="1078" name="Google Shape;1078;p110"/>
          <p:cNvSpPr txBox="1"/>
          <p:nvPr/>
        </p:nvSpPr>
        <p:spPr>
          <a:xfrm>
            <a:off x="4712150" y="3881975"/>
            <a:ext cx="1722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Removing nulls and HTML tags</a:t>
            </a:r>
            <a:endParaRPr>
              <a:solidFill>
                <a:schemeClr val="dk1"/>
              </a:solidFill>
              <a:latin typeface="Montserrat"/>
              <a:ea typeface="Montserrat"/>
              <a:cs typeface="Montserrat"/>
              <a:sym typeface="Montserrat"/>
            </a:endParaRPr>
          </a:p>
        </p:txBody>
      </p:sp>
      <p:sp>
        <p:nvSpPr>
          <p:cNvPr id="1079" name="Google Shape;1079;p110"/>
          <p:cNvSpPr txBox="1"/>
          <p:nvPr/>
        </p:nvSpPr>
        <p:spPr>
          <a:xfrm>
            <a:off x="705725" y="3541975"/>
            <a:ext cx="17229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Download data</a:t>
            </a:r>
            <a:endParaRPr sz="2400">
              <a:solidFill>
                <a:schemeClr val="dk1"/>
              </a:solidFill>
              <a:latin typeface="Vidaloka"/>
              <a:ea typeface="Vidaloka"/>
              <a:cs typeface="Vidaloka"/>
              <a:sym typeface="Vidaloka"/>
            </a:endParaRPr>
          </a:p>
        </p:txBody>
      </p:sp>
      <p:grpSp>
        <p:nvGrpSpPr>
          <p:cNvPr id="1080" name="Google Shape;1080;p110"/>
          <p:cNvGrpSpPr/>
          <p:nvPr/>
        </p:nvGrpSpPr>
        <p:grpSpPr>
          <a:xfrm>
            <a:off x="1061626" y="2700425"/>
            <a:ext cx="7013349" cy="667500"/>
            <a:chOff x="1061626" y="2700425"/>
            <a:chExt cx="7013349" cy="667500"/>
          </a:xfrm>
        </p:grpSpPr>
        <p:cxnSp>
          <p:nvCxnSpPr>
            <p:cNvPr id="1081" name="Google Shape;1081;p110"/>
            <p:cNvCxnSpPr>
              <a:stCxn id="1082" idx="3"/>
              <a:endCxn id="1083" idx="1"/>
            </p:cNvCxnSpPr>
            <p:nvPr/>
          </p:nvCxnSpPr>
          <p:spPr>
            <a:xfrm>
              <a:off x="2072626" y="3034175"/>
              <a:ext cx="1006800" cy="0"/>
            </a:xfrm>
            <a:prstGeom prst="straightConnector1">
              <a:avLst/>
            </a:prstGeom>
            <a:noFill/>
            <a:ln cap="flat" cmpd="sng" w="28575">
              <a:solidFill>
                <a:schemeClr val="accent2"/>
              </a:solidFill>
              <a:prstDash val="solid"/>
              <a:round/>
              <a:headEnd len="med" w="med" type="none"/>
              <a:tailEnd len="med" w="med" type="none"/>
            </a:ln>
          </p:spPr>
        </p:cxnSp>
        <p:cxnSp>
          <p:nvCxnSpPr>
            <p:cNvPr id="1084" name="Google Shape;1084;p110"/>
            <p:cNvCxnSpPr>
              <a:stCxn id="1083" idx="3"/>
              <a:endCxn id="1085" idx="1"/>
            </p:cNvCxnSpPr>
            <p:nvPr/>
          </p:nvCxnSpPr>
          <p:spPr>
            <a:xfrm>
              <a:off x="4061175" y="3034175"/>
              <a:ext cx="1021500" cy="0"/>
            </a:xfrm>
            <a:prstGeom prst="straightConnector1">
              <a:avLst/>
            </a:prstGeom>
            <a:noFill/>
            <a:ln cap="flat" cmpd="sng" w="28575">
              <a:solidFill>
                <a:schemeClr val="accent2"/>
              </a:solidFill>
              <a:prstDash val="solid"/>
              <a:round/>
              <a:headEnd len="med" w="med" type="none"/>
              <a:tailEnd len="med" w="med" type="none"/>
            </a:ln>
          </p:spPr>
        </p:cxnSp>
        <p:cxnSp>
          <p:nvCxnSpPr>
            <p:cNvPr id="1086" name="Google Shape;1086;p110"/>
            <p:cNvCxnSpPr>
              <a:stCxn id="1085" idx="3"/>
              <a:endCxn id="1087" idx="1"/>
            </p:cNvCxnSpPr>
            <p:nvPr/>
          </p:nvCxnSpPr>
          <p:spPr>
            <a:xfrm>
              <a:off x="6064400" y="3034175"/>
              <a:ext cx="1014300" cy="0"/>
            </a:xfrm>
            <a:prstGeom prst="straightConnector1">
              <a:avLst/>
            </a:prstGeom>
            <a:noFill/>
            <a:ln cap="flat" cmpd="sng" w="28575">
              <a:solidFill>
                <a:schemeClr val="accent2"/>
              </a:solidFill>
              <a:prstDash val="solid"/>
              <a:round/>
              <a:headEnd len="med" w="med" type="none"/>
              <a:tailEnd len="med" w="med" type="none"/>
            </a:ln>
          </p:spPr>
        </p:cxnSp>
        <p:sp>
          <p:nvSpPr>
            <p:cNvPr id="1082" name="Google Shape;1082;p110"/>
            <p:cNvSpPr txBox="1"/>
            <p:nvPr/>
          </p:nvSpPr>
          <p:spPr>
            <a:xfrm>
              <a:off x="1061626" y="2700425"/>
              <a:ext cx="10110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sp>
          <p:nvSpPr>
            <p:cNvPr id="1083" name="Google Shape;1083;p110"/>
            <p:cNvSpPr txBox="1"/>
            <p:nvPr/>
          </p:nvSpPr>
          <p:spPr>
            <a:xfrm>
              <a:off x="3079575" y="2700425"/>
              <a:ext cx="9816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sp>
          <p:nvSpPr>
            <p:cNvPr id="1085" name="Google Shape;1085;p110"/>
            <p:cNvSpPr txBox="1"/>
            <p:nvPr/>
          </p:nvSpPr>
          <p:spPr>
            <a:xfrm>
              <a:off x="5082800" y="2700425"/>
              <a:ext cx="9816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sp>
          <p:nvSpPr>
            <p:cNvPr id="1087" name="Google Shape;1087;p110"/>
            <p:cNvSpPr txBox="1"/>
            <p:nvPr/>
          </p:nvSpPr>
          <p:spPr>
            <a:xfrm>
              <a:off x="7078675" y="2700425"/>
              <a:ext cx="9963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04</a:t>
              </a:r>
              <a:endParaRPr sz="3500">
                <a:solidFill>
                  <a:schemeClr val="accent1"/>
                </a:solidFill>
                <a:latin typeface="Vidaloka"/>
                <a:ea typeface="Vidaloka"/>
                <a:cs typeface="Vidaloka"/>
                <a:sym typeface="Vidaloka"/>
              </a:endParaRPr>
            </a:p>
          </p:txBody>
        </p:sp>
      </p:grpSp>
      <p:sp>
        <p:nvSpPr>
          <p:cNvPr id="1088" name="Google Shape;1088;p110"/>
          <p:cNvSpPr txBox="1"/>
          <p:nvPr/>
        </p:nvSpPr>
        <p:spPr>
          <a:xfrm>
            <a:off x="2531675" y="1274475"/>
            <a:ext cx="2109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Convert XML To CSV</a:t>
            </a:r>
            <a:endParaRPr sz="2400">
              <a:solidFill>
                <a:schemeClr val="dk1"/>
              </a:solidFill>
              <a:latin typeface="Vidaloka"/>
              <a:ea typeface="Vidaloka"/>
              <a:cs typeface="Vidaloka"/>
              <a:sym typeface="Vidaloka"/>
            </a:endParaRPr>
          </a:p>
        </p:txBody>
      </p:sp>
      <p:sp>
        <p:nvSpPr>
          <p:cNvPr id="1089" name="Google Shape;1089;p110"/>
          <p:cNvSpPr txBox="1"/>
          <p:nvPr/>
        </p:nvSpPr>
        <p:spPr>
          <a:xfrm>
            <a:off x="6715375" y="1382325"/>
            <a:ext cx="17229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Count Tags</a:t>
            </a:r>
            <a:endParaRPr sz="2400">
              <a:solidFill>
                <a:schemeClr val="dk1"/>
              </a:solidFill>
              <a:latin typeface="Vidaloka"/>
              <a:ea typeface="Vidaloka"/>
              <a:cs typeface="Vidaloka"/>
              <a:sym typeface="Vidaloka"/>
            </a:endParaRPr>
          </a:p>
        </p:txBody>
      </p:sp>
      <p:sp>
        <p:nvSpPr>
          <p:cNvPr id="1090" name="Google Shape;1090;p110"/>
          <p:cNvSpPr txBox="1"/>
          <p:nvPr>
            <p:ph idx="12" type="sldNum"/>
          </p:nvPr>
        </p:nvSpPr>
        <p:spPr>
          <a:xfrm>
            <a:off x="8595309" y="48455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1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a:t>
            </a:r>
            <a:r>
              <a:rPr lang="en"/>
              <a:t> Data Analysis</a:t>
            </a:r>
            <a:endParaRPr/>
          </a:p>
        </p:txBody>
      </p:sp>
      <p:sp>
        <p:nvSpPr>
          <p:cNvPr id="1096" name="Google Shape;1096;p111"/>
          <p:cNvSpPr txBox="1"/>
          <p:nvPr>
            <p:ph idx="12" type="sldNum"/>
          </p:nvPr>
        </p:nvSpPr>
        <p:spPr>
          <a:xfrm>
            <a:off x="8595309" y="48242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7" name="Google Shape;1097;p111"/>
          <p:cNvPicPr preferRelativeResize="0"/>
          <p:nvPr/>
        </p:nvPicPr>
        <p:blipFill>
          <a:blip r:embed="rId3">
            <a:alphaModFix/>
          </a:blip>
          <a:stretch>
            <a:fillRect/>
          </a:stretch>
        </p:blipFill>
        <p:spPr>
          <a:xfrm>
            <a:off x="1296013" y="1017725"/>
            <a:ext cx="6551976" cy="367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40 Tags In Stack Overflow Gaming Posts</a:t>
            </a:r>
            <a:endParaRPr/>
          </a:p>
        </p:txBody>
      </p:sp>
      <p:sp>
        <p:nvSpPr>
          <p:cNvPr id="1103" name="Google Shape;1103;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4" name="Google Shape;1104;p112"/>
          <p:cNvPicPr preferRelativeResize="0"/>
          <p:nvPr/>
        </p:nvPicPr>
        <p:blipFill>
          <a:blip r:embed="rId3">
            <a:alphaModFix/>
          </a:blip>
          <a:stretch>
            <a:fillRect/>
          </a:stretch>
        </p:blipFill>
        <p:spPr>
          <a:xfrm>
            <a:off x="1015575" y="1085800"/>
            <a:ext cx="3121475" cy="3913373"/>
          </a:xfrm>
          <a:prstGeom prst="rect">
            <a:avLst/>
          </a:prstGeom>
          <a:noFill/>
          <a:ln>
            <a:noFill/>
          </a:ln>
        </p:spPr>
      </p:pic>
      <p:pic>
        <p:nvPicPr>
          <p:cNvPr id="1105" name="Google Shape;1105;p112"/>
          <p:cNvPicPr preferRelativeResize="0"/>
          <p:nvPr/>
        </p:nvPicPr>
        <p:blipFill>
          <a:blip r:embed="rId4">
            <a:alphaModFix/>
          </a:blip>
          <a:stretch>
            <a:fillRect/>
          </a:stretch>
        </p:blipFill>
        <p:spPr>
          <a:xfrm>
            <a:off x="4922400" y="1132000"/>
            <a:ext cx="3121475" cy="38209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13"/>
          <p:cNvSpPr txBox="1"/>
          <p:nvPr>
            <p:ph type="title"/>
          </p:nvPr>
        </p:nvSpPr>
        <p:spPr>
          <a:xfrm>
            <a:off x="-102150" y="445025"/>
            <a:ext cx="928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Number of Stack Overflow Tags for Top 10 Best-Selling Games</a:t>
            </a:r>
            <a:endParaRPr sz="2600"/>
          </a:p>
        </p:txBody>
      </p:sp>
      <p:sp>
        <p:nvSpPr>
          <p:cNvPr id="1111" name="Google Shape;1111;p113"/>
          <p:cNvSpPr txBox="1"/>
          <p:nvPr>
            <p:ph idx="12" type="sldNum"/>
          </p:nvPr>
        </p:nvSpPr>
        <p:spPr>
          <a:xfrm>
            <a:off x="8535509" y="4834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2" name="Google Shape;1112;p113"/>
          <p:cNvPicPr preferRelativeResize="0"/>
          <p:nvPr/>
        </p:nvPicPr>
        <p:blipFill>
          <a:blip r:embed="rId3">
            <a:alphaModFix/>
          </a:blip>
          <a:stretch>
            <a:fillRect/>
          </a:stretch>
        </p:blipFill>
        <p:spPr>
          <a:xfrm>
            <a:off x="4844599" y="1222373"/>
            <a:ext cx="4239600" cy="3325900"/>
          </a:xfrm>
          <a:prstGeom prst="rect">
            <a:avLst/>
          </a:prstGeom>
          <a:noFill/>
          <a:ln>
            <a:noFill/>
          </a:ln>
        </p:spPr>
      </p:pic>
      <p:pic>
        <p:nvPicPr>
          <p:cNvPr id="1113" name="Google Shape;1113;p113"/>
          <p:cNvPicPr preferRelativeResize="0"/>
          <p:nvPr/>
        </p:nvPicPr>
        <p:blipFill>
          <a:blip r:embed="rId4">
            <a:alphaModFix/>
          </a:blip>
          <a:stretch>
            <a:fillRect/>
          </a:stretch>
        </p:blipFill>
        <p:spPr>
          <a:xfrm>
            <a:off x="65600" y="1830039"/>
            <a:ext cx="4682850" cy="21105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4"/>
          <p:cNvSpPr txBox="1"/>
          <p:nvPr>
            <p:ph idx="1" type="subTitle"/>
          </p:nvPr>
        </p:nvSpPr>
        <p:spPr>
          <a:xfrm>
            <a:off x="658050" y="1258025"/>
            <a:ext cx="7827900" cy="35556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a:solidFill>
                  <a:schemeClr val="dk1"/>
                </a:solidFill>
              </a:rPr>
              <a:t>Games with more development opportunities</a:t>
            </a:r>
            <a:r>
              <a:rPr lang="en">
                <a:solidFill>
                  <a:schemeClr val="dk1"/>
                </a:solidFill>
              </a:rPr>
              <a:t> are more frequently discussed on Stack Overflow. </a:t>
            </a:r>
            <a:r>
              <a:rPr lang="en">
                <a:solidFill>
                  <a:schemeClr val="dk1"/>
                </a:solidFill>
              </a:rPr>
              <a:t>For example, </a:t>
            </a:r>
            <a:r>
              <a:rPr lang="en">
                <a:solidFill>
                  <a:schemeClr val="dk1"/>
                </a:solidFill>
              </a:rPr>
              <a:t>Minecraft appears multiple times in the top 40 due to its extensive modding and in-game mechanics.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Fortnite, despite being more popular today, does not rank in the top 40 because it requires significantly less development effort.</a:t>
            </a:r>
            <a:endParaRPr>
              <a:solidFill>
                <a:schemeClr val="dk1"/>
              </a:solidFill>
            </a:endParaRPr>
          </a:p>
          <a:p>
            <a:pPr indent="0" lvl="0" marL="0" rtl="0" algn="l">
              <a:lnSpc>
                <a:spcPct val="115000"/>
              </a:lnSpc>
              <a:spcBef>
                <a:spcPts val="1000"/>
              </a:spcBef>
              <a:spcAft>
                <a:spcPts val="0"/>
              </a:spcAft>
              <a:buNone/>
            </a:pPr>
            <a:r>
              <a:rPr lang="en">
                <a:solidFill>
                  <a:schemeClr val="dk1"/>
                </a:solidFill>
              </a:rPr>
              <a:t>While there is no clear correlation between game sales and Stack Overflow ranking, a more </a:t>
            </a:r>
            <a:r>
              <a:rPr lang="en">
                <a:solidFill>
                  <a:schemeClr val="dk1"/>
                </a:solidFill>
              </a:rPr>
              <a:t>nuanced look shows </a:t>
            </a:r>
            <a:r>
              <a:rPr lang="en">
                <a:solidFill>
                  <a:schemeClr val="dk1"/>
                </a:solidFill>
              </a:rPr>
              <a:t>higher-selling games are still more likely to appear in Stack Overflow discussions. Even a tag ranked 1000th is within the top 20% of all tags.</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None/>
            </a:pPr>
            <a:r>
              <a:rPr b="1" lang="en"/>
              <a:t>Further work:</a:t>
            </a:r>
            <a:r>
              <a:rPr lang="en"/>
              <a:t> Create a website for others to check where their favorite game ranks in stack overflow.</a:t>
            </a:r>
            <a:endParaRPr/>
          </a:p>
        </p:txBody>
      </p:sp>
      <p:sp>
        <p:nvSpPr>
          <p:cNvPr id="1119" name="Google Shape;1119;p114"/>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120" name="Google Shape;1120;p114"/>
          <p:cNvSpPr txBox="1"/>
          <p:nvPr>
            <p:ph idx="12" type="sldNum"/>
          </p:nvPr>
        </p:nvSpPr>
        <p:spPr>
          <a:xfrm>
            <a:off x="8595309" y="48136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15"/>
          <p:cNvSpPr txBox="1"/>
          <p:nvPr>
            <p:ph type="title"/>
          </p:nvPr>
        </p:nvSpPr>
        <p:spPr>
          <a:xfrm>
            <a:off x="2154300" y="1536475"/>
            <a:ext cx="4835400" cy="9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1126" name="Google Shape;1126;p115"/>
          <p:cNvSpPr txBox="1"/>
          <p:nvPr>
            <p:ph idx="12" type="sldNum"/>
          </p:nvPr>
        </p:nvSpPr>
        <p:spPr>
          <a:xfrm>
            <a:off x="8595309" y="48136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