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>
        <p:scale>
          <a:sx n="87" d="100"/>
          <a:sy n="87" d="100"/>
        </p:scale>
        <p:origin x="-69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H0 = There is no significant difference in diameter of cutlet</a:t>
            </a:r>
          </a:p>
          <a:p>
            <a:pPr>
              <a:buNone/>
            </a:pPr>
            <a:r>
              <a:rPr lang="en-US" sz="2400" b="1" dirty="0" smtClean="0"/>
              <a:t>H1 = There </a:t>
            </a:r>
            <a:r>
              <a:rPr lang="en-US" sz="2400" b="1" dirty="0"/>
              <a:t>is significant difference in diameter of </a:t>
            </a:r>
            <a:r>
              <a:rPr lang="en-US" sz="2400" b="1" dirty="0" smtClean="0"/>
              <a:t>cutlet</a:t>
            </a:r>
          </a:p>
          <a:p>
            <a:pPr>
              <a:buNone/>
            </a:pPr>
            <a:r>
              <a:rPr lang="en-US" sz="2400" b="1" dirty="0" smtClean="0"/>
              <a:t>Using t test as the hypothesis centers around sample 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5685" y="5144478"/>
            <a:ext cx="8643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value was found using t test and was found to be </a:t>
            </a:r>
            <a:r>
              <a:rPr lang="en-US" dirty="0" smtClean="0"/>
              <a:t>more than </a:t>
            </a:r>
            <a:r>
              <a:rPr lang="en-US" dirty="0"/>
              <a:t>0.05 therefore Null </a:t>
            </a:r>
          </a:p>
          <a:p>
            <a:r>
              <a:rPr lang="en-US" dirty="0"/>
              <a:t>Hypothesis is </a:t>
            </a:r>
            <a:r>
              <a:rPr lang="en-US" dirty="0" smtClean="0"/>
              <a:t>accepted</a:t>
            </a:r>
          </a:p>
          <a:p>
            <a:endParaRPr lang="en-US" dirty="0"/>
          </a:p>
          <a:p>
            <a:r>
              <a:rPr lang="en-US" dirty="0" smtClean="0"/>
              <a:t>Refer # 3.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>
              <a:buNone/>
            </a:pPr>
            <a:r>
              <a:rPr lang="en-US" sz="1800" dirty="0"/>
              <a:t>  Analyze the data and determine whether there is any difference in average TAT among the different laboratories at 5% significance level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/>
              <a:t>M</a:t>
            </a:r>
            <a:r>
              <a:rPr lang="en-US" sz="1800" dirty="0" smtClean="0"/>
              <a:t>initab File: </a:t>
            </a:r>
            <a:r>
              <a:rPr lang="en-US" sz="1800" b="1" dirty="0" err="1" smtClean="0"/>
              <a:t>LabTAT.mtw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/>
              <a:t>H0 = There is no </a:t>
            </a:r>
            <a:r>
              <a:rPr lang="en-US" sz="1800" b="1" dirty="0" smtClean="0"/>
              <a:t>difference </a:t>
            </a:r>
            <a:r>
              <a:rPr lang="en-US" sz="1800" b="1" dirty="0"/>
              <a:t>in </a:t>
            </a:r>
            <a:r>
              <a:rPr lang="en-US" sz="1800" b="1" dirty="0" smtClean="0"/>
              <a:t>average TAT 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H1 = There is </a:t>
            </a:r>
            <a:r>
              <a:rPr lang="en-US" sz="1800" b="1" dirty="0" smtClean="0"/>
              <a:t>difference </a:t>
            </a:r>
            <a:r>
              <a:rPr lang="en-US" sz="1800" b="1" dirty="0"/>
              <a:t>in average TAT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28600" y="3951390"/>
            <a:ext cx="29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Carrying out one way </a:t>
            </a:r>
            <a:r>
              <a:rPr lang="en-US" dirty="0" err="1"/>
              <a:t>Anova</a:t>
            </a:r>
            <a:r>
              <a:rPr lang="en-US" dirty="0"/>
              <a:t> ,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70" y="4458678"/>
            <a:ext cx="812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 value for all laboratories were found to be less than 0.05 ,therefore </a:t>
            </a:r>
          </a:p>
          <a:p>
            <a:r>
              <a:rPr lang="en-US" dirty="0"/>
              <a:t>the alternate hypothesis H1 is carried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r>
              <a:rPr lang="en-US" dirty="0"/>
              <a:t>Refer # </a:t>
            </a:r>
            <a:r>
              <a:rPr lang="en-US" dirty="0" smtClean="0"/>
              <a:t>4. </a:t>
            </a:r>
            <a:r>
              <a:rPr lang="en-US" dirty="0"/>
              <a:t>in code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549282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 value was found to be more than 0.05 ,therefore </a:t>
            </a:r>
          </a:p>
          <a:p>
            <a:r>
              <a:rPr lang="en-US" dirty="0"/>
              <a:t>the null hypothesis Ho is carried out </a:t>
            </a:r>
            <a:endParaRPr lang="en-US" dirty="0" smtClean="0"/>
          </a:p>
          <a:p>
            <a:r>
              <a:rPr lang="en-US" dirty="0"/>
              <a:t>Refer # </a:t>
            </a:r>
            <a:r>
              <a:rPr lang="en-US" dirty="0" smtClean="0"/>
              <a:t>5. </a:t>
            </a:r>
            <a:r>
              <a:rPr lang="en-US" dirty="0"/>
              <a:t>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36096"/>
            <a:ext cx="472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statistic and </a:t>
            </a:r>
            <a:r>
              <a:rPr lang="en-US" dirty="0" err="1" smtClean="0"/>
              <a:t>pvalue</a:t>
            </a:r>
            <a:r>
              <a:rPr lang="en-US" dirty="0" smtClean="0"/>
              <a:t> for each region is shown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61" y="1782215"/>
            <a:ext cx="85758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 value was found to be </a:t>
            </a:r>
            <a:r>
              <a:rPr lang="en-US" dirty="0" smtClean="0"/>
              <a:t>more than </a:t>
            </a:r>
            <a:r>
              <a:rPr lang="en-US" dirty="0"/>
              <a:t>0.05 ,therefore </a:t>
            </a:r>
          </a:p>
          <a:p>
            <a:r>
              <a:rPr lang="en-US" dirty="0"/>
              <a:t>the </a:t>
            </a:r>
            <a:r>
              <a:rPr lang="en-US" dirty="0" smtClean="0"/>
              <a:t>null hypothesis Ho </a:t>
            </a:r>
            <a:r>
              <a:rPr lang="en-US" dirty="0"/>
              <a:t>is carried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r>
              <a:rPr lang="en-US" dirty="0"/>
              <a:t>Refer # </a:t>
            </a:r>
            <a:r>
              <a:rPr lang="en-US" dirty="0" smtClean="0"/>
              <a:t>1. </a:t>
            </a:r>
            <a:r>
              <a:rPr lang="en-US" dirty="0"/>
              <a:t>in code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9806"/>
            <a:ext cx="873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Hypothesis </a:t>
            </a:r>
            <a:r>
              <a:rPr lang="en-US" dirty="0"/>
              <a:t>(Ho)</a:t>
            </a:r>
            <a:r>
              <a:rPr lang="en-US" dirty="0" smtClean="0"/>
              <a:t> : The error has </a:t>
            </a:r>
            <a:r>
              <a:rPr lang="en-US" dirty="0"/>
              <a:t>to be reworked before processing. </a:t>
            </a:r>
            <a:endParaRPr lang="en-US" dirty="0" smtClean="0"/>
          </a:p>
          <a:p>
            <a:r>
              <a:rPr lang="en-US" dirty="0" smtClean="0"/>
              <a:t>Alternate Hypothesis </a:t>
            </a:r>
            <a:r>
              <a:rPr lang="en-US" dirty="0"/>
              <a:t>(</a:t>
            </a:r>
            <a:r>
              <a:rPr lang="en-US" dirty="0" smtClean="0"/>
              <a:t>H1) : Reworking does not need to be carried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" y="109154"/>
            <a:ext cx="85785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Fantaloons.mtw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8494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statistic and </a:t>
            </a:r>
            <a:r>
              <a:rPr lang="en-US" dirty="0" err="1"/>
              <a:t>pvalue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shown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" y="1655620"/>
            <a:ext cx="900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 Hypothesis </a:t>
            </a:r>
            <a:r>
              <a:rPr lang="en-US" dirty="0" smtClean="0"/>
              <a:t>(Ho): </a:t>
            </a:r>
            <a:r>
              <a:rPr lang="en-US" dirty="0"/>
              <a:t>males versus females </a:t>
            </a:r>
            <a:r>
              <a:rPr lang="en-US" dirty="0" smtClean="0"/>
              <a:t>visiting the store </a:t>
            </a:r>
            <a:r>
              <a:rPr lang="en-US" dirty="0"/>
              <a:t>differ based on day of the week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Alternate </a:t>
            </a:r>
            <a:r>
              <a:rPr lang="en-US" dirty="0" smtClean="0"/>
              <a:t>Hypothesis (H1) </a:t>
            </a:r>
            <a:r>
              <a:rPr lang="en-US" dirty="0"/>
              <a:t>: males versus females visiting the store </a:t>
            </a:r>
            <a:r>
              <a:rPr lang="en-US" dirty="0" smtClean="0"/>
              <a:t>does not differ </a:t>
            </a:r>
            <a:r>
              <a:rPr lang="en-US" dirty="0"/>
              <a:t>based on day of the week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41" y="3421433"/>
            <a:ext cx="8765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 value was found to be </a:t>
            </a:r>
            <a:r>
              <a:rPr lang="en-US" dirty="0" smtClean="0"/>
              <a:t>more </a:t>
            </a:r>
            <a:r>
              <a:rPr lang="en-US" dirty="0" smtClean="0"/>
              <a:t>than </a:t>
            </a:r>
            <a:r>
              <a:rPr lang="en-US" dirty="0"/>
              <a:t>0.05 ,therefore </a:t>
            </a:r>
          </a:p>
          <a:p>
            <a:r>
              <a:rPr lang="en-US" dirty="0"/>
              <a:t>the </a:t>
            </a:r>
            <a:r>
              <a:rPr lang="en-US" dirty="0" smtClean="0"/>
              <a:t>null hypothesis Ho </a:t>
            </a:r>
            <a:r>
              <a:rPr lang="en-US" dirty="0"/>
              <a:t>is carried out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 # </a:t>
            </a:r>
            <a:r>
              <a:rPr lang="en-US" dirty="0" smtClean="0"/>
              <a:t>2. </a:t>
            </a:r>
            <a:r>
              <a:rPr lang="en-US" dirty="0"/>
              <a:t>in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615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 P</cp:lastModifiedBy>
  <cp:revision>15</cp:revision>
  <dcterms:created xsi:type="dcterms:W3CDTF">2015-11-14T12:07:48Z</dcterms:created>
  <dcterms:modified xsi:type="dcterms:W3CDTF">2021-03-05T09:19:15Z</dcterms:modified>
</cp:coreProperties>
</file>