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67" r:id="rId4"/>
    <p:sldId id="269" r:id="rId5"/>
    <p:sldId id="274" r:id="rId6"/>
    <p:sldId id="270" r:id="rId7"/>
    <p:sldId id="273" r:id="rId8"/>
    <p:sldId id="271" r:id="rId9"/>
    <p:sldId id="280" r:id="rId10"/>
    <p:sldId id="272" r:id="rId11"/>
    <p:sldId id="278" r:id="rId12"/>
    <p:sldId id="268" r:id="rId13"/>
    <p:sldId id="277" r:id="rId14"/>
    <p:sldId id="264" r:id="rId15"/>
    <p:sldId id="265" r:id="rId16"/>
    <p:sldId id="282" r:id="rId17"/>
    <p:sldId id="281" r:id="rId18"/>
    <p:sldId id="263"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E982F-AC20-48A9-A5D7-3E1105CE4D48}" v="337" dt="2024-03-29T22:55:49.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den Nubel (Student)" userId="S::cnubel@mines.edu::d1ab956a-99f4-4cea-80c3-a77e0e4018dd" providerId="AD" clId="Web-{A9DB9383-0E22-94D3-D5A6-5E7D078EAA8F}"/>
    <pc:docChg chg="addSld delSld modSld sldOrd">
      <pc:chgData name="Caden Nubel (Student)" userId="S::cnubel@mines.edu::d1ab956a-99f4-4cea-80c3-a77e0e4018dd" providerId="AD" clId="Web-{A9DB9383-0E22-94D3-D5A6-5E7D078EAA8F}" dt="2024-03-13T21:16:56.292" v="2331" actId="20577"/>
      <pc:docMkLst>
        <pc:docMk/>
      </pc:docMkLst>
      <pc:sldChg chg="del">
        <pc:chgData name="Caden Nubel (Student)" userId="S::cnubel@mines.edu::d1ab956a-99f4-4cea-80c3-a77e0e4018dd" providerId="AD" clId="Web-{A9DB9383-0E22-94D3-D5A6-5E7D078EAA8F}" dt="2024-03-13T20:01:48.895" v="0"/>
        <pc:sldMkLst>
          <pc:docMk/>
          <pc:sldMk cId="572091724" sldId="258"/>
        </pc:sldMkLst>
      </pc:sldChg>
      <pc:sldChg chg="modSp new">
        <pc:chgData name="Caden Nubel (Student)" userId="S::cnubel@mines.edu::d1ab956a-99f4-4cea-80c3-a77e0e4018dd" providerId="AD" clId="Web-{A9DB9383-0E22-94D3-D5A6-5E7D078EAA8F}" dt="2024-03-13T20:11:35.140" v="488" actId="20577"/>
        <pc:sldMkLst>
          <pc:docMk/>
          <pc:sldMk cId="429712299" sldId="269"/>
        </pc:sldMkLst>
        <pc:spChg chg="mod">
          <ac:chgData name="Caden Nubel (Student)" userId="S::cnubel@mines.edu::d1ab956a-99f4-4cea-80c3-a77e0e4018dd" providerId="AD" clId="Web-{A9DB9383-0E22-94D3-D5A6-5E7D078EAA8F}" dt="2024-03-13T20:02:01.223" v="10" actId="20577"/>
          <ac:spMkLst>
            <pc:docMk/>
            <pc:sldMk cId="429712299" sldId="269"/>
            <ac:spMk id="2" creationId="{A1BE16B5-0518-3336-16DF-25E2E5A448A0}"/>
          </ac:spMkLst>
        </pc:spChg>
        <pc:spChg chg="mod">
          <ac:chgData name="Caden Nubel (Student)" userId="S::cnubel@mines.edu::d1ab956a-99f4-4cea-80c3-a77e0e4018dd" providerId="AD" clId="Web-{A9DB9383-0E22-94D3-D5A6-5E7D078EAA8F}" dt="2024-03-13T20:11:35.140" v="488" actId="20577"/>
          <ac:spMkLst>
            <pc:docMk/>
            <pc:sldMk cId="429712299" sldId="269"/>
            <ac:spMk id="3" creationId="{0DE0A9B2-02E3-EEC7-79A0-D9CAE464B68B}"/>
          </ac:spMkLst>
        </pc:spChg>
      </pc:sldChg>
      <pc:sldChg chg="modSp new">
        <pc:chgData name="Caden Nubel (Student)" userId="S::cnubel@mines.edu::d1ab956a-99f4-4cea-80c3-a77e0e4018dd" providerId="AD" clId="Web-{A9DB9383-0E22-94D3-D5A6-5E7D078EAA8F}" dt="2024-03-13T20:11:08.577" v="476" actId="20577"/>
        <pc:sldMkLst>
          <pc:docMk/>
          <pc:sldMk cId="2766623718" sldId="270"/>
        </pc:sldMkLst>
        <pc:spChg chg="mod">
          <ac:chgData name="Caden Nubel (Student)" userId="S::cnubel@mines.edu::d1ab956a-99f4-4cea-80c3-a77e0e4018dd" providerId="AD" clId="Web-{A9DB9383-0E22-94D3-D5A6-5E7D078EAA8F}" dt="2024-03-13T20:04:54.429" v="128" actId="20577"/>
          <ac:spMkLst>
            <pc:docMk/>
            <pc:sldMk cId="2766623718" sldId="270"/>
            <ac:spMk id="2" creationId="{62253C70-6C03-D2B4-6ED8-5BEC296D605C}"/>
          </ac:spMkLst>
        </pc:spChg>
        <pc:spChg chg="mod">
          <ac:chgData name="Caden Nubel (Student)" userId="S::cnubel@mines.edu::d1ab956a-99f4-4cea-80c3-a77e0e4018dd" providerId="AD" clId="Web-{A9DB9383-0E22-94D3-D5A6-5E7D078EAA8F}" dt="2024-03-13T20:11:08.577" v="476" actId="20577"/>
          <ac:spMkLst>
            <pc:docMk/>
            <pc:sldMk cId="2766623718" sldId="270"/>
            <ac:spMk id="3" creationId="{5150BF1F-3C30-460C-F88F-4312665694A6}"/>
          </ac:spMkLst>
        </pc:spChg>
      </pc:sldChg>
      <pc:sldChg chg="modSp new ord">
        <pc:chgData name="Caden Nubel (Student)" userId="S::cnubel@mines.edu::d1ab956a-99f4-4cea-80c3-a77e0e4018dd" providerId="AD" clId="Web-{A9DB9383-0E22-94D3-D5A6-5E7D078EAA8F}" dt="2024-03-13T20:30:21.488" v="1548" actId="20577"/>
        <pc:sldMkLst>
          <pc:docMk/>
          <pc:sldMk cId="1344676927" sldId="271"/>
        </pc:sldMkLst>
        <pc:spChg chg="mod">
          <ac:chgData name="Caden Nubel (Student)" userId="S::cnubel@mines.edu::d1ab956a-99f4-4cea-80c3-a77e0e4018dd" providerId="AD" clId="Web-{A9DB9383-0E22-94D3-D5A6-5E7D078EAA8F}" dt="2024-03-13T20:12:42.266" v="534" actId="20577"/>
          <ac:spMkLst>
            <pc:docMk/>
            <pc:sldMk cId="1344676927" sldId="271"/>
            <ac:spMk id="2" creationId="{37969071-03F3-BF68-7DF7-9A6E553EF9F2}"/>
          </ac:spMkLst>
        </pc:spChg>
        <pc:spChg chg="mod">
          <ac:chgData name="Caden Nubel (Student)" userId="S::cnubel@mines.edu::d1ab956a-99f4-4cea-80c3-a77e0e4018dd" providerId="AD" clId="Web-{A9DB9383-0E22-94D3-D5A6-5E7D078EAA8F}" dt="2024-03-13T20:30:21.488" v="1548" actId="20577"/>
          <ac:spMkLst>
            <pc:docMk/>
            <pc:sldMk cId="1344676927" sldId="271"/>
            <ac:spMk id="3" creationId="{C15207E0-F9CD-47A3-D8CB-8486831FB6A4}"/>
          </ac:spMkLst>
        </pc:spChg>
      </pc:sldChg>
      <pc:sldChg chg="modSp new">
        <pc:chgData name="Caden Nubel (Student)" userId="S::cnubel@mines.edu::d1ab956a-99f4-4cea-80c3-a77e0e4018dd" providerId="AD" clId="Web-{A9DB9383-0E22-94D3-D5A6-5E7D078EAA8F}" dt="2024-03-13T20:35:26.885" v="1823" actId="20577"/>
        <pc:sldMkLst>
          <pc:docMk/>
          <pc:sldMk cId="833408984" sldId="272"/>
        </pc:sldMkLst>
        <pc:spChg chg="mod">
          <ac:chgData name="Caden Nubel (Student)" userId="S::cnubel@mines.edu::d1ab956a-99f4-4cea-80c3-a77e0e4018dd" providerId="AD" clId="Web-{A9DB9383-0E22-94D3-D5A6-5E7D078EAA8F}" dt="2024-03-13T20:35:26.885" v="1823" actId="20577"/>
          <ac:spMkLst>
            <pc:docMk/>
            <pc:sldMk cId="833408984" sldId="272"/>
            <ac:spMk id="2" creationId="{F4AF2B95-5C06-5380-8759-E58BF961D259}"/>
          </ac:spMkLst>
        </pc:spChg>
        <pc:spChg chg="mod">
          <ac:chgData name="Caden Nubel (Student)" userId="S::cnubel@mines.edu::d1ab956a-99f4-4cea-80c3-a77e0e4018dd" providerId="AD" clId="Web-{A9DB9383-0E22-94D3-D5A6-5E7D078EAA8F}" dt="2024-03-13T20:35:17.603" v="1807" actId="20577"/>
          <ac:spMkLst>
            <pc:docMk/>
            <pc:sldMk cId="833408984" sldId="272"/>
            <ac:spMk id="3" creationId="{CED9B64C-B477-2972-D888-A88C6427B333}"/>
          </ac:spMkLst>
        </pc:spChg>
      </pc:sldChg>
      <pc:sldChg chg="modSp new">
        <pc:chgData name="Caden Nubel (Student)" userId="S::cnubel@mines.edu::d1ab956a-99f4-4cea-80c3-a77e0e4018dd" providerId="AD" clId="Web-{A9DB9383-0E22-94D3-D5A6-5E7D078EAA8F}" dt="2024-03-13T20:14:45.096" v="731" actId="20577"/>
        <pc:sldMkLst>
          <pc:docMk/>
          <pc:sldMk cId="898442046" sldId="274"/>
        </pc:sldMkLst>
        <pc:spChg chg="mod">
          <ac:chgData name="Caden Nubel (Student)" userId="S::cnubel@mines.edu::d1ab956a-99f4-4cea-80c3-a77e0e4018dd" providerId="AD" clId="Web-{A9DB9383-0E22-94D3-D5A6-5E7D078EAA8F}" dt="2024-03-13T20:14:45.096" v="731" actId="20577"/>
          <ac:spMkLst>
            <pc:docMk/>
            <pc:sldMk cId="898442046" sldId="274"/>
            <ac:spMk id="2" creationId="{CE5C8BC2-B6F2-8846-40B0-D7E2B2FF9C3F}"/>
          </ac:spMkLst>
        </pc:spChg>
      </pc:sldChg>
      <pc:sldChg chg="modSp new">
        <pc:chgData name="Caden Nubel (Student)" userId="S::cnubel@mines.edu::d1ab956a-99f4-4cea-80c3-a77e0e4018dd" providerId="AD" clId="Web-{A9DB9383-0E22-94D3-D5A6-5E7D078EAA8F}" dt="2024-03-13T20:29:55.910" v="1475" actId="20577"/>
        <pc:sldMkLst>
          <pc:docMk/>
          <pc:sldMk cId="1409966744" sldId="276"/>
        </pc:sldMkLst>
        <pc:spChg chg="mod">
          <ac:chgData name="Caden Nubel (Student)" userId="S::cnubel@mines.edu::d1ab956a-99f4-4cea-80c3-a77e0e4018dd" providerId="AD" clId="Web-{A9DB9383-0E22-94D3-D5A6-5E7D078EAA8F}" dt="2024-03-13T20:29:55.910" v="1475" actId="20577"/>
          <ac:spMkLst>
            <pc:docMk/>
            <pc:sldMk cId="1409966744" sldId="276"/>
            <ac:spMk id="2" creationId="{F6C96193-E90F-DD9B-B061-967F2012C19E}"/>
          </ac:spMkLst>
        </pc:spChg>
      </pc:sldChg>
      <pc:sldChg chg="modSp new">
        <pc:chgData name="Caden Nubel (Student)" userId="S::cnubel@mines.edu::d1ab956a-99f4-4cea-80c3-a77e0e4018dd" providerId="AD" clId="Web-{A9DB9383-0E22-94D3-D5A6-5E7D078EAA8F}" dt="2024-03-13T21:16:56.292" v="2331" actId="20577"/>
        <pc:sldMkLst>
          <pc:docMk/>
          <pc:sldMk cId="4106172094" sldId="278"/>
        </pc:sldMkLst>
        <pc:spChg chg="mod">
          <ac:chgData name="Caden Nubel (Student)" userId="S::cnubel@mines.edu::d1ab956a-99f4-4cea-80c3-a77e0e4018dd" providerId="AD" clId="Web-{A9DB9383-0E22-94D3-D5A6-5E7D078EAA8F}" dt="2024-03-13T21:12:22.006" v="2125" actId="20577"/>
          <ac:spMkLst>
            <pc:docMk/>
            <pc:sldMk cId="4106172094" sldId="278"/>
            <ac:spMk id="2" creationId="{6F710674-8F47-E652-60B0-D9489E02E111}"/>
          </ac:spMkLst>
        </pc:spChg>
        <pc:spChg chg="mod">
          <ac:chgData name="Caden Nubel (Student)" userId="S::cnubel@mines.edu::d1ab956a-99f4-4cea-80c3-a77e0e4018dd" providerId="AD" clId="Web-{A9DB9383-0E22-94D3-D5A6-5E7D078EAA8F}" dt="2024-03-13T21:16:56.292" v="2331" actId="20577"/>
          <ac:spMkLst>
            <pc:docMk/>
            <pc:sldMk cId="4106172094" sldId="278"/>
            <ac:spMk id="3" creationId="{B524E7C7-9AE5-4E83-66DF-0AA1322B12ED}"/>
          </ac:spMkLst>
        </pc:spChg>
      </pc:sldChg>
    </pc:docChg>
  </pc:docChgLst>
  <pc:docChgLst>
    <pc:chgData name="Jonah Bertolino (Student)" userId="S::jonahbertolino@mines.edu::9e5659ea-b595-4c3b-9a51-e4ce62b2395f" providerId="AD" clId="Web-{5A9A608C-79B4-F36A-5251-F641E9E38D46}"/>
    <pc:docChg chg="addSld delSld modSld sldOrd">
      <pc:chgData name="Jonah Bertolino (Student)" userId="S::jonahbertolino@mines.edu::9e5659ea-b595-4c3b-9a51-e4ce62b2395f" providerId="AD" clId="Web-{5A9A608C-79B4-F36A-5251-F641E9E38D46}" dt="2024-03-10T21:41:58.677" v="27"/>
      <pc:docMkLst>
        <pc:docMk/>
      </pc:docMkLst>
      <pc:sldChg chg="new">
        <pc:chgData name="Jonah Bertolino (Student)" userId="S::jonahbertolino@mines.edu::9e5659ea-b595-4c3b-9a51-e4ce62b2395f" providerId="AD" clId="Web-{5A9A608C-79B4-F36A-5251-F641E9E38D46}" dt="2024-03-10T21:38:50.174" v="0"/>
        <pc:sldMkLst>
          <pc:docMk/>
          <pc:sldMk cId="2116201992" sldId="257"/>
        </pc:sldMkLst>
      </pc:sldChg>
      <pc:sldChg chg="modSp new ord">
        <pc:chgData name="Jonah Bertolino (Student)" userId="S::jonahbertolino@mines.edu::9e5659ea-b595-4c3b-9a51-e4ce62b2395f" providerId="AD" clId="Web-{5A9A608C-79B4-F36A-5251-F641E9E38D46}" dt="2024-03-10T21:41:58.677" v="27"/>
        <pc:sldMkLst>
          <pc:docMk/>
          <pc:sldMk cId="3372943132" sldId="259"/>
        </pc:sldMkLst>
        <pc:spChg chg="mod">
          <ac:chgData name="Jonah Bertolino (Student)" userId="S::jonahbertolino@mines.edu::9e5659ea-b595-4c3b-9a51-e4ce62b2395f" providerId="AD" clId="Web-{5A9A608C-79B4-F36A-5251-F641E9E38D46}" dt="2024-03-10T21:40:11.175" v="21" actId="20577"/>
          <ac:spMkLst>
            <pc:docMk/>
            <pc:sldMk cId="3372943132" sldId="259"/>
            <ac:spMk id="2" creationId="{BEB5B745-96C1-51E4-7056-D9562589D0F5}"/>
          </ac:spMkLst>
        </pc:spChg>
      </pc:sldChg>
      <pc:sldChg chg="new">
        <pc:chgData name="Jonah Bertolino (Student)" userId="S::jonahbertolino@mines.edu::9e5659ea-b595-4c3b-9a51-e4ce62b2395f" providerId="AD" clId="Web-{5A9A608C-79B4-F36A-5251-F641E9E38D46}" dt="2024-03-10T21:39:54.190" v="10"/>
        <pc:sldMkLst>
          <pc:docMk/>
          <pc:sldMk cId="3928215850" sldId="261"/>
        </pc:sldMkLst>
      </pc:sldChg>
      <pc:sldChg chg="modSp new del">
        <pc:chgData name="Jonah Bertolino (Student)" userId="S::jonahbertolino@mines.edu::9e5659ea-b595-4c3b-9a51-e4ce62b2395f" providerId="AD" clId="Web-{5A9A608C-79B4-F36A-5251-F641E9E38D46}" dt="2024-03-10T21:40:29.410" v="26"/>
        <pc:sldMkLst>
          <pc:docMk/>
          <pc:sldMk cId="2107621315" sldId="262"/>
        </pc:sldMkLst>
        <pc:spChg chg="mod">
          <ac:chgData name="Jonah Bertolino (Student)" userId="S::jonahbertolino@mines.edu::9e5659ea-b595-4c3b-9a51-e4ce62b2395f" providerId="AD" clId="Web-{5A9A608C-79B4-F36A-5251-F641E9E38D46}" dt="2024-03-10T21:40:23.472" v="25" actId="20577"/>
          <ac:spMkLst>
            <pc:docMk/>
            <pc:sldMk cId="2107621315" sldId="262"/>
            <ac:spMk id="2" creationId="{36D767C6-431B-F41E-77DD-74CB0B6E8974}"/>
          </ac:spMkLst>
        </pc:spChg>
      </pc:sldChg>
    </pc:docChg>
  </pc:docChgLst>
  <pc:docChgLst>
    <pc:chgData name="Joseph Kirby (Student)" userId="S::josephkirby@mines.edu::e8822a9d-bfd7-419b-a2ac-0f6e4b5323f8" providerId="AD" clId="Web-{8B68C9BB-ECBD-11A5-1970-274C38F27C8E}"/>
    <pc:docChg chg="addSld modSld sldOrd">
      <pc:chgData name="Joseph Kirby (Student)" userId="S::josephkirby@mines.edu::e8822a9d-bfd7-419b-a2ac-0f6e4b5323f8" providerId="AD" clId="Web-{8B68C9BB-ECBD-11A5-1970-274C38F27C8E}" dt="2024-03-11T22:56:05.999" v="300" actId="20577"/>
      <pc:docMkLst>
        <pc:docMk/>
      </pc:docMkLst>
      <pc:sldChg chg="addSp modSp ord">
        <pc:chgData name="Joseph Kirby (Student)" userId="S::josephkirby@mines.edu::e8822a9d-bfd7-419b-a2ac-0f6e4b5323f8" providerId="AD" clId="Web-{8B68C9BB-ECBD-11A5-1970-274C38F27C8E}" dt="2024-03-11T22:29:39.963" v="182"/>
        <pc:sldMkLst>
          <pc:docMk/>
          <pc:sldMk cId="2592547000" sldId="266"/>
        </pc:sldMkLst>
        <pc:spChg chg="mod">
          <ac:chgData name="Joseph Kirby (Student)" userId="S::josephkirby@mines.edu::e8822a9d-bfd7-419b-a2ac-0f6e4b5323f8" providerId="AD" clId="Web-{8B68C9BB-ECBD-11A5-1970-274C38F27C8E}" dt="2024-03-11T21:56:40.500" v="14" actId="20577"/>
          <ac:spMkLst>
            <pc:docMk/>
            <pc:sldMk cId="2592547000" sldId="266"/>
            <ac:spMk id="2" creationId="{82D7485C-C17E-097C-D99E-2E410B176E92}"/>
          </ac:spMkLst>
        </pc:spChg>
        <pc:spChg chg="mod">
          <ac:chgData name="Joseph Kirby (Student)" userId="S::josephkirby@mines.edu::e8822a9d-bfd7-419b-a2ac-0f6e4b5323f8" providerId="AD" clId="Web-{8B68C9BB-ECBD-11A5-1970-274C38F27C8E}" dt="2024-03-11T22:06:22.117" v="134" actId="20577"/>
          <ac:spMkLst>
            <pc:docMk/>
            <pc:sldMk cId="2592547000" sldId="266"/>
            <ac:spMk id="3" creationId="{CB0820ED-CB43-CA76-310F-14DE183269CB}"/>
          </ac:spMkLst>
        </pc:spChg>
        <pc:picChg chg="add mod">
          <ac:chgData name="Joseph Kirby (Student)" userId="S::josephkirby@mines.edu::e8822a9d-bfd7-419b-a2ac-0f6e4b5323f8" providerId="AD" clId="Web-{8B68C9BB-ECBD-11A5-1970-274C38F27C8E}" dt="2024-03-11T22:06:39.039" v="139" actId="1076"/>
          <ac:picMkLst>
            <pc:docMk/>
            <pc:sldMk cId="2592547000" sldId="266"/>
            <ac:picMk id="4" creationId="{4B28B800-C4CA-98CC-6CED-42EDF0D9E55E}"/>
          </ac:picMkLst>
        </pc:picChg>
      </pc:sldChg>
      <pc:sldChg chg="modSp new">
        <pc:chgData name="Joseph Kirby (Student)" userId="S::josephkirby@mines.edu::e8822a9d-bfd7-419b-a2ac-0f6e4b5323f8" providerId="AD" clId="Web-{8B68C9BB-ECBD-11A5-1970-274C38F27C8E}" dt="2024-03-11T22:56:05.999" v="300" actId="20577"/>
        <pc:sldMkLst>
          <pc:docMk/>
          <pc:sldMk cId="675645111" sldId="267"/>
        </pc:sldMkLst>
        <pc:spChg chg="mod">
          <ac:chgData name="Joseph Kirby (Student)" userId="S::josephkirby@mines.edu::e8822a9d-bfd7-419b-a2ac-0f6e4b5323f8" providerId="AD" clId="Web-{8B68C9BB-ECBD-11A5-1970-274C38F27C8E}" dt="2024-03-11T22:13:56.060" v="157" actId="20577"/>
          <ac:spMkLst>
            <pc:docMk/>
            <pc:sldMk cId="675645111" sldId="267"/>
            <ac:spMk id="2" creationId="{800BCEC9-E715-B52B-E13E-49CCDFB662C9}"/>
          </ac:spMkLst>
        </pc:spChg>
        <pc:spChg chg="mod">
          <ac:chgData name="Joseph Kirby (Student)" userId="S::josephkirby@mines.edu::e8822a9d-bfd7-419b-a2ac-0f6e4b5323f8" providerId="AD" clId="Web-{8B68C9BB-ECBD-11A5-1970-274C38F27C8E}" dt="2024-03-11T22:56:05.999" v="300" actId="20577"/>
          <ac:spMkLst>
            <pc:docMk/>
            <pc:sldMk cId="675645111" sldId="267"/>
            <ac:spMk id="3" creationId="{6AC13EE7-17DA-5C3E-B2C8-1DE0DAFA32FF}"/>
          </ac:spMkLst>
        </pc:spChg>
      </pc:sldChg>
      <pc:sldChg chg="addSp modSp new">
        <pc:chgData name="Joseph Kirby (Student)" userId="S::josephkirby@mines.edu::e8822a9d-bfd7-419b-a2ac-0f6e4b5323f8" providerId="AD" clId="Web-{8B68C9BB-ECBD-11A5-1970-274C38F27C8E}" dt="2024-03-11T22:55:48.780" v="270" actId="1076"/>
        <pc:sldMkLst>
          <pc:docMk/>
          <pc:sldMk cId="3085835959" sldId="268"/>
        </pc:sldMkLst>
        <pc:spChg chg="mod">
          <ac:chgData name="Joseph Kirby (Student)" userId="S::josephkirby@mines.edu::e8822a9d-bfd7-419b-a2ac-0f6e4b5323f8" providerId="AD" clId="Web-{8B68C9BB-ECBD-11A5-1970-274C38F27C8E}" dt="2024-03-11T22:35:30.139" v="230" actId="20577"/>
          <ac:spMkLst>
            <pc:docMk/>
            <pc:sldMk cId="3085835959" sldId="268"/>
            <ac:spMk id="2" creationId="{E0D42B90-D36E-F541-0DA9-D3AE86A9CC81}"/>
          </ac:spMkLst>
        </pc:spChg>
        <pc:spChg chg="mod">
          <ac:chgData name="Joseph Kirby (Student)" userId="S::josephkirby@mines.edu::e8822a9d-bfd7-419b-a2ac-0f6e4b5323f8" providerId="AD" clId="Web-{8B68C9BB-ECBD-11A5-1970-274C38F27C8E}" dt="2024-03-11T22:36:00.280" v="246" actId="20577"/>
          <ac:spMkLst>
            <pc:docMk/>
            <pc:sldMk cId="3085835959" sldId="268"/>
            <ac:spMk id="3" creationId="{6B3CF716-4EFA-6566-2DC6-AC662E3D731E}"/>
          </ac:spMkLst>
        </pc:spChg>
        <pc:picChg chg="add mod">
          <ac:chgData name="Joseph Kirby (Student)" userId="S::josephkirby@mines.edu::e8822a9d-bfd7-419b-a2ac-0f6e4b5323f8" providerId="AD" clId="Web-{8B68C9BB-ECBD-11A5-1970-274C38F27C8E}" dt="2024-03-11T22:39:11.017" v="248" actId="1076"/>
          <ac:picMkLst>
            <pc:docMk/>
            <pc:sldMk cId="3085835959" sldId="268"/>
            <ac:picMk id="4" creationId="{7C881784-BAA2-6642-FEDE-BD0866746B06}"/>
          </ac:picMkLst>
        </pc:picChg>
        <pc:picChg chg="add mod">
          <ac:chgData name="Joseph Kirby (Student)" userId="S::josephkirby@mines.edu::e8822a9d-bfd7-419b-a2ac-0f6e4b5323f8" providerId="AD" clId="Web-{8B68C9BB-ECBD-11A5-1970-274C38F27C8E}" dt="2024-03-11T22:55:48.780" v="270" actId="1076"/>
          <ac:picMkLst>
            <pc:docMk/>
            <pc:sldMk cId="3085835959" sldId="268"/>
            <ac:picMk id="5" creationId="{70444C2F-5D23-D084-6686-188E5401C5E1}"/>
          </ac:picMkLst>
        </pc:picChg>
      </pc:sldChg>
    </pc:docChg>
  </pc:docChgLst>
  <pc:docChgLst>
    <pc:chgData name="Joseph Kirby (Student)" userId="S::josephkirby@mines.edu::e8822a9d-bfd7-419b-a2ac-0f6e4b5323f8" providerId="AD" clId="Web-{54E2F79E-DDDB-2ED5-E763-AEDFE91C596B}"/>
    <pc:docChg chg="modSld">
      <pc:chgData name="Joseph Kirby (Student)" userId="S::josephkirby@mines.edu::e8822a9d-bfd7-419b-a2ac-0f6e4b5323f8" providerId="AD" clId="Web-{54E2F79E-DDDB-2ED5-E763-AEDFE91C596B}" dt="2024-03-13T20:31:22.928" v="89" actId="20577"/>
      <pc:docMkLst>
        <pc:docMk/>
      </pc:docMkLst>
      <pc:sldChg chg="modSp">
        <pc:chgData name="Joseph Kirby (Student)" userId="S::josephkirby@mines.edu::e8822a9d-bfd7-419b-a2ac-0f6e4b5323f8" providerId="AD" clId="Web-{54E2F79E-DDDB-2ED5-E763-AEDFE91C596B}" dt="2024-03-13T20:31:22.928" v="89" actId="20577"/>
        <pc:sldMkLst>
          <pc:docMk/>
          <pc:sldMk cId="2396793982" sldId="263"/>
        </pc:sldMkLst>
        <pc:spChg chg="mod">
          <ac:chgData name="Joseph Kirby (Student)" userId="S::josephkirby@mines.edu::e8822a9d-bfd7-419b-a2ac-0f6e4b5323f8" providerId="AD" clId="Web-{54E2F79E-DDDB-2ED5-E763-AEDFE91C596B}" dt="2024-03-13T20:31:22.928" v="89" actId="20577"/>
          <ac:spMkLst>
            <pc:docMk/>
            <pc:sldMk cId="2396793982" sldId="263"/>
            <ac:spMk id="3" creationId="{A9AC157F-B5D5-20E2-9DA4-EA29118F63FC}"/>
          </ac:spMkLst>
        </pc:spChg>
      </pc:sldChg>
      <pc:sldChg chg="addSp delSp modSp">
        <pc:chgData name="Joseph Kirby (Student)" userId="S::josephkirby@mines.edu::e8822a9d-bfd7-419b-a2ac-0f6e4b5323f8" providerId="AD" clId="Web-{54E2F79E-DDDB-2ED5-E763-AEDFE91C596B}" dt="2024-03-13T20:31:12.990" v="71" actId="20577"/>
        <pc:sldMkLst>
          <pc:docMk/>
          <pc:sldMk cId="3085835959" sldId="268"/>
        </pc:sldMkLst>
        <pc:spChg chg="mod">
          <ac:chgData name="Joseph Kirby (Student)" userId="S::josephkirby@mines.edu::e8822a9d-bfd7-419b-a2ac-0f6e4b5323f8" providerId="AD" clId="Web-{54E2F79E-DDDB-2ED5-E763-AEDFE91C596B}" dt="2024-03-13T20:31:12.990" v="71" actId="20577"/>
          <ac:spMkLst>
            <pc:docMk/>
            <pc:sldMk cId="3085835959" sldId="268"/>
            <ac:spMk id="3" creationId="{6B3CF716-4EFA-6566-2DC6-AC662E3D731E}"/>
          </ac:spMkLst>
        </pc:spChg>
        <pc:picChg chg="add del mod">
          <ac:chgData name="Joseph Kirby (Student)" userId="S::josephkirby@mines.edu::e8822a9d-bfd7-419b-a2ac-0f6e4b5323f8" providerId="AD" clId="Web-{54E2F79E-DDDB-2ED5-E763-AEDFE91C596B}" dt="2024-03-13T20:28:52.534" v="15"/>
          <ac:picMkLst>
            <pc:docMk/>
            <pc:sldMk cId="3085835959" sldId="268"/>
            <ac:picMk id="4" creationId="{7353F93A-7F9A-3E7F-2C74-46629F08CB64}"/>
          </ac:picMkLst>
        </pc:picChg>
        <pc:picChg chg="del">
          <ac:chgData name="Joseph Kirby (Student)" userId="S::josephkirby@mines.edu::e8822a9d-bfd7-419b-a2ac-0f6e4b5323f8" providerId="AD" clId="Web-{54E2F79E-DDDB-2ED5-E763-AEDFE91C596B}" dt="2024-03-13T20:26:52.578" v="0"/>
          <ac:picMkLst>
            <pc:docMk/>
            <pc:sldMk cId="3085835959" sldId="268"/>
            <ac:picMk id="5" creationId="{70444C2F-5D23-D084-6686-188E5401C5E1}"/>
          </ac:picMkLst>
        </pc:picChg>
        <pc:picChg chg="add mod">
          <ac:chgData name="Joseph Kirby (Student)" userId="S::josephkirby@mines.edu::e8822a9d-bfd7-419b-a2ac-0f6e4b5323f8" providerId="AD" clId="Web-{54E2F79E-DDDB-2ED5-E763-AEDFE91C596B}" dt="2024-03-13T20:29:22.191" v="18" actId="14100"/>
          <ac:picMkLst>
            <pc:docMk/>
            <pc:sldMk cId="3085835959" sldId="268"/>
            <ac:picMk id="6" creationId="{08766FB1-FF95-115A-0305-FB1958240F74}"/>
          </ac:picMkLst>
        </pc:picChg>
      </pc:sldChg>
    </pc:docChg>
  </pc:docChgLst>
  <pc:docChgLst>
    <pc:chgData name="Joseph Kirby (Student)" userId="S::josephkirby@mines.edu::e8822a9d-bfd7-419b-a2ac-0f6e4b5323f8" providerId="AD" clId="Web-{9CE1BDE5-E15A-3C55-EB4E-707B527F9D4E}"/>
    <pc:docChg chg="modSld">
      <pc:chgData name="Joseph Kirby (Student)" userId="S::josephkirby@mines.edu::e8822a9d-bfd7-419b-a2ac-0f6e4b5323f8" providerId="AD" clId="Web-{9CE1BDE5-E15A-3C55-EB4E-707B527F9D4E}" dt="2024-03-11T21:10:09.022" v="0" actId="20577"/>
      <pc:docMkLst>
        <pc:docMk/>
      </pc:docMkLst>
      <pc:sldChg chg="modSp">
        <pc:chgData name="Joseph Kirby (Student)" userId="S::josephkirby@mines.edu::e8822a9d-bfd7-419b-a2ac-0f6e4b5323f8" providerId="AD" clId="Web-{9CE1BDE5-E15A-3C55-EB4E-707B527F9D4E}" dt="2024-03-11T21:10:09.022" v="0" actId="20577"/>
        <pc:sldMkLst>
          <pc:docMk/>
          <pc:sldMk cId="234320675" sldId="256"/>
        </pc:sldMkLst>
        <pc:spChg chg="mod">
          <ac:chgData name="Joseph Kirby (Student)" userId="S::josephkirby@mines.edu::e8822a9d-bfd7-419b-a2ac-0f6e4b5323f8" providerId="AD" clId="Web-{9CE1BDE5-E15A-3C55-EB4E-707B527F9D4E}" dt="2024-03-11T21:10:09.022" v="0" actId="20577"/>
          <ac:spMkLst>
            <pc:docMk/>
            <pc:sldMk cId="234320675" sldId="256"/>
            <ac:spMk id="3" creationId="{4DFAF4A9-F54B-F3A4-7967-31664984E776}"/>
          </ac:spMkLst>
        </pc:spChg>
      </pc:sldChg>
    </pc:docChg>
  </pc:docChgLst>
  <pc:docChgLst>
    <pc:chgData name="Joel Shorey (Student)" userId="efeb13ac-a1a8-4105-bba8-6f92df6e6b9f" providerId="ADAL" clId="{631F1702-B937-4118-906D-5A11C7AE1DE5}"/>
    <pc:docChg chg="undo custSel addSld delSld modSld">
      <pc:chgData name="Joel Shorey (Student)" userId="efeb13ac-a1a8-4105-bba8-6f92df6e6b9f" providerId="ADAL" clId="{631F1702-B937-4118-906D-5A11C7AE1DE5}" dt="2024-03-15T18:16:56.358" v="2647" actId="1076"/>
      <pc:docMkLst>
        <pc:docMk/>
      </pc:docMkLst>
      <pc:sldChg chg="modSp mod">
        <pc:chgData name="Joel Shorey (Student)" userId="efeb13ac-a1a8-4105-bba8-6f92df6e6b9f" providerId="ADAL" clId="{631F1702-B937-4118-906D-5A11C7AE1DE5}" dt="2024-03-15T17:16:14.075" v="2537" actId="255"/>
        <pc:sldMkLst>
          <pc:docMk/>
          <pc:sldMk cId="234320675" sldId="256"/>
        </pc:sldMkLst>
        <pc:spChg chg="mod">
          <ac:chgData name="Joel Shorey (Student)" userId="efeb13ac-a1a8-4105-bba8-6f92df6e6b9f" providerId="ADAL" clId="{631F1702-B937-4118-906D-5A11C7AE1DE5}" dt="2024-03-15T17:16:14.075" v="2537" actId="255"/>
          <ac:spMkLst>
            <pc:docMk/>
            <pc:sldMk cId="234320675" sldId="256"/>
            <ac:spMk id="2" creationId="{20F0F418-8CFC-AF03-63CD-F9449637605C}"/>
          </ac:spMkLst>
        </pc:spChg>
      </pc:sldChg>
      <pc:sldChg chg="del">
        <pc:chgData name="Joel Shorey (Student)" userId="efeb13ac-a1a8-4105-bba8-6f92df6e6b9f" providerId="ADAL" clId="{631F1702-B937-4118-906D-5A11C7AE1DE5}" dt="2024-03-13T21:09:15.726" v="1543" actId="47"/>
        <pc:sldMkLst>
          <pc:docMk/>
          <pc:sldMk cId="907987910" sldId="260"/>
        </pc:sldMkLst>
      </pc:sldChg>
      <pc:sldChg chg="del">
        <pc:chgData name="Joel Shorey (Student)" userId="efeb13ac-a1a8-4105-bba8-6f92df6e6b9f" providerId="ADAL" clId="{631F1702-B937-4118-906D-5A11C7AE1DE5}" dt="2024-03-13T21:04:53.508" v="1530" actId="47"/>
        <pc:sldMkLst>
          <pc:docMk/>
          <pc:sldMk cId="3928215850" sldId="261"/>
        </pc:sldMkLst>
      </pc:sldChg>
      <pc:sldChg chg="modSp mod">
        <pc:chgData name="Joel Shorey (Student)" userId="efeb13ac-a1a8-4105-bba8-6f92df6e6b9f" providerId="ADAL" clId="{631F1702-B937-4118-906D-5A11C7AE1DE5}" dt="2024-03-15T17:24:28.761" v="2621" actId="14100"/>
        <pc:sldMkLst>
          <pc:docMk/>
          <pc:sldMk cId="2396793982" sldId="263"/>
        </pc:sldMkLst>
        <pc:spChg chg="mod">
          <ac:chgData name="Joel Shorey (Student)" userId="efeb13ac-a1a8-4105-bba8-6f92df6e6b9f" providerId="ADAL" clId="{631F1702-B937-4118-906D-5A11C7AE1DE5}" dt="2024-03-15T17:24:22.235" v="2619" actId="1076"/>
          <ac:spMkLst>
            <pc:docMk/>
            <pc:sldMk cId="2396793982" sldId="263"/>
            <ac:spMk id="2" creationId="{6809C795-4042-CC5A-647E-5016B8E19E84}"/>
          </ac:spMkLst>
        </pc:spChg>
        <pc:spChg chg="mod">
          <ac:chgData name="Joel Shorey (Student)" userId="efeb13ac-a1a8-4105-bba8-6f92df6e6b9f" providerId="ADAL" clId="{631F1702-B937-4118-906D-5A11C7AE1DE5}" dt="2024-03-15T17:24:28.761" v="2621" actId="14100"/>
          <ac:spMkLst>
            <pc:docMk/>
            <pc:sldMk cId="2396793982" sldId="263"/>
            <ac:spMk id="3" creationId="{A9AC157F-B5D5-20E2-9DA4-EA29118F63FC}"/>
          </ac:spMkLst>
        </pc:spChg>
      </pc:sldChg>
      <pc:sldChg chg="modSp mod">
        <pc:chgData name="Joel Shorey (Student)" userId="efeb13ac-a1a8-4105-bba8-6f92df6e6b9f" providerId="ADAL" clId="{631F1702-B937-4118-906D-5A11C7AE1DE5}" dt="2024-03-15T17:23:48.656" v="2615" actId="1076"/>
        <pc:sldMkLst>
          <pc:docMk/>
          <pc:sldMk cId="3498185693" sldId="264"/>
        </pc:sldMkLst>
        <pc:spChg chg="mod">
          <ac:chgData name="Joel Shorey (Student)" userId="efeb13ac-a1a8-4105-bba8-6f92df6e6b9f" providerId="ADAL" clId="{631F1702-B937-4118-906D-5A11C7AE1DE5}" dt="2024-03-15T17:23:48.656" v="2615" actId="1076"/>
          <ac:spMkLst>
            <pc:docMk/>
            <pc:sldMk cId="3498185693" sldId="264"/>
            <ac:spMk id="2" creationId="{DAD4FEB1-1896-4D04-3477-F8E40CBA7E2E}"/>
          </ac:spMkLst>
        </pc:spChg>
        <pc:spChg chg="mod">
          <ac:chgData name="Joel Shorey (Student)" userId="efeb13ac-a1a8-4105-bba8-6f92df6e6b9f" providerId="ADAL" clId="{631F1702-B937-4118-906D-5A11C7AE1DE5}" dt="2024-03-15T17:23:38.272" v="2613" actId="1076"/>
          <ac:spMkLst>
            <pc:docMk/>
            <pc:sldMk cId="3498185693" sldId="264"/>
            <ac:spMk id="3" creationId="{37BDDD50-4114-09B9-F973-1B6A4E4252F3}"/>
          </ac:spMkLst>
        </pc:spChg>
      </pc:sldChg>
      <pc:sldChg chg="modSp mod">
        <pc:chgData name="Joel Shorey (Student)" userId="efeb13ac-a1a8-4105-bba8-6f92df6e6b9f" providerId="ADAL" clId="{631F1702-B937-4118-906D-5A11C7AE1DE5}" dt="2024-03-15T17:24:01.503" v="2617" actId="1076"/>
        <pc:sldMkLst>
          <pc:docMk/>
          <pc:sldMk cId="4282433805" sldId="265"/>
        </pc:sldMkLst>
        <pc:spChg chg="mod">
          <ac:chgData name="Joel Shorey (Student)" userId="efeb13ac-a1a8-4105-bba8-6f92df6e6b9f" providerId="ADAL" clId="{631F1702-B937-4118-906D-5A11C7AE1DE5}" dt="2024-03-15T17:15:30.318" v="2532" actId="255"/>
          <ac:spMkLst>
            <pc:docMk/>
            <pc:sldMk cId="4282433805" sldId="265"/>
            <ac:spMk id="2" creationId="{8D59BAEB-686B-076D-6F94-24AF33C43842}"/>
          </ac:spMkLst>
        </pc:spChg>
        <pc:spChg chg="mod">
          <ac:chgData name="Joel Shorey (Student)" userId="efeb13ac-a1a8-4105-bba8-6f92df6e6b9f" providerId="ADAL" clId="{631F1702-B937-4118-906D-5A11C7AE1DE5}" dt="2024-03-15T17:24:01.503" v="2617" actId="1076"/>
          <ac:spMkLst>
            <pc:docMk/>
            <pc:sldMk cId="4282433805" sldId="265"/>
            <ac:spMk id="3" creationId="{61AA17EB-3313-5381-A3C4-8ACFAF2E635E}"/>
          </ac:spMkLst>
        </pc:spChg>
      </pc:sldChg>
      <pc:sldChg chg="modSp mod">
        <pc:chgData name="Joel Shorey (Student)" userId="efeb13ac-a1a8-4105-bba8-6f92df6e6b9f" providerId="ADAL" clId="{631F1702-B937-4118-906D-5A11C7AE1DE5}" dt="2024-03-15T17:18:49.177" v="2554" actId="14100"/>
        <pc:sldMkLst>
          <pc:docMk/>
          <pc:sldMk cId="2592547000" sldId="266"/>
        </pc:sldMkLst>
        <pc:spChg chg="mod">
          <ac:chgData name="Joel Shorey (Student)" userId="efeb13ac-a1a8-4105-bba8-6f92df6e6b9f" providerId="ADAL" clId="{631F1702-B937-4118-906D-5A11C7AE1DE5}" dt="2024-03-15T17:12:22.957" v="2503" actId="255"/>
          <ac:spMkLst>
            <pc:docMk/>
            <pc:sldMk cId="2592547000" sldId="266"/>
            <ac:spMk id="2" creationId="{82D7485C-C17E-097C-D99E-2E410B176E92}"/>
          </ac:spMkLst>
        </pc:spChg>
        <pc:spChg chg="mod">
          <ac:chgData name="Joel Shorey (Student)" userId="efeb13ac-a1a8-4105-bba8-6f92df6e6b9f" providerId="ADAL" clId="{631F1702-B937-4118-906D-5A11C7AE1DE5}" dt="2024-03-15T17:18:49.177" v="2554" actId="14100"/>
          <ac:spMkLst>
            <pc:docMk/>
            <pc:sldMk cId="2592547000" sldId="266"/>
            <ac:spMk id="3" creationId="{CB0820ED-CB43-CA76-310F-14DE183269CB}"/>
          </ac:spMkLst>
        </pc:spChg>
      </pc:sldChg>
      <pc:sldChg chg="addSp modSp mod setBg">
        <pc:chgData name="Joel Shorey (Student)" userId="efeb13ac-a1a8-4105-bba8-6f92df6e6b9f" providerId="ADAL" clId="{631F1702-B937-4118-906D-5A11C7AE1DE5}" dt="2024-03-15T17:18:26.596" v="2551" actId="14100"/>
        <pc:sldMkLst>
          <pc:docMk/>
          <pc:sldMk cId="675645111" sldId="267"/>
        </pc:sldMkLst>
        <pc:spChg chg="mod">
          <ac:chgData name="Joel Shorey (Student)" userId="efeb13ac-a1a8-4105-bba8-6f92df6e6b9f" providerId="ADAL" clId="{631F1702-B937-4118-906D-5A11C7AE1DE5}" dt="2024-03-15T17:12:32.150" v="2504" actId="255"/>
          <ac:spMkLst>
            <pc:docMk/>
            <pc:sldMk cId="675645111" sldId="267"/>
            <ac:spMk id="2" creationId="{800BCEC9-E715-B52B-E13E-49CCDFB662C9}"/>
          </ac:spMkLst>
        </pc:spChg>
        <pc:spChg chg="mod">
          <ac:chgData name="Joel Shorey (Student)" userId="efeb13ac-a1a8-4105-bba8-6f92df6e6b9f" providerId="ADAL" clId="{631F1702-B937-4118-906D-5A11C7AE1DE5}" dt="2024-03-15T17:18:26.596" v="2551" actId="14100"/>
          <ac:spMkLst>
            <pc:docMk/>
            <pc:sldMk cId="675645111" sldId="267"/>
            <ac:spMk id="3" creationId="{6AC13EE7-17DA-5C3E-B2C8-1DE0DAFA32FF}"/>
          </ac:spMkLst>
        </pc:spChg>
        <pc:spChg chg="add">
          <ac:chgData name="Joel Shorey (Student)" userId="efeb13ac-a1a8-4105-bba8-6f92df6e6b9f" providerId="ADAL" clId="{631F1702-B937-4118-906D-5A11C7AE1DE5}" dt="2024-03-15T17:04:53.702" v="2486" actId="26606"/>
          <ac:spMkLst>
            <pc:docMk/>
            <pc:sldMk cId="675645111" sldId="267"/>
            <ac:spMk id="1031" creationId="{6EFC920F-B85A-4068-BD93-41064EDE93D3}"/>
          </ac:spMkLst>
        </pc:spChg>
        <pc:spChg chg="add">
          <ac:chgData name="Joel Shorey (Student)" userId="efeb13ac-a1a8-4105-bba8-6f92df6e6b9f" providerId="ADAL" clId="{631F1702-B937-4118-906D-5A11C7AE1DE5}" dt="2024-03-15T17:04:53.702" v="2486" actId="26606"/>
          <ac:spMkLst>
            <pc:docMk/>
            <pc:sldMk cId="675645111" sldId="267"/>
            <ac:spMk id="1037" creationId="{CBC4F608-B4B8-48C3-9572-C0F061B1CD99}"/>
          </ac:spMkLst>
        </pc:spChg>
        <pc:spChg chg="add">
          <ac:chgData name="Joel Shorey (Student)" userId="efeb13ac-a1a8-4105-bba8-6f92df6e6b9f" providerId="ADAL" clId="{631F1702-B937-4118-906D-5A11C7AE1DE5}" dt="2024-03-15T17:04:53.702" v="2486" actId="26606"/>
          <ac:spMkLst>
            <pc:docMk/>
            <pc:sldMk cId="675645111" sldId="267"/>
            <ac:spMk id="1039" creationId="{1382A32C-5B0C-4B1C-A074-76C6DBCC9F87}"/>
          </ac:spMkLst>
        </pc:spChg>
        <pc:grpChg chg="add">
          <ac:chgData name="Joel Shorey (Student)" userId="efeb13ac-a1a8-4105-bba8-6f92df6e6b9f" providerId="ADAL" clId="{631F1702-B937-4118-906D-5A11C7AE1DE5}" dt="2024-03-15T17:04:53.702" v="2486" actId="26606"/>
          <ac:grpSpMkLst>
            <pc:docMk/>
            <pc:sldMk cId="675645111" sldId="267"/>
            <ac:grpSpMk id="1033" creationId="{1C559108-BBAE-426C-8564-051D2BA6DDC8}"/>
          </ac:grpSpMkLst>
        </pc:grpChg>
        <pc:picChg chg="add mod">
          <ac:chgData name="Joel Shorey (Student)" userId="efeb13ac-a1a8-4105-bba8-6f92df6e6b9f" providerId="ADAL" clId="{631F1702-B937-4118-906D-5A11C7AE1DE5}" dt="2024-03-15T17:04:53.702" v="2486" actId="26606"/>
          <ac:picMkLst>
            <pc:docMk/>
            <pc:sldMk cId="675645111" sldId="267"/>
            <ac:picMk id="1026" creationId="{76649751-B4BA-7B14-88E7-8BF7D1F4716D}"/>
          </ac:picMkLst>
        </pc:picChg>
      </pc:sldChg>
      <pc:sldChg chg="modSp mod">
        <pc:chgData name="Joel Shorey (Student)" userId="efeb13ac-a1a8-4105-bba8-6f92df6e6b9f" providerId="ADAL" clId="{631F1702-B937-4118-906D-5A11C7AE1DE5}" dt="2024-03-15T17:23:09.687" v="2607" actId="1076"/>
        <pc:sldMkLst>
          <pc:docMk/>
          <pc:sldMk cId="3085835959" sldId="268"/>
        </pc:sldMkLst>
        <pc:spChg chg="mod">
          <ac:chgData name="Joel Shorey (Student)" userId="efeb13ac-a1a8-4105-bba8-6f92df6e6b9f" providerId="ADAL" clId="{631F1702-B937-4118-906D-5A11C7AE1DE5}" dt="2024-03-15T17:14:55.175" v="2525" actId="255"/>
          <ac:spMkLst>
            <pc:docMk/>
            <pc:sldMk cId="3085835959" sldId="268"/>
            <ac:spMk id="2" creationId="{E0D42B90-D36E-F541-0DA9-D3AE86A9CC81}"/>
          </ac:spMkLst>
        </pc:spChg>
        <pc:spChg chg="mod">
          <ac:chgData name="Joel Shorey (Student)" userId="efeb13ac-a1a8-4105-bba8-6f92df6e6b9f" providerId="ADAL" clId="{631F1702-B937-4118-906D-5A11C7AE1DE5}" dt="2024-03-15T17:23:09.687" v="2607" actId="1076"/>
          <ac:spMkLst>
            <pc:docMk/>
            <pc:sldMk cId="3085835959" sldId="268"/>
            <ac:spMk id="3" creationId="{6B3CF716-4EFA-6566-2DC6-AC662E3D731E}"/>
          </ac:spMkLst>
        </pc:spChg>
      </pc:sldChg>
      <pc:sldChg chg="addSp modSp mod setBg modNotesTx">
        <pc:chgData name="Joel Shorey (Student)" userId="efeb13ac-a1a8-4105-bba8-6f92df6e6b9f" providerId="ADAL" clId="{631F1702-B937-4118-906D-5A11C7AE1DE5}" dt="2024-03-15T18:16:56.358" v="2647" actId="1076"/>
        <pc:sldMkLst>
          <pc:docMk/>
          <pc:sldMk cId="429712299" sldId="269"/>
        </pc:sldMkLst>
        <pc:spChg chg="mod">
          <ac:chgData name="Joel Shorey (Student)" userId="efeb13ac-a1a8-4105-bba8-6f92df6e6b9f" providerId="ADAL" clId="{631F1702-B937-4118-906D-5A11C7AE1DE5}" dt="2024-03-15T17:12:15.480" v="2502" actId="255"/>
          <ac:spMkLst>
            <pc:docMk/>
            <pc:sldMk cId="429712299" sldId="269"/>
            <ac:spMk id="2" creationId="{A1BE16B5-0518-3336-16DF-25E2E5A448A0}"/>
          </ac:spMkLst>
        </pc:spChg>
        <pc:spChg chg="mod">
          <ac:chgData name="Joel Shorey (Student)" userId="efeb13ac-a1a8-4105-bba8-6f92df6e6b9f" providerId="ADAL" clId="{631F1702-B937-4118-906D-5A11C7AE1DE5}" dt="2024-03-15T18:16:56.358" v="2647" actId="1076"/>
          <ac:spMkLst>
            <pc:docMk/>
            <pc:sldMk cId="429712299" sldId="269"/>
            <ac:spMk id="3" creationId="{0DE0A9B2-02E3-EEC7-79A0-D9CAE464B68B}"/>
          </ac:spMkLst>
        </pc:spChg>
        <pc:spChg chg="add">
          <ac:chgData name="Joel Shorey (Student)" userId="efeb13ac-a1a8-4105-bba8-6f92df6e6b9f" providerId="ADAL" clId="{631F1702-B937-4118-906D-5A11C7AE1DE5}" dt="2024-03-15T17:05:04.025" v="2487" actId="26606"/>
          <ac:spMkLst>
            <pc:docMk/>
            <pc:sldMk cId="429712299" sldId="269"/>
            <ac:spMk id="8" creationId="{DBF61EA3-B236-439E-9C0B-340980D56BEE}"/>
          </ac:spMkLst>
        </pc:spChg>
        <pc:spChg chg="add">
          <ac:chgData name="Joel Shorey (Student)" userId="efeb13ac-a1a8-4105-bba8-6f92df6e6b9f" providerId="ADAL" clId="{631F1702-B937-4118-906D-5A11C7AE1DE5}" dt="2024-03-15T17:05:04.025" v="2487" actId="26606"/>
          <ac:spMkLst>
            <pc:docMk/>
            <pc:sldMk cId="429712299" sldId="269"/>
            <ac:spMk id="14" creationId="{E659831F-0D9A-4C63-9EBB-8435B85A440F}"/>
          </ac:spMkLst>
        </pc:spChg>
        <pc:grpChg chg="add">
          <ac:chgData name="Joel Shorey (Student)" userId="efeb13ac-a1a8-4105-bba8-6f92df6e6b9f" providerId="ADAL" clId="{631F1702-B937-4118-906D-5A11C7AE1DE5}" dt="2024-03-15T17:05:04.025" v="2487" actId="26606"/>
          <ac:grpSpMkLst>
            <pc:docMk/>
            <pc:sldMk cId="429712299" sldId="269"/>
            <ac:grpSpMk id="10" creationId="{28FAF094-D087-493F-8DF9-A486C2D6BBAA}"/>
          </ac:grpSpMkLst>
        </pc:grpChg>
      </pc:sldChg>
      <pc:sldChg chg="addSp modSp mod setBg modNotesTx">
        <pc:chgData name="Joel Shorey (Student)" userId="efeb13ac-a1a8-4105-bba8-6f92df6e6b9f" providerId="ADAL" clId="{631F1702-B937-4118-906D-5A11C7AE1DE5}" dt="2024-03-15T17:22:15.436" v="2595" actId="1076"/>
        <pc:sldMkLst>
          <pc:docMk/>
          <pc:sldMk cId="2766623718" sldId="270"/>
        </pc:sldMkLst>
        <pc:spChg chg="mod">
          <ac:chgData name="Joel Shorey (Student)" userId="efeb13ac-a1a8-4105-bba8-6f92df6e6b9f" providerId="ADAL" clId="{631F1702-B937-4118-906D-5A11C7AE1DE5}" dt="2024-03-15T17:22:06.833" v="2593" actId="14100"/>
          <ac:spMkLst>
            <pc:docMk/>
            <pc:sldMk cId="2766623718" sldId="270"/>
            <ac:spMk id="2" creationId="{62253C70-6C03-D2B4-6ED8-5BEC296D605C}"/>
          </ac:spMkLst>
        </pc:spChg>
        <pc:spChg chg="mod">
          <ac:chgData name="Joel Shorey (Student)" userId="efeb13ac-a1a8-4105-bba8-6f92df6e6b9f" providerId="ADAL" clId="{631F1702-B937-4118-906D-5A11C7AE1DE5}" dt="2024-03-15T17:22:15.436" v="2595" actId="1076"/>
          <ac:spMkLst>
            <pc:docMk/>
            <pc:sldMk cId="2766623718" sldId="270"/>
            <ac:spMk id="3" creationId="{5150BF1F-3C30-460C-F88F-4312665694A6}"/>
          </ac:spMkLst>
        </pc:spChg>
        <pc:spChg chg="add">
          <ac:chgData name="Joel Shorey (Student)" userId="efeb13ac-a1a8-4105-bba8-6f92df6e6b9f" providerId="ADAL" clId="{631F1702-B937-4118-906D-5A11C7AE1DE5}" dt="2024-03-15T17:05:26.959" v="2489" actId="26606"/>
          <ac:spMkLst>
            <pc:docMk/>
            <pc:sldMk cId="2766623718" sldId="270"/>
            <ac:spMk id="8" creationId="{4DA718D0-4865-4629-8134-44F68D41D574}"/>
          </ac:spMkLst>
        </pc:spChg>
        <pc:spChg chg="add">
          <ac:chgData name="Joel Shorey (Student)" userId="efeb13ac-a1a8-4105-bba8-6f92df6e6b9f" providerId="ADAL" clId="{631F1702-B937-4118-906D-5A11C7AE1DE5}" dt="2024-03-15T17:05:26.959" v="2489" actId="26606"/>
          <ac:spMkLst>
            <pc:docMk/>
            <pc:sldMk cId="2766623718" sldId="270"/>
            <ac:spMk id="14" creationId="{CBC4F608-B4B8-48C3-9572-C0F061B1CD99}"/>
          </ac:spMkLst>
        </pc:spChg>
        <pc:grpChg chg="add">
          <ac:chgData name="Joel Shorey (Student)" userId="efeb13ac-a1a8-4105-bba8-6f92df6e6b9f" providerId="ADAL" clId="{631F1702-B937-4118-906D-5A11C7AE1DE5}" dt="2024-03-15T17:05:26.959" v="2489" actId="26606"/>
          <ac:grpSpMkLst>
            <pc:docMk/>
            <pc:sldMk cId="2766623718" sldId="270"/>
            <ac:grpSpMk id="10" creationId="{65167ED7-6315-43AB-B1B6-C326D5FD8F84}"/>
          </ac:grpSpMkLst>
        </pc:grpChg>
      </pc:sldChg>
      <pc:sldChg chg="addSp modSp mod setBg modNotesTx">
        <pc:chgData name="Joel Shorey (Student)" userId="efeb13ac-a1a8-4105-bba8-6f92df6e6b9f" providerId="ADAL" clId="{631F1702-B937-4118-906D-5A11C7AE1DE5}" dt="2024-03-15T17:22:29.680" v="2597" actId="1076"/>
        <pc:sldMkLst>
          <pc:docMk/>
          <pc:sldMk cId="1344676927" sldId="271"/>
        </pc:sldMkLst>
        <pc:spChg chg="mod">
          <ac:chgData name="Joel Shorey (Student)" userId="efeb13ac-a1a8-4105-bba8-6f92df6e6b9f" providerId="ADAL" clId="{631F1702-B937-4118-906D-5A11C7AE1DE5}" dt="2024-03-15T17:13:30.345" v="2511" actId="255"/>
          <ac:spMkLst>
            <pc:docMk/>
            <pc:sldMk cId="1344676927" sldId="271"/>
            <ac:spMk id="2" creationId="{37969071-03F3-BF68-7DF7-9A6E553EF9F2}"/>
          </ac:spMkLst>
        </pc:spChg>
        <pc:spChg chg="mod">
          <ac:chgData name="Joel Shorey (Student)" userId="efeb13ac-a1a8-4105-bba8-6f92df6e6b9f" providerId="ADAL" clId="{631F1702-B937-4118-906D-5A11C7AE1DE5}" dt="2024-03-15T17:22:29.680" v="2597" actId="1076"/>
          <ac:spMkLst>
            <pc:docMk/>
            <pc:sldMk cId="1344676927" sldId="271"/>
            <ac:spMk id="3" creationId="{C15207E0-F9CD-47A3-D8CB-8486831FB6A4}"/>
          </ac:spMkLst>
        </pc:spChg>
        <pc:spChg chg="add">
          <ac:chgData name="Joel Shorey (Student)" userId="efeb13ac-a1a8-4105-bba8-6f92df6e6b9f" providerId="ADAL" clId="{631F1702-B937-4118-906D-5A11C7AE1DE5}" dt="2024-03-15T17:06:13.609" v="2492" actId="26606"/>
          <ac:spMkLst>
            <pc:docMk/>
            <pc:sldMk cId="1344676927" sldId="271"/>
            <ac:spMk id="8" creationId="{B6CDA21F-E7AF-4C75-8395-33F58D5B0E45}"/>
          </ac:spMkLst>
        </pc:spChg>
        <pc:spChg chg="add">
          <ac:chgData name="Joel Shorey (Student)" userId="efeb13ac-a1a8-4105-bba8-6f92df6e6b9f" providerId="ADAL" clId="{631F1702-B937-4118-906D-5A11C7AE1DE5}" dt="2024-03-15T17:06:13.609" v="2492" actId="26606"/>
          <ac:spMkLst>
            <pc:docMk/>
            <pc:sldMk cId="1344676927" sldId="271"/>
            <ac:spMk id="15" creationId="{D5B0017B-2ECA-49AF-B397-DC140825DF8D}"/>
          </ac:spMkLst>
        </pc:spChg>
        <pc:grpChg chg="add">
          <ac:chgData name="Joel Shorey (Student)" userId="efeb13ac-a1a8-4105-bba8-6f92df6e6b9f" providerId="ADAL" clId="{631F1702-B937-4118-906D-5A11C7AE1DE5}" dt="2024-03-15T17:06:13.609" v="2492" actId="26606"/>
          <ac:grpSpMkLst>
            <pc:docMk/>
            <pc:sldMk cId="1344676927" sldId="271"/>
            <ac:grpSpMk id="10" creationId="{AE1C45F0-260A-458C-96ED-C1F6D2151219}"/>
          </ac:grpSpMkLst>
        </pc:grpChg>
        <pc:cxnChg chg="add">
          <ac:chgData name="Joel Shorey (Student)" userId="efeb13ac-a1a8-4105-bba8-6f92df6e6b9f" providerId="ADAL" clId="{631F1702-B937-4118-906D-5A11C7AE1DE5}" dt="2024-03-15T17:06:13.609" v="2492" actId="26606"/>
          <ac:cxnSpMkLst>
            <pc:docMk/>
            <pc:sldMk cId="1344676927" sldId="271"/>
            <ac:cxnSpMk id="17" creationId="{6CF1BAF6-AD41-4082-B212-8A1F9A2E8779}"/>
          </ac:cxnSpMkLst>
        </pc:cxnChg>
      </pc:sldChg>
      <pc:sldChg chg="new">
        <pc:chgData name="Joel Shorey (Student)" userId="efeb13ac-a1a8-4105-bba8-6f92df6e6b9f" providerId="ADAL" clId="{631F1702-B937-4118-906D-5A11C7AE1DE5}" dt="2024-03-13T20:12:46.573" v="0" actId="680"/>
        <pc:sldMkLst>
          <pc:docMk/>
          <pc:sldMk cId="176244466" sldId="272"/>
        </pc:sldMkLst>
      </pc:sldChg>
      <pc:sldChg chg="addSp modSp mod setBg modNotesTx">
        <pc:chgData name="Joel Shorey (Student)" userId="efeb13ac-a1a8-4105-bba8-6f92df6e6b9f" providerId="ADAL" clId="{631F1702-B937-4118-906D-5A11C7AE1DE5}" dt="2024-03-15T17:26:51.151" v="2639" actId="14100"/>
        <pc:sldMkLst>
          <pc:docMk/>
          <pc:sldMk cId="833408984" sldId="272"/>
        </pc:sldMkLst>
        <pc:spChg chg="mod">
          <ac:chgData name="Joel Shorey (Student)" userId="efeb13ac-a1a8-4105-bba8-6f92df6e6b9f" providerId="ADAL" clId="{631F1702-B937-4118-906D-5A11C7AE1DE5}" dt="2024-03-15T17:26:51.151" v="2639" actId="14100"/>
          <ac:spMkLst>
            <pc:docMk/>
            <pc:sldMk cId="833408984" sldId="272"/>
            <ac:spMk id="2" creationId="{F4AF2B95-5C06-5380-8759-E58BF961D259}"/>
          </ac:spMkLst>
        </pc:spChg>
        <pc:spChg chg="mod">
          <ac:chgData name="Joel Shorey (Student)" userId="efeb13ac-a1a8-4105-bba8-6f92df6e6b9f" providerId="ADAL" clId="{631F1702-B937-4118-906D-5A11C7AE1DE5}" dt="2024-03-15T17:22:41.291" v="2600" actId="1076"/>
          <ac:spMkLst>
            <pc:docMk/>
            <pc:sldMk cId="833408984" sldId="272"/>
            <ac:spMk id="3" creationId="{CED9B64C-B477-2972-D888-A88C6427B333}"/>
          </ac:spMkLst>
        </pc:spChg>
        <pc:spChg chg="add">
          <ac:chgData name="Joel Shorey (Student)" userId="efeb13ac-a1a8-4105-bba8-6f92df6e6b9f" providerId="ADAL" clId="{631F1702-B937-4118-906D-5A11C7AE1DE5}" dt="2024-03-15T17:07:01.268" v="2498" actId="26606"/>
          <ac:spMkLst>
            <pc:docMk/>
            <pc:sldMk cId="833408984" sldId="272"/>
            <ac:spMk id="8" creationId="{DBF61EA3-B236-439E-9C0B-340980D56BEE}"/>
          </ac:spMkLst>
        </pc:spChg>
        <pc:spChg chg="add">
          <ac:chgData name="Joel Shorey (Student)" userId="efeb13ac-a1a8-4105-bba8-6f92df6e6b9f" providerId="ADAL" clId="{631F1702-B937-4118-906D-5A11C7AE1DE5}" dt="2024-03-15T17:07:01.268" v="2498" actId="26606"/>
          <ac:spMkLst>
            <pc:docMk/>
            <pc:sldMk cId="833408984" sldId="272"/>
            <ac:spMk id="14" creationId="{E659831F-0D9A-4C63-9EBB-8435B85A440F}"/>
          </ac:spMkLst>
        </pc:spChg>
        <pc:grpChg chg="add">
          <ac:chgData name="Joel Shorey (Student)" userId="efeb13ac-a1a8-4105-bba8-6f92df6e6b9f" providerId="ADAL" clId="{631F1702-B937-4118-906D-5A11C7AE1DE5}" dt="2024-03-15T17:07:01.268" v="2498" actId="26606"/>
          <ac:grpSpMkLst>
            <pc:docMk/>
            <pc:sldMk cId="833408984" sldId="272"/>
            <ac:grpSpMk id="10" creationId="{28FAF094-D087-493F-8DF9-A486C2D6BBAA}"/>
          </ac:grpSpMkLst>
        </pc:grpChg>
      </pc:sldChg>
      <pc:sldChg chg="addSp delSp modSp mod setBg">
        <pc:chgData name="Joel Shorey (Student)" userId="efeb13ac-a1a8-4105-bba8-6f92df6e6b9f" providerId="ADAL" clId="{631F1702-B937-4118-906D-5A11C7AE1DE5}" dt="2024-03-15T17:14:22.296" v="2521" actId="1076"/>
        <pc:sldMkLst>
          <pc:docMk/>
          <pc:sldMk cId="176244466" sldId="273"/>
        </pc:sldMkLst>
        <pc:spChg chg="mod">
          <ac:chgData name="Joel Shorey (Student)" userId="efeb13ac-a1a8-4105-bba8-6f92df6e6b9f" providerId="ADAL" clId="{631F1702-B937-4118-906D-5A11C7AE1DE5}" dt="2024-03-15T17:14:22.296" v="2521" actId="1076"/>
          <ac:spMkLst>
            <pc:docMk/>
            <pc:sldMk cId="176244466" sldId="273"/>
            <ac:spMk id="2" creationId="{7417232C-720D-6752-429B-B5252B698094}"/>
          </ac:spMkLst>
        </pc:spChg>
        <pc:spChg chg="del">
          <ac:chgData name="Joel Shorey (Student)" userId="efeb13ac-a1a8-4105-bba8-6f92df6e6b9f" providerId="ADAL" clId="{631F1702-B937-4118-906D-5A11C7AE1DE5}" dt="2024-03-13T20:13:01.460" v="43" actId="478"/>
          <ac:spMkLst>
            <pc:docMk/>
            <pc:sldMk cId="176244466" sldId="273"/>
            <ac:spMk id="3" creationId="{B84FE517-D4F4-CA78-278D-FD94279633E4}"/>
          </ac:spMkLst>
        </pc:spChg>
        <pc:spChg chg="add">
          <ac:chgData name="Joel Shorey (Student)" userId="efeb13ac-a1a8-4105-bba8-6f92df6e6b9f" providerId="ADAL" clId="{631F1702-B937-4118-906D-5A11C7AE1DE5}" dt="2024-03-15T17:05:38.383" v="2490" actId="26606"/>
          <ac:spMkLst>
            <pc:docMk/>
            <pc:sldMk cId="176244466" sldId="273"/>
            <ac:spMk id="10" creationId="{9180DE06-7362-4888-AADA-7AADD57AC49D}"/>
          </ac:spMkLst>
        </pc:spChg>
        <pc:spChg chg="add">
          <ac:chgData name="Joel Shorey (Student)" userId="efeb13ac-a1a8-4105-bba8-6f92df6e6b9f" providerId="ADAL" clId="{631F1702-B937-4118-906D-5A11C7AE1DE5}" dt="2024-03-15T17:05:38.383" v="2490" actId="26606"/>
          <ac:spMkLst>
            <pc:docMk/>
            <pc:sldMk cId="176244466" sldId="273"/>
            <ac:spMk id="16" creationId="{04357C93-F0CB-4A1C-8F77-4E9063789819}"/>
          </ac:spMkLst>
        </pc:spChg>
        <pc:grpChg chg="add">
          <ac:chgData name="Joel Shorey (Student)" userId="efeb13ac-a1a8-4105-bba8-6f92df6e6b9f" providerId="ADAL" clId="{631F1702-B937-4118-906D-5A11C7AE1DE5}" dt="2024-03-15T17:05:38.383" v="2490" actId="26606"/>
          <ac:grpSpMkLst>
            <pc:docMk/>
            <pc:sldMk cId="176244466" sldId="273"/>
            <ac:grpSpMk id="12" creationId="{3AF6A671-C637-4547-85F4-51B6D1881399}"/>
          </ac:grpSpMkLst>
        </pc:grpChg>
        <pc:picChg chg="add mod">
          <ac:chgData name="Joel Shorey (Student)" userId="efeb13ac-a1a8-4105-bba8-6f92df6e6b9f" providerId="ADAL" clId="{631F1702-B937-4118-906D-5A11C7AE1DE5}" dt="2024-03-15T17:05:38.383" v="2490" actId="26606"/>
          <ac:picMkLst>
            <pc:docMk/>
            <pc:sldMk cId="176244466" sldId="273"/>
            <ac:picMk id="5" creationId="{A6794B46-FF66-85AE-5630-997F6718DE13}"/>
          </ac:picMkLst>
        </pc:picChg>
      </pc:sldChg>
      <pc:sldChg chg="addSp modSp mod setBg modNotesTx">
        <pc:chgData name="Joel Shorey (Student)" userId="efeb13ac-a1a8-4105-bba8-6f92df6e6b9f" providerId="ADAL" clId="{631F1702-B937-4118-906D-5A11C7AE1DE5}" dt="2024-03-15T17:21:48.353" v="2589" actId="1076"/>
        <pc:sldMkLst>
          <pc:docMk/>
          <pc:sldMk cId="898442046" sldId="274"/>
        </pc:sldMkLst>
        <pc:spChg chg="mod">
          <ac:chgData name="Joel Shorey (Student)" userId="efeb13ac-a1a8-4105-bba8-6f92df6e6b9f" providerId="ADAL" clId="{631F1702-B937-4118-906D-5A11C7AE1DE5}" dt="2024-03-15T17:12:52.035" v="2505" actId="255"/>
          <ac:spMkLst>
            <pc:docMk/>
            <pc:sldMk cId="898442046" sldId="274"/>
            <ac:spMk id="2" creationId="{CE5C8BC2-B6F2-8846-40B0-D7E2B2FF9C3F}"/>
          </ac:spMkLst>
        </pc:spChg>
        <pc:spChg chg="mod">
          <ac:chgData name="Joel Shorey (Student)" userId="efeb13ac-a1a8-4105-bba8-6f92df6e6b9f" providerId="ADAL" clId="{631F1702-B937-4118-906D-5A11C7AE1DE5}" dt="2024-03-15T17:21:48.353" v="2589" actId="1076"/>
          <ac:spMkLst>
            <pc:docMk/>
            <pc:sldMk cId="898442046" sldId="274"/>
            <ac:spMk id="3" creationId="{4119DD99-55A5-19B7-62DB-07F85371ACFC}"/>
          </ac:spMkLst>
        </pc:spChg>
        <pc:spChg chg="add">
          <ac:chgData name="Joel Shorey (Student)" userId="efeb13ac-a1a8-4105-bba8-6f92df6e6b9f" providerId="ADAL" clId="{631F1702-B937-4118-906D-5A11C7AE1DE5}" dt="2024-03-15T17:05:17.847" v="2488" actId="26606"/>
          <ac:spMkLst>
            <pc:docMk/>
            <pc:sldMk cId="898442046" sldId="274"/>
            <ac:spMk id="8" creationId="{B6CDA21F-E7AF-4C75-8395-33F58D5B0E45}"/>
          </ac:spMkLst>
        </pc:spChg>
        <pc:spChg chg="add">
          <ac:chgData name="Joel Shorey (Student)" userId="efeb13ac-a1a8-4105-bba8-6f92df6e6b9f" providerId="ADAL" clId="{631F1702-B937-4118-906D-5A11C7AE1DE5}" dt="2024-03-15T17:05:17.847" v="2488" actId="26606"/>
          <ac:spMkLst>
            <pc:docMk/>
            <pc:sldMk cId="898442046" sldId="274"/>
            <ac:spMk id="15" creationId="{D5B0017B-2ECA-49AF-B397-DC140825DF8D}"/>
          </ac:spMkLst>
        </pc:spChg>
        <pc:grpChg chg="add">
          <ac:chgData name="Joel Shorey (Student)" userId="efeb13ac-a1a8-4105-bba8-6f92df6e6b9f" providerId="ADAL" clId="{631F1702-B937-4118-906D-5A11C7AE1DE5}" dt="2024-03-15T17:05:17.847" v="2488" actId="26606"/>
          <ac:grpSpMkLst>
            <pc:docMk/>
            <pc:sldMk cId="898442046" sldId="274"/>
            <ac:grpSpMk id="10" creationId="{AE1C45F0-260A-458C-96ED-C1F6D2151219}"/>
          </ac:grpSpMkLst>
        </pc:grpChg>
        <pc:cxnChg chg="add">
          <ac:chgData name="Joel Shorey (Student)" userId="efeb13ac-a1a8-4105-bba8-6f92df6e6b9f" providerId="ADAL" clId="{631F1702-B937-4118-906D-5A11C7AE1DE5}" dt="2024-03-15T17:05:17.847" v="2488" actId="26606"/>
          <ac:cxnSpMkLst>
            <pc:docMk/>
            <pc:sldMk cId="898442046" sldId="274"/>
            <ac:cxnSpMk id="17" creationId="{6CF1BAF6-AD41-4082-B212-8A1F9A2E8779}"/>
          </ac:cxnSpMkLst>
        </pc:cxnChg>
      </pc:sldChg>
      <pc:sldChg chg="del">
        <pc:chgData name="Joel Shorey (Student)" userId="efeb13ac-a1a8-4105-bba8-6f92df6e6b9f" providerId="ADAL" clId="{631F1702-B937-4118-906D-5A11C7AE1DE5}" dt="2024-03-13T20:53:01.307" v="774" actId="47"/>
        <pc:sldMkLst>
          <pc:docMk/>
          <pc:sldMk cId="1409966744" sldId="276"/>
        </pc:sldMkLst>
      </pc:sldChg>
      <pc:sldChg chg="addSp delSp modSp mod">
        <pc:chgData name="Joel Shorey (Student)" userId="efeb13ac-a1a8-4105-bba8-6f92df6e6b9f" providerId="ADAL" clId="{631F1702-B937-4118-906D-5A11C7AE1DE5}" dt="2024-03-15T17:23:29.570" v="2611" actId="1076"/>
        <pc:sldMkLst>
          <pc:docMk/>
          <pc:sldMk cId="2002257491" sldId="277"/>
        </pc:sldMkLst>
        <pc:spChg chg="mod">
          <ac:chgData name="Joel Shorey (Student)" userId="efeb13ac-a1a8-4105-bba8-6f92df6e6b9f" providerId="ADAL" clId="{631F1702-B937-4118-906D-5A11C7AE1DE5}" dt="2024-03-15T17:15:17.262" v="2530" actId="1076"/>
          <ac:spMkLst>
            <pc:docMk/>
            <pc:sldMk cId="2002257491" sldId="277"/>
            <ac:spMk id="2" creationId="{67AE8871-96B2-0FB7-216F-2AE202108C5C}"/>
          </ac:spMkLst>
        </pc:spChg>
        <pc:spChg chg="mod">
          <ac:chgData name="Joel Shorey (Student)" userId="efeb13ac-a1a8-4105-bba8-6f92df6e6b9f" providerId="ADAL" clId="{631F1702-B937-4118-906D-5A11C7AE1DE5}" dt="2024-03-15T17:23:29.570" v="2611" actId="1076"/>
          <ac:spMkLst>
            <pc:docMk/>
            <pc:sldMk cId="2002257491" sldId="277"/>
            <ac:spMk id="3" creationId="{6ADD6E1A-EFCF-E7F9-5CDE-7EB9AB725A6D}"/>
          </ac:spMkLst>
        </pc:spChg>
        <pc:spChg chg="add del">
          <ac:chgData name="Joel Shorey (Student)" userId="efeb13ac-a1a8-4105-bba8-6f92df6e6b9f" providerId="ADAL" clId="{631F1702-B937-4118-906D-5A11C7AE1DE5}" dt="2024-03-15T17:04:21.214" v="2485" actId="26606"/>
          <ac:spMkLst>
            <pc:docMk/>
            <pc:sldMk cId="2002257491" sldId="277"/>
            <ac:spMk id="51" creationId="{91DC6ABD-215C-4EA8-A483-CEF5B99AB385}"/>
          </ac:spMkLst>
        </pc:spChg>
        <pc:spChg chg="add del">
          <ac:chgData name="Joel Shorey (Student)" userId="efeb13ac-a1a8-4105-bba8-6f92df6e6b9f" providerId="ADAL" clId="{631F1702-B937-4118-906D-5A11C7AE1DE5}" dt="2024-03-15T17:04:21.214" v="2485" actId="26606"/>
          <ac:spMkLst>
            <pc:docMk/>
            <pc:sldMk cId="2002257491" sldId="277"/>
            <ac:spMk id="54" creationId="{04357C93-F0CB-4A1C-8F77-4E9063789819}"/>
          </ac:spMkLst>
        </pc:spChg>
        <pc:spChg chg="add del">
          <ac:chgData name="Joel Shorey (Student)" userId="efeb13ac-a1a8-4105-bba8-6f92df6e6b9f" providerId="ADAL" clId="{631F1702-B937-4118-906D-5A11C7AE1DE5}" dt="2024-03-15T17:04:21.214" v="2485" actId="26606"/>
          <ac:spMkLst>
            <pc:docMk/>
            <pc:sldMk cId="2002257491" sldId="277"/>
            <ac:spMk id="59" creationId="{22A397E7-BF60-45B2-84C7-B074B76C37A7}"/>
          </ac:spMkLst>
        </pc:spChg>
        <pc:spChg chg="add del">
          <ac:chgData name="Joel Shorey (Student)" userId="efeb13ac-a1a8-4105-bba8-6f92df6e6b9f" providerId="ADAL" clId="{631F1702-B937-4118-906D-5A11C7AE1DE5}" dt="2024-03-15T17:04:21.214" v="2485" actId="26606"/>
          <ac:spMkLst>
            <pc:docMk/>
            <pc:sldMk cId="2002257491" sldId="277"/>
            <ac:spMk id="61" creationId="{890DEF05-784E-4B61-89E4-04C4ECF4E5A0}"/>
          </ac:spMkLst>
        </pc:spChg>
        <pc:grpChg chg="add del">
          <ac:chgData name="Joel Shorey (Student)" userId="efeb13ac-a1a8-4105-bba8-6f92df6e6b9f" providerId="ADAL" clId="{631F1702-B937-4118-906D-5A11C7AE1DE5}" dt="2024-03-15T17:04:21.214" v="2485" actId="26606"/>
          <ac:grpSpMkLst>
            <pc:docMk/>
            <pc:sldMk cId="2002257491" sldId="277"/>
            <ac:grpSpMk id="52" creationId="{3AF6A671-C637-4547-85F4-51B6D1881399}"/>
          </ac:grpSpMkLst>
        </pc:grpChg>
        <pc:picChg chg="mod ord">
          <ac:chgData name="Joel Shorey (Student)" userId="efeb13ac-a1a8-4105-bba8-6f92df6e6b9f" providerId="ADAL" clId="{631F1702-B937-4118-906D-5A11C7AE1DE5}" dt="2024-03-15T17:04:21.214" v="2485" actId="26606"/>
          <ac:picMkLst>
            <pc:docMk/>
            <pc:sldMk cId="2002257491" sldId="277"/>
            <ac:picMk id="4" creationId="{AA0BECA3-9414-E9A7-7722-442863B7798C}"/>
          </ac:picMkLst>
        </pc:picChg>
        <pc:cxnChg chg="add del">
          <ac:chgData name="Joel Shorey (Student)" userId="efeb13ac-a1a8-4105-bba8-6f92df6e6b9f" providerId="ADAL" clId="{631F1702-B937-4118-906D-5A11C7AE1DE5}" dt="2024-03-15T17:04:21.214" v="2485" actId="26606"/>
          <ac:cxnSpMkLst>
            <pc:docMk/>
            <pc:sldMk cId="2002257491" sldId="277"/>
            <ac:cxnSpMk id="63" creationId="{C41BAEC7-F7B0-4224-8B18-8F74B7D87F0B}"/>
          </ac:cxnSpMkLst>
        </pc:cxnChg>
      </pc:sldChg>
      <pc:sldChg chg="addSp delSp modSp mod setBg modNotesTx">
        <pc:chgData name="Joel Shorey (Student)" userId="efeb13ac-a1a8-4105-bba8-6f92df6e6b9f" providerId="ADAL" clId="{631F1702-B937-4118-906D-5A11C7AE1DE5}" dt="2024-03-15T17:27:02.696" v="2646" actId="20577"/>
        <pc:sldMkLst>
          <pc:docMk/>
          <pc:sldMk cId="4106172094" sldId="278"/>
        </pc:sldMkLst>
        <pc:spChg chg="mod">
          <ac:chgData name="Joel Shorey (Student)" userId="efeb13ac-a1a8-4105-bba8-6f92df6e6b9f" providerId="ADAL" clId="{631F1702-B937-4118-906D-5A11C7AE1DE5}" dt="2024-03-15T17:27:02.696" v="2646" actId="20577"/>
          <ac:spMkLst>
            <pc:docMk/>
            <pc:sldMk cId="4106172094" sldId="278"/>
            <ac:spMk id="2" creationId="{6F710674-8F47-E652-60B0-D9489E02E111}"/>
          </ac:spMkLst>
        </pc:spChg>
        <pc:spChg chg="add del mod">
          <ac:chgData name="Joel Shorey (Student)" userId="efeb13ac-a1a8-4105-bba8-6f92df6e6b9f" providerId="ADAL" clId="{631F1702-B937-4118-906D-5A11C7AE1DE5}" dt="2024-03-15T17:22:54.059" v="2603" actId="1076"/>
          <ac:spMkLst>
            <pc:docMk/>
            <pc:sldMk cId="4106172094" sldId="278"/>
            <ac:spMk id="3" creationId="{B524E7C7-9AE5-4E83-66DF-0AA1322B12ED}"/>
          </ac:spMkLst>
        </pc:spChg>
        <pc:spChg chg="add">
          <ac:chgData name="Joel Shorey (Student)" userId="efeb13ac-a1a8-4105-bba8-6f92df6e6b9f" providerId="ADAL" clId="{631F1702-B937-4118-906D-5A11C7AE1DE5}" dt="2024-03-15T17:07:07.490" v="2499" actId="26606"/>
          <ac:spMkLst>
            <pc:docMk/>
            <pc:sldMk cId="4106172094" sldId="278"/>
            <ac:spMk id="7" creationId="{D5B0017B-2ECA-49AF-B397-DC140825DF8D}"/>
          </ac:spMkLst>
        </pc:spChg>
        <pc:spChg chg="add">
          <ac:chgData name="Joel Shorey (Student)" userId="efeb13ac-a1a8-4105-bba8-6f92df6e6b9f" providerId="ADAL" clId="{631F1702-B937-4118-906D-5A11C7AE1DE5}" dt="2024-03-15T17:07:07.490" v="2499" actId="26606"/>
          <ac:spMkLst>
            <pc:docMk/>
            <pc:sldMk cId="4106172094" sldId="278"/>
            <ac:spMk id="8" creationId="{B6CDA21F-E7AF-4C75-8395-33F58D5B0E45}"/>
          </ac:spMkLst>
        </pc:spChg>
        <pc:spChg chg="add del">
          <ac:chgData name="Joel Shorey (Student)" userId="efeb13ac-a1a8-4105-bba8-6f92df6e6b9f" providerId="ADAL" clId="{631F1702-B937-4118-906D-5A11C7AE1DE5}" dt="2024-03-15T17:01:49.554" v="2483" actId="26606"/>
          <ac:spMkLst>
            <pc:docMk/>
            <pc:sldMk cId="4106172094" sldId="278"/>
            <ac:spMk id="9" creationId="{A1F6BF70-C7D1-4AF9-8DB4-BEEB8A9C3529}"/>
          </ac:spMkLst>
        </pc:spChg>
        <pc:spChg chg="add del">
          <ac:chgData name="Joel Shorey (Student)" userId="efeb13ac-a1a8-4105-bba8-6f92df6e6b9f" providerId="ADAL" clId="{631F1702-B937-4118-906D-5A11C7AE1DE5}" dt="2024-03-15T17:01:49.554" v="2483" actId="26606"/>
          <ac:spMkLst>
            <pc:docMk/>
            <pc:sldMk cId="4106172094" sldId="278"/>
            <ac:spMk id="15" creationId="{2C1BBA94-3F40-40AA-8BB9-E69E25E537C1}"/>
          </ac:spMkLst>
        </pc:spChg>
        <pc:grpChg chg="add">
          <ac:chgData name="Joel Shorey (Student)" userId="efeb13ac-a1a8-4105-bba8-6f92df6e6b9f" providerId="ADAL" clId="{631F1702-B937-4118-906D-5A11C7AE1DE5}" dt="2024-03-15T17:07:07.490" v="2499" actId="26606"/>
          <ac:grpSpMkLst>
            <pc:docMk/>
            <pc:sldMk cId="4106172094" sldId="278"/>
            <ac:grpSpMk id="10" creationId="{AE1C45F0-260A-458C-96ED-C1F6D2151219}"/>
          </ac:grpSpMkLst>
        </pc:grpChg>
        <pc:grpChg chg="add del">
          <ac:chgData name="Joel Shorey (Student)" userId="efeb13ac-a1a8-4105-bba8-6f92df6e6b9f" providerId="ADAL" clId="{631F1702-B937-4118-906D-5A11C7AE1DE5}" dt="2024-03-15T17:01:49.554" v="2483" actId="26606"/>
          <ac:grpSpMkLst>
            <pc:docMk/>
            <pc:sldMk cId="4106172094" sldId="278"/>
            <ac:grpSpMk id="11" creationId="{0C66A8B6-1F6E-4FCC-93B9-B9986B6FD111}"/>
          </ac:grpSpMkLst>
        </pc:grpChg>
        <pc:graphicFrameChg chg="add del">
          <ac:chgData name="Joel Shorey (Student)" userId="efeb13ac-a1a8-4105-bba8-6f92df6e6b9f" providerId="ADAL" clId="{631F1702-B937-4118-906D-5A11C7AE1DE5}" dt="2024-03-15T17:01:49.554" v="2483" actId="26606"/>
          <ac:graphicFrameMkLst>
            <pc:docMk/>
            <pc:sldMk cId="4106172094" sldId="278"/>
            <ac:graphicFrameMk id="5" creationId="{FCC22DD5-4CA4-5B5A-001E-B9CF698A187B}"/>
          </ac:graphicFrameMkLst>
        </pc:graphicFrameChg>
        <pc:cxnChg chg="add">
          <ac:chgData name="Joel Shorey (Student)" userId="efeb13ac-a1a8-4105-bba8-6f92df6e6b9f" providerId="ADAL" clId="{631F1702-B937-4118-906D-5A11C7AE1DE5}" dt="2024-03-15T17:07:07.490" v="2499" actId="26606"/>
          <ac:cxnSpMkLst>
            <pc:docMk/>
            <pc:sldMk cId="4106172094" sldId="278"/>
            <ac:cxnSpMk id="17" creationId="{6CF1BAF6-AD41-4082-B212-8A1F9A2E8779}"/>
          </ac:cxnSpMkLst>
        </pc:cxnChg>
      </pc:sldChg>
      <pc:sldChg chg="addSp delSp modSp new mod setBg">
        <pc:chgData name="Joel Shorey (Student)" userId="efeb13ac-a1a8-4105-bba8-6f92df6e6b9f" providerId="ADAL" clId="{631F1702-B937-4118-906D-5A11C7AE1DE5}" dt="2024-03-15T17:26:02.697" v="2623" actId="14100"/>
        <pc:sldMkLst>
          <pc:docMk/>
          <pc:sldMk cId="959600081" sldId="280"/>
        </pc:sldMkLst>
        <pc:spChg chg="mod">
          <ac:chgData name="Joel Shorey (Student)" userId="efeb13ac-a1a8-4105-bba8-6f92df6e6b9f" providerId="ADAL" clId="{631F1702-B937-4118-906D-5A11C7AE1DE5}" dt="2024-03-15T17:14:02.027" v="2517" actId="255"/>
          <ac:spMkLst>
            <pc:docMk/>
            <pc:sldMk cId="959600081" sldId="280"/>
            <ac:spMk id="2" creationId="{55CEA096-E629-EEB3-F135-725A15F1EC1C}"/>
          </ac:spMkLst>
        </pc:spChg>
        <pc:spChg chg="del">
          <ac:chgData name="Joel Shorey (Student)" userId="efeb13ac-a1a8-4105-bba8-6f92df6e6b9f" providerId="ADAL" clId="{631F1702-B937-4118-906D-5A11C7AE1DE5}" dt="2024-03-13T20:36:13.194" v="126" actId="478"/>
          <ac:spMkLst>
            <pc:docMk/>
            <pc:sldMk cId="959600081" sldId="280"/>
            <ac:spMk id="3" creationId="{244D0872-B977-EA8E-4D72-0AA8DB874BDA}"/>
          </ac:spMkLst>
        </pc:spChg>
        <pc:spChg chg="add">
          <ac:chgData name="Joel Shorey (Student)" userId="efeb13ac-a1a8-4105-bba8-6f92df6e6b9f" providerId="ADAL" clId="{631F1702-B937-4118-906D-5A11C7AE1DE5}" dt="2024-03-15T17:06:27.625" v="2493" actId="26606"/>
          <ac:spMkLst>
            <pc:docMk/>
            <pc:sldMk cId="959600081" sldId="280"/>
            <ac:spMk id="10" creationId="{BA79A7CF-01AF-4178-9369-94E0C90EB046}"/>
          </ac:spMkLst>
        </pc:spChg>
        <pc:spChg chg="add">
          <ac:chgData name="Joel Shorey (Student)" userId="efeb13ac-a1a8-4105-bba8-6f92df6e6b9f" providerId="ADAL" clId="{631F1702-B937-4118-906D-5A11C7AE1DE5}" dt="2024-03-15T17:06:27.625" v="2493" actId="26606"/>
          <ac:spMkLst>
            <pc:docMk/>
            <pc:sldMk cId="959600081" sldId="280"/>
            <ac:spMk id="12" creationId="{99413ED5-9ED4-4772-BCE4-2BCAE6B12E35}"/>
          </ac:spMkLst>
        </pc:spChg>
        <pc:spChg chg="add">
          <ac:chgData name="Joel Shorey (Student)" userId="efeb13ac-a1a8-4105-bba8-6f92df6e6b9f" providerId="ADAL" clId="{631F1702-B937-4118-906D-5A11C7AE1DE5}" dt="2024-03-15T17:06:27.625" v="2493" actId="26606"/>
          <ac:spMkLst>
            <pc:docMk/>
            <pc:sldMk cId="959600081" sldId="280"/>
            <ac:spMk id="14" creationId="{04357C93-F0CB-4A1C-8F77-4E9063789819}"/>
          </ac:spMkLst>
        </pc:spChg>
        <pc:spChg chg="add">
          <ac:chgData name="Joel Shorey (Student)" userId="efeb13ac-a1a8-4105-bba8-6f92df6e6b9f" providerId="ADAL" clId="{631F1702-B937-4118-906D-5A11C7AE1DE5}" dt="2024-03-15T17:06:27.625" v="2493" actId="26606"/>
          <ac:spMkLst>
            <pc:docMk/>
            <pc:sldMk cId="959600081" sldId="280"/>
            <ac:spMk id="16" creationId="{90F533E9-6690-41A8-A372-4C6C622D028D}"/>
          </ac:spMkLst>
        </pc:spChg>
        <pc:picChg chg="add mod">
          <ac:chgData name="Joel Shorey (Student)" userId="efeb13ac-a1a8-4105-bba8-6f92df6e6b9f" providerId="ADAL" clId="{631F1702-B937-4118-906D-5A11C7AE1DE5}" dt="2024-03-15T17:26:02.697" v="2623" actId="14100"/>
          <ac:picMkLst>
            <pc:docMk/>
            <pc:sldMk cId="959600081" sldId="280"/>
            <ac:picMk id="5" creationId="{7AEBBE45-B1A8-1C03-E51D-6FE4699332E0}"/>
          </ac:picMkLst>
        </pc:picChg>
      </pc:sldChg>
      <pc:sldChg chg="modSp mod">
        <pc:chgData name="Joel Shorey (Student)" userId="efeb13ac-a1a8-4105-bba8-6f92df6e6b9f" providerId="ADAL" clId="{631F1702-B937-4118-906D-5A11C7AE1DE5}" dt="2024-03-15T17:24:12.730" v="2618" actId="1076"/>
        <pc:sldMkLst>
          <pc:docMk/>
          <pc:sldMk cId="3717565896" sldId="281"/>
        </pc:sldMkLst>
        <pc:spChg chg="mod">
          <ac:chgData name="Joel Shorey (Student)" userId="efeb13ac-a1a8-4105-bba8-6f92df6e6b9f" providerId="ADAL" clId="{631F1702-B937-4118-906D-5A11C7AE1DE5}" dt="2024-03-15T17:15:37.597" v="2533" actId="255"/>
          <ac:spMkLst>
            <pc:docMk/>
            <pc:sldMk cId="3717565896" sldId="281"/>
            <ac:spMk id="2" creationId="{50E7C36E-FBD4-D03C-FD47-AB83F936D25A}"/>
          </ac:spMkLst>
        </pc:spChg>
        <pc:spChg chg="mod">
          <ac:chgData name="Joel Shorey (Student)" userId="efeb13ac-a1a8-4105-bba8-6f92df6e6b9f" providerId="ADAL" clId="{631F1702-B937-4118-906D-5A11C7AE1DE5}" dt="2024-03-15T17:20:53.887" v="2582" actId="14100"/>
          <ac:spMkLst>
            <pc:docMk/>
            <pc:sldMk cId="3717565896" sldId="281"/>
            <ac:spMk id="5" creationId="{2EE385B2-D0B9-D866-19CD-4BD275D44F33}"/>
          </ac:spMkLst>
        </pc:spChg>
        <pc:spChg chg="mod">
          <ac:chgData name="Joel Shorey (Student)" userId="efeb13ac-a1a8-4105-bba8-6f92df6e6b9f" providerId="ADAL" clId="{631F1702-B937-4118-906D-5A11C7AE1DE5}" dt="2024-03-15T17:20:12.598" v="2573" actId="14100"/>
          <ac:spMkLst>
            <pc:docMk/>
            <pc:sldMk cId="3717565896" sldId="281"/>
            <ac:spMk id="6" creationId="{EE6A5CFC-0052-953B-3D22-B122B447516B}"/>
          </ac:spMkLst>
        </pc:spChg>
        <pc:graphicFrameChg chg="mod">
          <ac:chgData name="Joel Shorey (Student)" userId="efeb13ac-a1a8-4105-bba8-6f92df6e6b9f" providerId="ADAL" clId="{631F1702-B937-4118-906D-5A11C7AE1DE5}" dt="2024-03-15T17:24:12.730" v="2618" actId="1076"/>
          <ac:graphicFrameMkLst>
            <pc:docMk/>
            <pc:sldMk cId="3717565896" sldId="281"/>
            <ac:graphicFrameMk id="4" creationId="{9B4F24D1-4EAD-A87E-8B5A-A84FD5B22C59}"/>
          </ac:graphicFrameMkLst>
        </pc:graphicFrameChg>
      </pc:sldChg>
    </pc:docChg>
  </pc:docChgLst>
  <pc:docChgLst>
    <pc:chgData name="Jonah Bertolino (Student)" userId="S::jonahbertolino@mines.edu::9e5659ea-b595-4c3b-9a51-e4ce62b2395f" providerId="AD" clId="Web-{04C64894-5397-A2BA-EE8E-98946C4C4F1F}"/>
    <pc:docChg chg="addSld delSld modSld">
      <pc:chgData name="Jonah Bertolino (Student)" userId="S::jonahbertolino@mines.edu::9e5659ea-b595-4c3b-9a51-e4ce62b2395f" providerId="AD" clId="Web-{04C64894-5397-A2BA-EE8E-98946C4C4F1F}" dt="2024-03-13T21:16:19.482" v="127" actId="1076"/>
      <pc:docMkLst>
        <pc:docMk/>
      </pc:docMkLst>
      <pc:sldChg chg="addSp delSp modSp mod setBg">
        <pc:chgData name="Jonah Bertolino (Student)" userId="S::jonahbertolino@mines.edu::9e5659ea-b595-4c3b-9a51-e4ce62b2395f" providerId="AD" clId="Web-{04C64894-5397-A2BA-EE8E-98946C4C4F1F}" dt="2024-03-13T21:03:57.077" v="89"/>
        <pc:sldMkLst>
          <pc:docMk/>
          <pc:sldMk cId="2396793982" sldId="263"/>
        </pc:sldMkLst>
        <pc:spChg chg="mod">
          <ac:chgData name="Jonah Bertolino (Student)" userId="S::jonahbertolino@mines.edu::9e5659ea-b595-4c3b-9a51-e4ce62b2395f" providerId="AD" clId="Web-{04C64894-5397-A2BA-EE8E-98946C4C4F1F}" dt="2024-03-13T21:03:57.077" v="89"/>
          <ac:spMkLst>
            <pc:docMk/>
            <pc:sldMk cId="2396793982" sldId="263"/>
            <ac:spMk id="2" creationId="{6809C795-4042-CC5A-647E-5016B8E19E84}"/>
          </ac:spMkLst>
        </pc:spChg>
        <pc:spChg chg="mod">
          <ac:chgData name="Jonah Bertolino (Student)" userId="S::jonahbertolino@mines.edu::9e5659ea-b595-4c3b-9a51-e4ce62b2395f" providerId="AD" clId="Web-{04C64894-5397-A2BA-EE8E-98946C4C4F1F}" dt="2024-03-13T21:03:57.077" v="89"/>
          <ac:spMkLst>
            <pc:docMk/>
            <pc:sldMk cId="2396793982" sldId="263"/>
            <ac:spMk id="3" creationId="{A9AC157F-B5D5-20E2-9DA4-EA29118F63FC}"/>
          </ac:spMkLst>
        </pc:spChg>
        <pc:spChg chg="add del">
          <ac:chgData name="Jonah Bertolino (Student)" userId="S::jonahbertolino@mines.edu::9e5659ea-b595-4c3b-9a51-e4ce62b2395f" providerId="AD" clId="Web-{04C64894-5397-A2BA-EE8E-98946C4C4F1F}" dt="2024-03-13T21:03:57.077" v="89"/>
          <ac:spMkLst>
            <pc:docMk/>
            <pc:sldMk cId="2396793982" sldId="263"/>
            <ac:spMk id="9" creationId="{D776D29F-0A2C-4F75-8582-7C7DFCBD11D5}"/>
          </ac:spMkLst>
        </pc:spChg>
        <pc:spChg chg="add del">
          <ac:chgData name="Jonah Bertolino (Student)" userId="S::jonahbertolino@mines.edu::9e5659ea-b595-4c3b-9a51-e4ce62b2395f" providerId="AD" clId="Web-{04C64894-5397-A2BA-EE8E-98946C4C4F1F}" dt="2024-03-13T21:03:57.077" v="89"/>
          <ac:spMkLst>
            <pc:docMk/>
            <pc:sldMk cId="2396793982" sldId="263"/>
            <ac:spMk id="11" creationId="{C4D41903-2C9D-4F9E-AA1F-6161F8A6FC01}"/>
          </ac:spMkLst>
        </pc:spChg>
        <pc:spChg chg="add del">
          <ac:chgData name="Jonah Bertolino (Student)" userId="S::jonahbertolino@mines.edu::9e5659ea-b595-4c3b-9a51-e4ce62b2395f" providerId="AD" clId="Web-{04C64894-5397-A2BA-EE8E-98946C4C4F1F}" dt="2024-03-13T21:03:57.077" v="89"/>
          <ac:spMkLst>
            <pc:docMk/>
            <pc:sldMk cId="2396793982" sldId="263"/>
            <ac:spMk id="13" creationId="{9E4574B5-C90E-412D-BAB0-B9F483290C67}"/>
          </ac:spMkLst>
        </pc:spChg>
        <pc:spChg chg="add">
          <ac:chgData name="Jonah Bertolino (Student)" userId="S::jonahbertolino@mines.edu::9e5659ea-b595-4c3b-9a51-e4ce62b2395f" providerId="AD" clId="Web-{04C64894-5397-A2BA-EE8E-98946C4C4F1F}" dt="2024-03-13T21:03:57.077" v="89"/>
          <ac:spMkLst>
            <pc:docMk/>
            <pc:sldMk cId="2396793982" sldId="263"/>
            <ac:spMk id="18" creationId="{91DC6ABD-215C-4EA8-A483-CEF5B99AB385}"/>
          </ac:spMkLst>
        </pc:spChg>
        <pc:spChg chg="add">
          <ac:chgData name="Jonah Bertolino (Student)" userId="S::jonahbertolino@mines.edu::9e5659ea-b595-4c3b-9a51-e4ce62b2395f" providerId="AD" clId="Web-{04C64894-5397-A2BA-EE8E-98946C4C4F1F}" dt="2024-03-13T21:03:57.077" v="89"/>
          <ac:spMkLst>
            <pc:docMk/>
            <pc:sldMk cId="2396793982" sldId="263"/>
            <ac:spMk id="24" creationId="{04357C93-F0CB-4A1C-8F77-4E9063789819}"/>
          </ac:spMkLst>
        </pc:spChg>
        <pc:grpChg chg="add">
          <ac:chgData name="Jonah Bertolino (Student)" userId="S::jonahbertolino@mines.edu::9e5659ea-b595-4c3b-9a51-e4ce62b2395f" providerId="AD" clId="Web-{04C64894-5397-A2BA-EE8E-98946C4C4F1F}" dt="2024-03-13T21:03:57.077" v="89"/>
          <ac:grpSpMkLst>
            <pc:docMk/>
            <pc:sldMk cId="2396793982" sldId="263"/>
            <ac:grpSpMk id="20" creationId="{3AF6A671-C637-4547-85F4-51B6D1881399}"/>
          </ac:grpSpMkLst>
        </pc:grpChg>
        <pc:picChg chg="add mod">
          <ac:chgData name="Jonah Bertolino (Student)" userId="S::jonahbertolino@mines.edu::9e5659ea-b595-4c3b-9a51-e4ce62b2395f" providerId="AD" clId="Web-{04C64894-5397-A2BA-EE8E-98946C4C4F1F}" dt="2024-03-13T21:03:57.077" v="89"/>
          <ac:picMkLst>
            <pc:docMk/>
            <pc:sldMk cId="2396793982" sldId="263"/>
            <ac:picMk id="4" creationId="{3ECD532D-C132-DCCD-6D89-0D1118B8D2BD}"/>
          </ac:picMkLst>
        </pc:picChg>
      </pc:sldChg>
      <pc:sldChg chg="addSp delSp modSp mod setBg">
        <pc:chgData name="Jonah Bertolino (Student)" userId="S::jonahbertolino@mines.edu::9e5659ea-b595-4c3b-9a51-e4ce62b2395f" providerId="AD" clId="Web-{04C64894-5397-A2BA-EE8E-98946C4C4F1F}" dt="2024-03-13T20:58:33.367" v="85"/>
        <pc:sldMkLst>
          <pc:docMk/>
          <pc:sldMk cId="3085835959" sldId="268"/>
        </pc:sldMkLst>
        <pc:spChg chg="mod">
          <ac:chgData name="Jonah Bertolino (Student)" userId="S::jonahbertolino@mines.edu::9e5659ea-b595-4c3b-9a51-e4ce62b2395f" providerId="AD" clId="Web-{04C64894-5397-A2BA-EE8E-98946C4C4F1F}" dt="2024-03-13T20:58:33.367" v="85"/>
          <ac:spMkLst>
            <pc:docMk/>
            <pc:sldMk cId="3085835959" sldId="268"/>
            <ac:spMk id="2" creationId="{E0D42B90-D36E-F541-0DA9-D3AE86A9CC81}"/>
          </ac:spMkLst>
        </pc:spChg>
        <pc:spChg chg="mod ord">
          <ac:chgData name="Jonah Bertolino (Student)" userId="S::jonahbertolino@mines.edu::9e5659ea-b595-4c3b-9a51-e4ce62b2395f" providerId="AD" clId="Web-{04C64894-5397-A2BA-EE8E-98946C4C4F1F}" dt="2024-03-13T20:58:33.367" v="85"/>
          <ac:spMkLst>
            <pc:docMk/>
            <pc:sldMk cId="3085835959" sldId="268"/>
            <ac:spMk id="3" creationId="{6B3CF716-4EFA-6566-2DC6-AC662E3D731E}"/>
          </ac:spMkLst>
        </pc:spChg>
        <pc:spChg chg="add del">
          <ac:chgData name="Jonah Bertolino (Student)" userId="S::jonahbertolino@mines.edu::9e5659ea-b595-4c3b-9a51-e4ce62b2395f" providerId="AD" clId="Web-{04C64894-5397-A2BA-EE8E-98946C4C4F1F}" dt="2024-03-13T20:58:33.367" v="85"/>
          <ac:spMkLst>
            <pc:docMk/>
            <pc:sldMk cId="3085835959" sldId="268"/>
            <ac:spMk id="11" creationId="{E8A8EAB8-D2FF-444D-B34B-7D32F106AD0E}"/>
          </ac:spMkLst>
        </pc:spChg>
        <pc:spChg chg="add del">
          <ac:chgData name="Jonah Bertolino (Student)" userId="S::jonahbertolino@mines.edu::9e5659ea-b595-4c3b-9a51-e4ce62b2395f" providerId="AD" clId="Web-{04C64894-5397-A2BA-EE8E-98946C4C4F1F}" dt="2024-03-13T20:58:29.398" v="79"/>
          <ac:spMkLst>
            <pc:docMk/>
            <pc:sldMk cId="3085835959" sldId="268"/>
            <ac:spMk id="20" creationId="{B1595A09-E336-4D1B-9B3A-06A2287A54E2}"/>
          </ac:spMkLst>
        </pc:spChg>
        <pc:spChg chg="add del">
          <ac:chgData name="Jonah Bertolino (Student)" userId="S::jonahbertolino@mines.edu::9e5659ea-b595-4c3b-9a51-e4ce62b2395f" providerId="AD" clId="Web-{04C64894-5397-A2BA-EE8E-98946C4C4F1F}" dt="2024-03-13T20:58:29.398" v="79"/>
          <ac:spMkLst>
            <pc:docMk/>
            <pc:sldMk cId="3085835959" sldId="268"/>
            <ac:spMk id="22" creationId="{3540989C-C7B8-473B-BF87-6F2DA6A90006}"/>
          </ac:spMkLst>
        </pc:spChg>
        <pc:picChg chg="mod modCrop">
          <ac:chgData name="Jonah Bertolino (Student)" userId="S::jonahbertolino@mines.edu::9e5659ea-b595-4c3b-9a51-e4ce62b2395f" providerId="AD" clId="Web-{04C64894-5397-A2BA-EE8E-98946C4C4F1F}" dt="2024-03-13T20:58:33.367" v="85"/>
          <ac:picMkLst>
            <pc:docMk/>
            <pc:sldMk cId="3085835959" sldId="268"/>
            <ac:picMk id="6" creationId="{08766FB1-FF95-115A-0305-FB1958240F74}"/>
          </ac:picMkLst>
        </pc:picChg>
        <pc:cxnChg chg="add del">
          <ac:chgData name="Jonah Bertolino (Student)" userId="S::jonahbertolino@mines.edu::9e5659ea-b595-4c3b-9a51-e4ce62b2395f" providerId="AD" clId="Web-{04C64894-5397-A2BA-EE8E-98946C4C4F1F}" dt="2024-03-13T20:58:33.367" v="85"/>
          <ac:cxnSpMkLst>
            <pc:docMk/>
            <pc:sldMk cId="3085835959" sldId="268"/>
            <ac:cxnSpMk id="13" creationId="{EEA38897-7BA3-4408-8083-3235339C4A60}"/>
          </ac:cxnSpMkLst>
        </pc:cxnChg>
        <pc:cxnChg chg="add del">
          <ac:chgData name="Jonah Bertolino (Student)" userId="S::jonahbertolino@mines.edu::9e5659ea-b595-4c3b-9a51-e4ce62b2395f" providerId="AD" clId="Web-{04C64894-5397-A2BA-EE8E-98946C4C4F1F}" dt="2024-03-13T20:58:33.367" v="85"/>
          <ac:cxnSpMkLst>
            <pc:docMk/>
            <pc:sldMk cId="3085835959" sldId="268"/>
            <ac:cxnSpMk id="15" creationId="{F11AD06B-AB20-4097-8606-5DA00DBACE88}"/>
          </ac:cxnSpMkLst>
        </pc:cxnChg>
      </pc:sldChg>
      <pc:sldChg chg="modSp new del">
        <pc:chgData name="Jonah Bertolino (Student)" userId="S::jonahbertolino@mines.edu::9e5659ea-b595-4c3b-9a51-e4ce62b2395f" providerId="AD" clId="Web-{04C64894-5397-A2BA-EE8E-98946C4C4F1F}" dt="2024-03-13T20:59:43.306" v="88"/>
        <pc:sldMkLst>
          <pc:docMk/>
          <pc:sldMk cId="2061822980" sldId="275"/>
        </pc:sldMkLst>
        <pc:spChg chg="mod">
          <ac:chgData name="Jonah Bertolino (Student)" userId="S::jonahbertolino@mines.edu::9e5659ea-b595-4c3b-9a51-e4ce62b2395f" providerId="AD" clId="Web-{04C64894-5397-A2BA-EE8E-98946C4C4F1F}" dt="2024-03-13T20:21:01.246" v="11" actId="20577"/>
          <ac:spMkLst>
            <pc:docMk/>
            <pc:sldMk cId="2061822980" sldId="275"/>
            <ac:spMk id="2" creationId="{B6D9029B-6C41-D409-F312-FEAAE00597AE}"/>
          </ac:spMkLst>
        </pc:spChg>
      </pc:sldChg>
      <pc:sldChg chg="addSp modSp">
        <pc:chgData name="Jonah Bertolino (Student)" userId="S::jonahbertolino@mines.edu::9e5659ea-b595-4c3b-9a51-e4ce62b2395f" providerId="AD" clId="Web-{04C64894-5397-A2BA-EE8E-98946C4C4F1F}" dt="2024-03-13T20:34:06.714" v="27" actId="20577"/>
        <pc:sldMkLst>
          <pc:docMk/>
          <pc:sldMk cId="2002257491" sldId="277"/>
        </pc:sldMkLst>
        <pc:spChg chg="mod">
          <ac:chgData name="Jonah Bertolino (Student)" userId="S::jonahbertolino@mines.edu::9e5659ea-b595-4c3b-9a51-e4ce62b2395f" providerId="AD" clId="Web-{04C64894-5397-A2BA-EE8E-98946C4C4F1F}" dt="2024-03-13T20:34:06.714" v="27" actId="20577"/>
          <ac:spMkLst>
            <pc:docMk/>
            <pc:sldMk cId="2002257491" sldId="277"/>
            <ac:spMk id="3" creationId="{6ADD6E1A-EFCF-E7F9-5CDE-7EB9AB725A6D}"/>
          </ac:spMkLst>
        </pc:spChg>
        <pc:picChg chg="add mod">
          <ac:chgData name="Jonah Bertolino (Student)" userId="S::jonahbertolino@mines.edu::9e5659ea-b595-4c3b-9a51-e4ce62b2395f" providerId="AD" clId="Web-{04C64894-5397-A2BA-EE8E-98946C4C4F1F}" dt="2024-03-13T20:33:23.526" v="19" actId="1076"/>
          <ac:picMkLst>
            <pc:docMk/>
            <pc:sldMk cId="2002257491" sldId="277"/>
            <ac:picMk id="4" creationId="{AA0BECA3-9414-E9A7-7722-442863B7798C}"/>
          </ac:picMkLst>
        </pc:picChg>
      </pc:sldChg>
      <pc:sldChg chg="addSp delSp modSp new mod setBg addAnim delAnim modAnim">
        <pc:chgData name="Jonah Bertolino (Student)" userId="S::jonahbertolino@mines.edu::9e5659ea-b595-4c3b-9a51-e4ce62b2395f" providerId="AD" clId="Web-{04C64894-5397-A2BA-EE8E-98946C4C4F1F}" dt="2024-03-13T21:16:19.482" v="127" actId="1076"/>
        <pc:sldMkLst>
          <pc:docMk/>
          <pc:sldMk cId="1052766174" sldId="279"/>
        </pc:sldMkLst>
        <pc:spChg chg="mod ord">
          <ac:chgData name="Jonah Bertolino (Student)" userId="S::jonahbertolino@mines.edu::9e5659ea-b595-4c3b-9a51-e4ce62b2395f" providerId="AD" clId="Web-{04C64894-5397-A2BA-EE8E-98946C4C4F1F}" dt="2024-03-13T21:05:34.485" v="111"/>
          <ac:spMkLst>
            <pc:docMk/>
            <pc:sldMk cId="1052766174" sldId="279"/>
            <ac:spMk id="2" creationId="{7B1DBB69-A9CF-8ABD-9859-D6161068EC57}"/>
          </ac:spMkLst>
        </pc:spChg>
        <pc:spChg chg="del">
          <ac:chgData name="Jonah Bertolino (Student)" userId="S::jonahbertolino@mines.edu::9e5659ea-b595-4c3b-9a51-e4ce62b2395f" providerId="AD" clId="Web-{04C64894-5397-A2BA-EE8E-98946C4C4F1F}" dt="2024-03-13T20:41:16.535" v="35"/>
          <ac:spMkLst>
            <pc:docMk/>
            <pc:sldMk cId="1052766174" sldId="279"/>
            <ac:spMk id="3" creationId="{29187699-EED9-6415-6381-EB645BB998BC}"/>
          </ac:spMkLst>
        </pc:spChg>
        <pc:spChg chg="add del mod">
          <ac:chgData name="Jonah Bertolino (Student)" userId="S::jonahbertolino@mines.edu::9e5659ea-b595-4c3b-9a51-e4ce62b2395f" providerId="AD" clId="Web-{04C64894-5397-A2BA-EE8E-98946C4C4F1F}" dt="2024-03-13T20:53:22.955" v="43"/>
          <ac:spMkLst>
            <pc:docMk/>
            <pc:sldMk cId="1052766174" sldId="279"/>
            <ac:spMk id="6" creationId="{E6A09884-5FE3-267D-A409-36350A19D92D}"/>
          </ac:spMkLst>
        </pc:spChg>
        <pc:spChg chg="add del">
          <ac:chgData name="Jonah Bertolino (Student)" userId="S::jonahbertolino@mines.edu::9e5659ea-b595-4c3b-9a51-e4ce62b2395f" providerId="AD" clId="Web-{04C64894-5397-A2BA-EE8E-98946C4C4F1F}" dt="2024-03-13T20:53:44.315" v="50"/>
          <ac:spMkLst>
            <pc:docMk/>
            <pc:sldMk cId="1052766174" sldId="279"/>
            <ac:spMk id="9" creationId="{A34066D6-1B59-4642-A86D-39464CEE971B}"/>
          </ac:spMkLst>
        </pc:spChg>
        <pc:spChg chg="add del mod">
          <ac:chgData name="Jonah Bertolino (Student)" userId="S::jonahbertolino@mines.edu::9e5659ea-b595-4c3b-9a51-e4ce62b2395f" providerId="AD" clId="Web-{04C64894-5397-A2BA-EE8E-98946C4C4F1F}" dt="2024-03-13T20:56:04.224" v="64"/>
          <ac:spMkLst>
            <pc:docMk/>
            <pc:sldMk cId="1052766174" sldId="279"/>
            <ac:spMk id="10" creationId="{4108C6AB-4AA5-91C1-E72E-A39C87EEB2D3}"/>
          </ac:spMkLst>
        </pc:spChg>
        <pc:spChg chg="add del">
          <ac:chgData name="Jonah Bertolino (Student)" userId="S::jonahbertolino@mines.edu::9e5659ea-b595-4c3b-9a51-e4ce62b2395f" providerId="AD" clId="Web-{04C64894-5397-A2BA-EE8E-98946C4C4F1F}" dt="2024-03-13T20:53:44.315" v="50"/>
          <ac:spMkLst>
            <pc:docMk/>
            <pc:sldMk cId="1052766174" sldId="279"/>
            <ac:spMk id="11" creationId="{18E928D9-3091-4385-B979-265D55AD02CE}"/>
          </ac:spMkLst>
        </pc:spChg>
        <pc:spChg chg="add del">
          <ac:chgData name="Jonah Bertolino (Student)" userId="S::jonahbertolino@mines.edu::9e5659ea-b595-4c3b-9a51-e4ce62b2395f" providerId="AD" clId="Web-{04C64894-5397-A2BA-EE8E-98946C4C4F1F}" dt="2024-03-13T20:53:44.315" v="50"/>
          <ac:spMkLst>
            <pc:docMk/>
            <pc:sldMk cId="1052766174" sldId="279"/>
            <ac:spMk id="13" creationId="{7D602432-D774-4CF5-94E8-7D52D01059D2}"/>
          </ac:spMkLst>
        </pc:spChg>
        <pc:spChg chg="add del">
          <ac:chgData name="Jonah Bertolino (Student)" userId="S::jonahbertolino@mines.edu::9e5659ea-b595-4c3b-9a51-e4ce62b2395f" providerId="AD" clId="Web-{04C64894-5397-A2BA-EE8E-98946C4C4F1F}" dt="2024-03-13T20:53:44.315" v="50"/>
          <ac:spMkLst>
            <pc:docMk/>
            <pc:sldMk cId="1052766174" sldId="279"/>
            <ac:spMk id="15" creationId="{CBF9EBB4-5078-47B2-AAA0-DF4A88D8182A}"/>
          </ac:spMkLst>
        </pc:spChg>
        <pc:spChg chg="add del">
          <ac:chgData name="Jonah Bertolino (Student)" userId="S::jonahbertolino@mines.edu::9e5659ea-b595-4c3b-9a51-e4ce62b2395f" providerId="AD" clId="Web-{04C64894-5397-A2BA-EE8E-98946C4C4F1F}" dt="2024-03-13T21:05:04.390" v="100"/>
          <ac:spMkLst>
            <pc:docMk/>
            <pc:sldMk cId="1052766174" sldId="279"/>
            <ac:spMk id="16" creationId="{E659831F-0D9A-4C63-9EBB-8435B85A440F}"/>
          </ac:spMkLst>
        </pc:spChg>
        <pc:spChg chg="add del">
          <ac:chgData name="Jonah Bertolino (Student)" userId="S::jonahbertolino@mines.edu::9e5659ea-b595-4c3b-9a51-e4ce62b2395f" providerId="AD" clId="Web-{04C64894-5397-A2BA-EE8E-98946C4C4F1F}" dt="2024-03-13T20:53:40.877" v="47"/>
          <ac:spMkLst>
            <pc:docMk/>
            <pc:sldMk cId="1052766174" sldId="279"/>
            <ac:spMk id="19" creationId="{4E84D788-B256-5225-0E0A-87BA406D02BF}"/>
          </ac:spMkLst>
        </pc:spChg>
        <pc:spChg chg="add del">
          <ac:chgData name="Jonah Bertolino (Student)" userId="S::jonahbertolino@mines.edu::9e5659ea-b595-4c3b-9a51-e4ce62b2395f" providerId="AD" clId="Web-{04C64894-5397-A2BA-EE8E-98946C4C4F1F}" dt="2024-03-13T20:53:30.783" v="45"/>
          <ac:spMkLst>
            <pc:docMk/>
            <pc:sldMk cId="1052766174" sldId="279"/>
            <ac:spMk id="20" creationId="{A34066D6-1B59-4642-A86D-39464CEE971B}"/>
          </ac:spMkLst>
        </pc:spChg>
        <pc:spChg chg="add del">
          <ac:chgData name="Jonah Bertolino (Student)" userId="S::jonahbertolino@mines.edu::9e5659ea-b595-4c3b-9a51-e4ce62b2395f" providerId="AD" clId="Web-{04C64894-5397-A2BA-EE8E-98946C4C4F1F}" dt="2024-03-13T20:53:30.783" v="45"/>
          <ac:spMkLst>
            <pc:docMk/>
            <pc:sldMk cId="1052766174" sldId="279"/>
            <ac:spMk id="22" creationId="{18E928D9-3091-4385-B979-265D55AD02CE}"/>
          </ac:spMkLst>
        </pc:spChg>
        <pc:spChg chg="add del">
          <ac:chgData name="Jonah Bertolino (Student)" userId="S::jonahbertolino@mines.edu::9e5659ea-b595-4c3b-9a51-e4ce62b2395f" providerId="AD" clId="Web-{04C64894-5397-A2BA-EE8E-98946C4C4F1F}" dt="2024-03-13T20:53:30.783" v="45"/>
          <ac:spMkLst>
            <pc:docMk/>
            <pc:sldMk cId="1052766174" sldId="279"/>
            <ac:spMk id="24" creationId="{7D602432-D774-4CF5-94E8-7D52D01059D2}"/>
          </ac:spMkLst>
        </pc:spChg>
        <pc:spChg chg="add del">
          <ac:chgData name="Jonah Bertolino (Student)" userId="S::jonahbertolino@mines.edu::9e5659ea-b595-4c3b-9a51-e4ce62b2395f" providerId="AD" clId="Web-{04C64894-5397-A2BA-EE8E-98946C4C4F1F}" dt="2024-03-13T20:53:30.783" v="45"/>
          <ac:spMkLst>
            <pc:docMk/>
            <pc:sldMk cId="1052766174" sldId="279"/>
            <ac:spMk id="26" creationId="{CBF9EBB4-5078-47B2-AAA0-DF4A88D8182A}"/>
          </ac:spMkLst>
        </pc:spChg>
        <pc:spChg chg="add del">
          <ac:chgData name="Jonah Bertolino (Student)" userId="S::jonahbertolino@mines.edu::9e5659ea-b595-4c3b-9a51-e4ce62b2395f" providerId="AD" clId="Web-{04C64894-5397-A2BA-EE8E-98946C4C4F1F}" dt="2024-03-13T20:53:40.877" v="47"/>
          <ac:spMkLst>
            <pc:docMk/>
            <pc:sldMk cId="1052766174" sldId="279"/>
            <ac:spMk id="28" creationId="{A7AE9375-4664-4DB2-922D-2782A6E439AC}"/>
          </ac:spMkLst>
        </pc:spChg>
        <pc:spChg chg="add del">
          <ac:chgData name="Jonah Bertolino (Student)" userId="S::jonahbertolino@mines.edu::9e5659ea-b595-4c3b-9a51-e4ce62b2395f" providerId="AD" clId="Web-{04C64894-5397-A2BA-EE8E-98946C4C4F1F}" dt="2024-03-13T20:53:44.299" v="49"/>
          <ac:spMkLst>
            <pc:docMk/>
            <pc:sldMk cId="1052766174" sldId="279"/>
            <ac:spMk id="32" creationId="{5396781C-32A1-4FDA-A83B-A7FF8C1B1E99}"/>
          </ac:spMkLst>
        </pc:spChg>
        <pc:spChg chg="add del">
          <ac:chgData name="Jonah Bertolino (Student)" userId="S::jonahbertolino@mines.edu::9e5659ea-b595-4c3b-9a51-e4ce62b2395f" providerId="AD" clId="Web-{04C64894-5397-A2BA-EE8E-98946C4C4F1F}" dt="2024-03-13T20:53:44.299" v="49"/>
          <ac:spMkLst>
            <pc:docMk/>
            <pc:sldMk cId="1052766174" sldId="279"/>
            <ac:spMk id="35" creationId="{C1DC8D11-B51E-A295-3225-5620FC557F42}"/>
          </ac:spMkLst>
        </pc:spChg>
        <pc:spChg chg="add del">
          <ac:chgData name="Jonah Bertolino (Student)" userId="S::jonahbertolino@mines.edu::9e5659ea-b595-4c3b-9a51-e4ce62b2395f" providerId="AD" clId="Web-{04C64894-5397-A2BA-EE8E-98946C4C4F1F}" dt="2024-03-13T20:54:12.222" v="54"/>
          <ac:spMkLst>
            <pc:docMk/>
            <pc:sldMk cId="1052766174" sldId="279"/>
            <ac:spMk id="37" creationId="{135FA909-3F24-448C-A8BC-7CF77F62F84F}"/>
          </ac:spMkLst>
        </pc:spChg>
        <pc:spChg chg="add del">
          <ac:chgData name="Jonah Bertolino (Student)" userId="S::jonahbertolino@mines.edu::9e5659ea-b595-4c3b-9a51-e4ce62b2395f" providerId="AD" clId="Web-{04C64894-5397-A2BA-EE8E-98946C4C4F1F}" dt="2024-03-13T20:54:12.222" v="54"/>
          <ac:spMkLst>
            <pc:docMk/>
            <pc:sldMk cId="1052766174" sldId="279"/>
            <ac:spMk id="38" creationId="{6C32E633-BDBF-961A-CB5D-0F054618E9AE}"/>
          </ac:spMkLst>
        </pc:spChg>
        <pc:spChg chg="add del">
          <ac:chgData name="Jonah Bertolino (Student)" userId="S::jonahbertolino@mines.edu::9e5659ea-b595-4c3b-9a51-e4ce62b2395f" providerId="AD" clId="Web-{04C64894-5397-A2BA-EE8E-98946C4C4F1F}" dt="2024-03-13T20:54:12.206" v="53"/>
          <ac:spMkLst>
            <pc:docMk/>
            <pc:sldMk cId="1052766174" sldId="279"/>
            <ac:spMk id="45" creationId="{FB5B0058-AF13-4859-B429-4EDDE2A26F7F}"/>
          </ac:spMkLst>
        </pc:spChg>
        <pc:spChg chg="add del">
          <ac:chgData name="Jonah Bertolino (Student)" userId="S::jonahbertolino@mines.edu::9e5659ea-b595-4c3b-9a51-e4ce62b2395f" providerId="AD" clId="Web-{04C64894-5397-A2BA-EE8E-98946C4C4F1F}" dt="2024-03-13T20:54:12.206" v="53"/>
          <ac:spMkLst>
            <pc:docMk/>
            <pc:sldMk cId="1052766174" sldId="279"/>
            <ac:spMk id="49" creationId="{A4A161CC-6DC5-4863-B213-94529D6E06D7}"/>
          </ac:spMkLst>
        </pc:spChg>
        <pc:spChg chg="add del">
          <ac:chgData name="Jonah Bertolino (Student)" userId="S::jonahbertolino@mines.edu::9e5659ea-b595-4c3b-9a51-e4ce62b2395f" providerId="AD" clId="Web-{04C64894-5397-A2BA-EE8E-98946C4C4F1F}" dt="2024-03-13T20:54:57.269" v="59"/>
          <ac:spMkLst>
            <pc:docMk/>
            <pc:sldMk cId="1052766174" sldId="279"/>
            <ac:spMk id="51" creationId="{5396781C-32A1-4FDA-A83B-A7FF8C1B1E99}"/>
          </ac:spMkLst>
        </pc:spChg>
        <pc:spChg chg="add del">
          <ac:chgData name="Jonah Bertolino (Student)" userId="S::jonahbertolino@mines.edu::9e5659ea-b595-4c3b-9a51-e4ce62b2395f" providerId="AD" clId="Web-{04C64894-5397-A2BA-EE8E-98946C4C4F1F}" dt="2024-03-13T20:54:51.816" v="55"/>
          <ac:spMkLst>
            <pc:docMk/>
            <pc:sldMk cId="1052766174" sldId="279"/>
            <ac:spMk id="54" creationId="{6C32E633-BDBF-961A-CB5D-0F054618E9AE}"/>
          </ac:spMkLst>
        </pc:spChg>
        <pc:spChg chg="add del mod">
          <ac:chgData name="Jonah Bertolino (Student)" userId="S::jonahbertolino@mines.edu::9e5659ea-b595-4c3b-9a51-e4ce62b2395f" providerId="AD" clId="Web-{04C64894-5397-A2BA-EE8E-98946C4C4F1F}" dt="2024-03-13T20:56:19.474" v="66"/>
          <ac:spMkLst>
            <pc:docMk/>
            <pc:sldMk cId="1052766174" sldId="279"/>
            <ac:spMk id="57" creationId="{B8C0EE08-9749-26AA-7ADE-7D37E5FD508B}"/>
          </ac:spMkLst>
        </pc:spChg>
        <pc:spChg chg="add del">
          <ac:chgData name="Jonah Bertolino (Student)" userId="S::jonahbertolino@mines.edu::9e5659ea-b595-4c3b-9a51-e4ce62b2395f" providerId="AD" clId="Web-{04C64894-5397-A2BA-EE8E-98946C4C4F1F}" dt="2024-03-13T20:56:11.755" v="65"/>
          <ac:spMkLst>
            <pc:docMk/>
            <pc:sldMk cId="1052766174" sldId="279"/>
            <ac:spMk id="60" creationId="{2172A0AC-3DCE-4672-BCAF-28FEF91F6020}"/>
          </ac:spMkLst>
        </pc:spChg>
        <pc:spChg chg="add del">
          <ac:chgData name="Jonah Bertolino (Student)" userId="S::jonahbertolino@mines.edu::9e5659ea-b595-4c3b-9a51-e4ce62b2395f" providerId="AD" clId="Web-{04C64894-5397-A2BA-EE8E-98946C4C4F1F}" dt="2024-03-13T20:56:11.755" v="65"/>
          <ac:spMkLst>
            <pc:docMk/>
            <pc:sldMk cId="1052766174" sldId="279"/>
            <ac:spMk id="62" creationId="{AE6F1C77-EDC9-4C5F-8C1C-62DD46BDA3C3}"/>
          </ac:spMkLst>
        </pc:spChg>
        <pc:spChg chg="add del">
          <ac:chgData name="Jonah Bertolino (Student)" userId="S::jonahbertolino@mines.edu::9e5659ea-b595-4c3b-9a51-e4ce62b2395f" providerId="AD" clId="Web-{04C64894-5397-A2BA-EE8E-98946C4C4F1F}" dt="2024-03-13T21:04:01.858" v="90"/>
          <ac:spMkLst>
            <pc:docMk/>
            <pc:sldMk cId="1052766174" sldId="279"/>
            <ac:spMk id="67" creationId="{135FA909-3F24-448C-A8BC-7CF77F62F84F}"/>
          </ac:spMkLst>
        </pc:spChg>
        <pc:spChg chg="add del mod">
          <ac:chgData name="Jonah Bertolino (Student)" userId="S::jonahbertolino@mines.edu::9e5659ea-b595-4c3b-9a51-e4ce62b2395f" providerId="AD" clId="Web-{04C64894-5397-A2BA-EE8E-98946C4C4F1F}" dt="2024-03-13T21:05:41.422" v="112"/>
          <ac:spMkLst>
            <pc:docMk/>
            <pc:sldMk cId="1052766174" sldId="279"/>
            <ac:spMk id="75" creationId="{1063622A-C147-A002-86A8-077CADF92CDA}"/>
          </ac:spMkLst>
        </pc:spChg>
        <pc:spChg chg="add del">
          <ac:chgData name="Jonah Bertolino (Student)" userId="S::jonahbertolino@mines.edu::9e5659ea-b595-4c3b-9a51-e4ce62b2395f" providerId="AD" clId="Web-{04C64894-5397-A2BA-EE8E-98946C4C4F1F}" dt="2024-03-13T21:05:34.485" v="111"/>
          <ac:spMkLst>
            <pc:docMk/>
            <pc:sldMk cId="1052766174" sldId="279"/>
            <ac:spMk id="78" creationId="{26CAED0A-2A45-4C9C-BCDD-21A8A092C5F3}"/>
          </ac:spMkLst>
        </pc:spChg>
        <pc:spChg chg="add del">
          <ac:chgData name="Jonah Bertolino (Student)" userId="S::jonahbertolino@mines.edu::9e5659ea-b595-4c3b-9a51-e4ce62b2395f" providerId="AD" clId="Web-{04C64894-5397-A2BA-EE8E-98946C4C4F1F}" dt="2024-03-13T21:05:34.485" v="111"/>
          <ac:spMkLst>
            <pc:docMk/>
            <pc:sldMk cId="1052766174" sldId="279"/>
            <ac:spMk id="80" creationId="{3A9A4357-BD1D-4622-A4FE-766E6AB8DE84}"/>
          </ac:spMkLst>
        </pc:spChg>
        <pc:spChg chg="add del">
          <ac:chgData name="Jonah Bertolino (Student)" userId="S::jonahbertolino@mines.edu::9e5659ea-b595-4c3b-9a51-e4ce62b2395f" providerId="AD" clId="Web-{04C64894-5397-A2BA-EE8E-98946C4C4F1F}" dt="2024-03-13T21:05:29.782" v="109"/>
          <ac:spMkLst>
            <pc:docMk/>
            <pc:sldMk cId="1052766174" sldId="279"/>
            <ac:spMk id="82" creationId="{E659831F-0D9A-4C63-9EBB-8435B85A440F}"/>
          </ac:spMkLst>
        </pc:spChg>
        <pc:spChg chg="add del">
          <ac:chgData name="Jonah Bertolino (Student)" userId="S::jonahbertolino@mines.edu::9e5659ea-b595-4c3b-9a51-e4ce62b2395f" providerId="AD" clId="Web-{04C64894-5397-A2BA-EE8E-98946C4C4F1F}" dt="2024-03-13T21:05:34.485" v="111"/>
          <ac:spMkLst>
            <pc:docMk/>
            <pc:sldMk cId="1052766174" sldId="279"/>
            <ac:spMk id="84" creationId="{E6995CE5-F890-4ABA-82A2-26507CE8D2A3}"/>
          </ac:spMkLst>
        </pc:spChg>
        <pc:spChg chg="add">
          <ac:chgData name="Jonah Bertolino (Student)" userId="S::jonahbertolino@mines.edu::9e5659ea-b595-4c3b-9a51-e4ce62b2395f" providerId="AD" clId="Web-{04C64894-5397-A2BA-EE8E-98946C4C4F1F}" dt="2024-03-13T21:05:34.485" v="111"/>
          <ac:spMkLst>
            <pc:docMk/>
            <pc:sldMk cId="1052766174" sldId="279"/>
            <ac:spMk id="86" creationId="{201CC55D-ED54-4C5C-95E6-10947BD1103B}"/>
          </ac:spMkLst>
        </pc:spChg>
        <pc:spChg chg="add">
          <ac:chgData name="Jonah Bertolino (Student)" userId="S::jonahbertolino@mines.edu::9e5659ea-b595-4c3b-9a51-e4ce62b2395f" providerId="AD" clId="Web-{04C64894-5397-A2BA-EE8E-98946C4C4F1F}" dt="2024-03-13T21:05:34.485" v="111"/>
          <ac:spMkLst>
            <pc:docMk/>
            <pc:sldMk cId="1052766174" sldId="279"/>
            <ac:spMk id="88" creationId="{3873B707-463F-40B0-8227-E8CC6C67EB25}"/>
          </ac:spMkLst>
        </pc:spChg>
        <pc:spChg chg="add del">
          <ac:chgData name="Jonah Bertolino (Student)" userId="S::jonahbertolino@mines.edu::9e5659ea-b595-4c3b-9a51-e4ce62b2395f" providerId="AD" clId="Web-{04C64894-5397-A2BA-EE8E-98946C4C4F1F}" dt="2024-03-13T21:05:05.328" v="101"/>
          <ac:spMkLst>
            <pc:docMk/>
            <pc:sldMk cId="1052766174" sldId="279"/>
            <ac:spMk id="89" creationId="{201CC55D-ED54-4C5C-95E6-10947BD1103B}"/>
          </ac:spMkLst>
        </pc:spChg>
        <pc:spChg chg="add">
          <ac:chgData name="Jonah Bertolino (Student)" userId="S::jonahbertolino@mines.edu::9e5659ea-b595-4c3b-9a51-e4ce62b2395f" providerId="AD" clId="Web-{04C64894-5397-A2BA-EE8E-98946C4C4F1F}" dt="2024-03-13T21:05:34.485" v="111"/>
          <ac:spMkLst>
            <pc:docMk/>
            <pc:sldMk cId="1052766174" sldId="279"/>
            <ac:spMk id="90" creationId="{C13237C8-E62C-4F0D-A318-BD6FB6C2D138}"/>
          </ac:spMkLst>
        </pc:spChg>
        <pc:spChg chg="add del">
          <ac:chgData name="Jonah Bertolino (Student)" userId="S::jonahbertolino@mines.edu::9e5659ea-b595-4c3b-9a51-e4ce62b2395f" providerId="AD" clId="Web-{04C64894-5397-A2BA-EE8E-98946C4C4F1F}" dt="2024-03-13T21:06:14.392" v="117"/>
          <ac:spMkLst>
            <pc:docMk/>
            <pc:sldMk cId="1052766174" sldId="279"/>
            <ac:spMk id="94" creationId="{19C9EAEA-39D0-4B0E-A0EB-51E7B26740B1}"/>
          </ac:spMkLst>
        </pc:spChg>
        <pc:spChg chg="add del">
          <ac:chgData name="Jonah Bertolino (Student)" userId="S::jonahbertolino@mines.edu::9e5659ea-b595-4c3b-9a51-e4ce62b2395f" providerId="AD" clId="Web-{04C64894-5397-A2BA-EE8E-98946C4C4F1F}" dt="2024-03-13T21:05:05.328" v="101"/>
          <ac:spMkLst>
            <pc:docMk/>
            <pc:sldMk cId="1052766174" sldId="279"/>
            <ac:spMk id="95" creationId="{3873B707-463F-40B0-8227-E8CC6C67EB25}"/>
          </ac:spMkLst>
        </pc:spChg>
        <pc:spChg chg="add del">
          <ac:chgData name="Jonah Bertolino (Student)" userId="S::jonahbertolino@mines.edu::9e5659ea-b595-4c3b-9a51-e4ce62b2395f" providerId="AD" clId="Web-{04C64894-5397-A2BA-EE8E-98946C4C4F1F}" dt="2024-03-13T21:05:05.328" v="101"/>
          <ac:spMkLst>
            <pc:docMk/>
            <pc:sldMk cId="1052766174" sldId="279"/>
            <ac:spMk id="97" creationId="{C13237C8-E62C-4F0D-A318-BD6FB6C2D138}"/>
          </ac:spMkLst>
        </pc:spChg>
        <pc:spChg chg="add del">
          <ac:chgData name="Jonah Bertolino (Student)" userId="S::jonahbertolino@mines.edu::9e5659ea-b595-4c3b-9a51-e4ce62b2395f" providerId="AD" clId="Web-{04C64894-5397-A2BA-EE8E-98946C4C4F1F}" dt="2024-03-13T21:05:05.328" v="101"/>
          <ac:spMkLst>
            <pc:docMk/>
            <pc:sldMk cId="1052766174" sldId="279"/>
            <ac:spMk id="99" creationId="{19C9EAEA-39D0-4B0E-A0EB-51E7B26740B1}"/>
          </ac:spMkLst>
        </pc:spChg>
        <pc:grpChg chg="add del">
          <ac:chgData name="Jonah Bertolino (Student)" userId="S::jonahbertolino@mines.edu::9e5659ea-b595-4c3b-9a51-e4ce62b2395f" providerId="AD" clId="Web-{04C64894-5397-A2BA-EE8E-98946C4C4F1F}" dt="2024-03-13T20:53:44.299" v="49"/>
          <ac:grpSpMkLst>
            <pc:docMk/>
            <pc:sldMk cId="1052766174" sldId="279"/>
            <ac:grpSpMk id="33" creationId="{54A1C8FD-E5B7-4BEC-A74A-A55FB8EA7CFE}"/>
          </ac:grpSpMkLst>
        </pc:grpChg>
        <pc:grpChg chg="add del">
          <ac:chgData name="Jonah Bertolino (Student)" userId="S::jonahbertolino@mines.edu::9e5659ea-b595-4c3b-9a51-e4ce62b2395f" providerId="AD" clId="Web-{04C64894-5397-A2BA-EE8E-98946C4C4F1F}" dt="2024-03-13T20:54:12.222" v="54"/>
          <ac:grpSpMkLst>
            <pc:docMk/>
            <pc:sldMk cId="1052766174" sldId="279"/>
            <ac:grpSpMk id="39" creationId="{8B60959F-9B69-4520-A16E-EA6BECC747D6}"/>
          </ac:grpSpMkLst>
        </pc:grpChg>
        <pc:grpChg chg="add del">
          <ac:chgData name="Jonah Bertolino (Student)" userId="S::jonahbertolino@mines.edu::9e5659ea-b595-4c3b-9a51-e4ce62b2395f" providerId="AD" clId="Web-{04C64894-5397-A2BA-EE8E-98946C4C4F1F}" dt="2024-03-13T20:54:57.269" v="59"/>
          <ac:grpSpMkLst>
            <pc:docMk/>
            <pc:sldMk cId="1052766174" sldId="279"/>
            <ac:grpSpMk id="52" creationId="{54A1C8FD-E5B7-4BEC-A74A-A55FB8EA7CFE}"/>
          </ac:grpSpMkLst>
        </pc:grpChg>
        <pc:grpChg chg="add del">
          <ac:chgData name="Jonah Bertolino (Student)" userId="S::jonahbertolino@mines.edu::9e5659ea-b595-4c3b-9a51-e4ce62b2395f" providerId="AD" clId="Web-{04C64894-5397-A2BA-EE8E-98946C4C4F1F}" dt="2024-03-13T21:04:01.858" v="90"/>
          <ac:grpSpMkLst>
            <pc:docMk/>
            <pc:sldMk cId="1052766174" sldId="279"/>
            <ac:grpSpMk id="69" creationId="{8B60959F-9B69-4520-A16E-EA6BECC747D6}"/>
          </ac:grpSpMkLst>
        </pc:grpChg>
        <pc:grpChg chg="add">
          <ac:chgData name="Jonah Bertolino (Student)" userId="S::jonahbertolino@mines.edu::9e5659ea-b595-4c3b-9a51-e4ce62b2395f" providerId="AD" clId="Web-{04C64894-5397-A2BA-EE8E-98946C4C4F1F}" dt="2024-03-13T21:05:34.485" v="111"/>
          <ac:grpSpMkLst>
            <pc:docMk/>
            <pc:sldMk cId="1052766174" sldId="279"/>
            <ac:grpSpMk id="87" creationId="{1DE889C7-FAD6-4397-98E2-05D503484459}"/>
          </ac:grpSpMkLst>
        </pc:grpChg>
        <pc:grpChg chg="add del">
          <ac:chgData name="Jonah Bertolino (Student)" userId="S::jonahbertolino@mines.edu::9e5659ea-b595-4c3b-9a51-e4ce62b2395f" providerId="AD" clId="Web-{04C64894-5397-A2BA-EE8E-98946C4C4F1F}" dt="2024-03-13T21:05:05.328" v="101"/>
          <ac:grpSpMkLst>
            <pc:docMk/>
            <pc:sldMk cId="1052766174" sldId="279"/>
            <ac:grpSpMk id="91" creationId="{1DE889C7-FAD6-4397-98E2-05D503484459}"/>
          </ac:grpSpMkLst>
        </pc:grpChg>
        <pc:picChg chg="add del mod ord">
          <ac:chgData name="Jonah Bertolino (Student)" userId="S::jonahbertolino@mines.edu::9e5659ea-b595-4c3b-9a51-e4ce62b2395f" providerId="AD" clId="Web-{04C64894-5397-A2BA-EE8E-98946C4C4F1F}" dt="2024-03-13T20:53:13.799" v="42"/>
          <ac:picMkLst>
            <pc:docMk/>
            <pc:sldMk cId="1052766174" sldId="279"/>
            <ac:picMk id="4" creationId="{74C737AD-9FEF-EF2B-9DC5-CC13C9EE6A7B}"/>
          </ac:picMkLst>
        </pc:picChg>
        <pc:picChg chg="add del mod ord modCrop">
          <ac:chgData name="Jonah Bertolino (Student)" userId="S::jonahbertolino@mines.edu::9e5659ea-b595-4c3b-9a51-e4ce62b2395f" providerId="AD" clId="Web-{04C64894-5397-A2BA-EE8E-98946C4C4F1F}" dt="2024-03-13T21:15:38.669" v="119"/>
          <ac:picMkLst>
            <pc:docMk/>
            <pc:sldMk cId="1052766174" sldId="279"/>
            <ac:picMk id="7" creationId="{2D93EF3F-33C1-EC24-201B-37A39E876B0A}"/>
          </ac:picMkLst>
        </pc:picChg>
        <pc:picChg chg="add del mod ord">
          <ac:chgData name="Jonah Bertolino (Student)" userId="S::jonahbertolino@mines.edu::9e5659ea-b595-4c3b-9a51-e4ce62b2395f" providerId="AD" clId="Web-{04C64894-5397-A2BA-EE8E-98946C4C4F1F}" dt="2024-03-13T20:56:04.224" v="64"/>
          <ac:picMkLst>
            <pc:docMk/>
            <pc:sldMk cId="1052766174" sldId="279"/>
            <ac:picMk id="8" creationId="{92684E06-8E73-FFA1-29F3-586A7E0B5667}"/>
          </ac:picMkLst>
        </pc:picChg>
        <pc:picChg chg="add del mod ord">
          <ac:chgData name="Jonah Bertolino (Student)" userId="S::jonahbertolino@mines.edu::9e5659ea-b595-4c3b-9a51-e4ce62b2395f" providerId="AD" clId="Web-{04C64894-5397-A2BA-EE8E-98946C4C4F1F}" dt="2024-03-13T21:05:32.219" v="110"/>
          <ac:picMkLst>
            <pc:docMk/>
            <pc:sldMk cId="1052766174" sldId="279"/>
            <ac:picMk id="14" creationId="{EA3ECBC4-1396-A3EE-EF8F-4CF4F6FE007E}"/>
          </ac:picMkLst>
        </pc:picChg>
        <pc:picChg chg="add del mod ord">
          <ac:chgData name="Jonah Bertolino (Student)" userId="S::jonahbertolino@mines.edu::9e5659ea-b595-4c3b-9a51-e4ce62b2395f" providerId="AD" clId="Web-{04C64894-5397-A2BA-EE8E-98946C4C4F1F}" dt="2024-03-13T21:05:46.235" v="113"/>
          <ac:picMkLst>
            <pc:docMk/>
            <pc:sldMk cId="1052766174" sldId="279"/>
            <ac:picMk id="17" creationId="{1A6ABD3E-EBC5-96B9-51B6-EA1E1D51C933}"/>
          </ac:picMkLst>
        </pc:picChg>
        <pc:picChg chg="add mod modCrop">
          <ac:chgData name="Jonah Bertolino (Student)" userId="S::jonahbertolino@mines.edu::9e5659ea-b595-4c3b-9a51-e4ce62b2395f" providerId="AD" clId="Web-{04C64894-5397-A2BA-EE8E-98946C4C4F1F}" dt="2024-03-13T21:16:19.482" v="127" actId="1076"/>
          <ac:picMkLst>
            <pc:docMk/>
            <pc:sldMk cId="1052766174" sldId="279"/>
            <ac:picMk id="18" creationId="{0A8B447F-A66F-0934-EF13-418B6913A925}"/>
          </ac:picMkLst>
        </pc:picChg>
        <pc:cxnChg chg="add del">
          <ac:chgData name="Jonah Bertolino (Student)" userId="S::jonahbertolino@mines.edu::9e5659ea-b595-4c3b-9a51-e4ce62b2395f" providerId="AD" clId="Web-{04C64894-5397-A2BA-EE8E-98946C4C4F1F}" dt="2024-03-13T20:53:40.877" v="47"/>
          <ac:cxnSpMkLst>
            <pc:docMk/>
            <pc:sldMk cId="1052766174" sldId="279"/>
            <ac:cxnSpMk id="29" creationId="{EE504C98-6397-41C1-A8D8-2D9C4ED307E0}"/>
          </ac:cxnSpMkLst>
        </pc:cxnChg>
        <pc:cxnChg chg="add del">
          <ac:chgData name="Jonah Bertolino (Student)" userId="S::jonahbertolino@mines.edu::9e5659ea-b595-4c3b-9a51-e4ce62b2395f" providerId="AD" clId="Web-{04C64894-5397-A2BA-EE8E-98946C4C4F1F}" dt="2024-03-13T20:53:40.877" v="47"/>
          <ac:cxnSpMkLst>
            <pc:docMk/>
            <pc:sldMk cId="1052766174" sldId="279"/>
            <ac:cxnSpMk id="30" creationId="{B7188D9B-1674-419B-A379-D1632A7EC3A2}"/>
          </ac:cxnSpMkLst>
        </pc:cxnChg>
        <pc:cxnChg chg="add del">
          <ac:chgData name="Jonah Bertolino (Student)" userId="S::jonahbertolino@mines.edu::9e5659ea-b595-4c3b-9a51-e4ce62b2395f" providerId="AD" clId="Web-{04C64894-5397-A2BA-EE8E-98946C4C4F1F}" dt="2024-03-13T20:54:12.206" v="53"/>
          <ac:cxnSpMkLst>
            <pc:docMk/>
            <pc:sldMk cId="1052766174" sldId="279"/>
            <ac:cxnSpMk id="47" creationId="{AC65C03C-3F17-45DC-A1B9-35ACA43397D4}"/>
          </ac:cxnSpMkLst>
        </pc:cxnChg>
      </pc:sldChg>
    </pc:docChg>
  </pc:docChgLst>
  <pc:docChgLst>
    <pc:chgData name="Hunter Burnham (Student)" userId="e134f687-0b34-4f02-b471-2fa4d76ea700" providerId="ADAL" clId="{387E982F-AC20-48A9-A5D7-3E1105CE4D48}"/>
    <pc:docChg chg="undo custSel addSld delSld modSld sldOrd">
      <pc:chgData name="Hunter Burnham (Student)" userId="e134f687-0b34-4f02-b471-2fa4d76ea700" providerId="ADAL" clId="{387E982F-AC20-48A9-A5D7-3E1105CE4D48}" dt="2024-03-29T22:56:12.030" v="4165" actId="1076"/>
      <pc:docMkLst>
        <pc:docMk/>
      </pc:docMkLst>
      <pc:sldChg chg="addSp delSp modSp mod modMedia setBg delAnim">
        <pc:chgData name="Hunter Burnham (Student)" userId="e134f687-0b34-4f02-b471-2fa4d76ea700" providerId="ADAL" clId="{387E982F-AC20-48A9-A5D7-3E1105CE4D48}" dt="2024-03-15T17:47:44.831" v="3894" actId="20577"/>
        <pc:sldMkLst>
          <pc:docMk/>
          <pc:sldMk cId="234320675" sldId="256"/>
        </pc:sldMkLst>
        <pc:spChg chg="mod">
          <ac:chgData name="Hunter Burnham (Student)" userId="e134f687-0b34-4f02-b471-2fa4d76ea700" providerId="ADAL" clId="{387E982F-AC20-48A9-A5D7-3E1105CE4D48}" dt="2024-03-15T17:47:33.387" v="3884" actId="14100"/>
          <ac:spMkLst>
            <pc:docMk/>
            <pc:sldMk cId="234320675" sldId="256"/>
            <ac:spMk id="2" creationId="{20F0F418-8CFC-AF03-63CD-F9449637605C}"/>
          </ac:spMkLst>
        </pc:spChg>
        <pc:spChg chg="mod">
          <ac:chgData name="Hunter Burnham (Student)" userId="e134f687-0b34-4f02-b471-2fa4d76ea700" providerId="ADAL" clId="{387E982F-AC20-48A9-A5D7-3E1105CE4D48}" dt="2024-03-15T17:47:44.831" v="3894" actId="20577"/>
          <ac:spMkLst>
            <pc:docMk/>
            <pc:sldMk cId="234320675" sldId="256"/>
            <ac:spMk id="3" creationId="{4DFAF4A9-F54B-F3A4-7967-31664984E776}"/>
          </ac:spMkLst>
        </pc:spChg>
        <pc:spChg chg="add del">
          <ac:chgData name="Hunter Burnham (Student)" userId="e134f687-0b34-4f02-b471-2fa4d76ea700" providerId="ADAL" clId="{387E982F-AC20-48A9-A5D7-3E1105CE4D48}" dt="2024-03-15T17:47:05.848" v="3876" actId="26606"/>
          <ac:spMkLst>
            <pc:docMk/>
            <pc:sldMk cId="234320675" sldId="256"/>
            <ac:spMk id="9" creationId="{716F42E0-28DF-4093-AFC5-CA01F54C8897}"/>
          </ac:spMkLst>
        </pc:spChg>
        <pc:spChg chg="add del">
          <ac:chgData name="Hunter Burnham (Student)" userId="e134f687-0b34-4f02-b471-2fa4d76ea700" providerId="ADAL" clId="{387E982F-AC20-48A9-A5D7-3E1105CE4D48}" dt="2024-03-15T17:47:05.848" v="3876" actId="26606"/>
          <ac:spMkLst>
            <pc:docMk/>
            <pc:sldMk cId="234320675" sldId="256"/>
            <ac:spMk id="11" creationId="{4063B759-00FC-46D1-9898-8E8625268FAF}"/>
          </ac:spMkLst>
        </pc:spChg>
        <pc:spChg chg="add del">
          <ac:chgData name="Hunter Burnham (Student)" userId="e134f687-0b34-4f02-b471-2fa4d76ea700" providerId="ADAL" clId="{387E982F-AC20-48A9-A5D7-3E1105CE4D48}" dt="2024-03-15T17:47:05.848" v="3876" actId="26606"/>
          <ac:spMkLst>
            <pc:docMk/>
            <pc:sldMk cId="234320675" sldId="256"/>
            <ac:spMk id="13" creationId="{D5B012D8-7F27-4758-9AC6-C889B154BD73}"/>
          </ac:spMkLst>
        </pc:spChg>
        <pc:spChg chg="add">
          <ac:chgData name="Hunter Burnham (Student)" userId="e134f687-0b34-4f02-b471-2fa4d76ea700" providerId="ADAL" clId="{387E982F-AC20-48A9-A5D7-3E1105CE4D48}" dt="2024-03-15T17:47:05.848" v="3876" actId="26606"/>
          <ac:spMkLst>
            <pc:docMk/>
            <pc:sldMk cId="234320675" sldId="256"/>
            <ac:spMk id="15" creationId="{934F1179-B481-4F9E-BCA3-AFB972070F83}"/>
          </ac:spMkLst>
        </pc:spChg>
        <pc:spChg chg="add">
          <ac:chgData name="Hunter Burnham (Student)" userId="e134f687-0b34-4f02-b471-2fa4d76ea700" providerId="ADAL" clId="{387E982F-AC20-48A9-A5D7-3E1105CE4D48}" dt="2024-03-15T17:47:05.848" v="3876" actId="26606"/>
          <ac:spMkLst>
            <pc:docMk/>
            <pc:sldMk cId="234320675" sldId="256"/>
            <ac:spMk id="16" creationId="{827DC2C4-B485-428A-BF4A-472D2967F47F}"/>
          </ac:spMkLst>
        </pc:spChg>
        <pc:spChg chg="add del">
          <ac:chgData name="Hunter Burnham (Student)" userId="e134f687-0b34-4f02-b471-2fa4d76ea700" providerId="ADAL" clId="{387E982F-AC20-48A9-A5D7-3E1105CE4D48}" dt="2024-03-13T21:07:57.867" v="3532" actId="26606"/>
          <ac:spMkLst>
            <pc:docMk/>
            <pc:sldMk cId="234320675" sldId="256"/>
            <ac:spMk id="18" creationId="{47942995-B07F-4636-9A06-C6A104B260A8}"/>
          </ac:spMkLst>
        </pc:spChg>
        <pc:spChg chg="add">
          <ac:chgData name="Hunter Burnham (Student)" userId="e134f687-0b34-4f02-b471-2fa4d76ea700" providerId="ADAL" clId="{387E982F-AC20-48A9-A5D7-3E1105CE4D48}" dt="2024-03-15T17:47:05.848" v="3876" actId="26606"/>
          <ac:spMkLst>
            <pc:docMk/>
            <pc:sldMk cId="234320675" sldId="256"/>
            <ac:spMk id="22" creationId="{EE04B5EB-F158-4507-90DD-BD23620C7CC9}"/>
          </ac:spMkLst>
        </pc:spChg>
        <pc:spChg chg="add del">
          <ac:chgData name="Hunter Burnham (Student)" userId="e134f687-0b34-4f02-b471-2fa4d76ea700" providerId="ADAL" clId="{387E982F-AC20-48A9-A5D7-3E1105CE4D48}" dt="2024-03-13T21:07:57.867" v="3532" actId="26606"/>
          <ac:spMkLst>
            <pc:docMk/>
            <pc:sldMk cId="234320675" sldId="256"/>
            <ac:spMk id="25" creationId="{B81933D1-5615-42C7-9C0B-4EB7105CCE2D}"/>
          </ac:spMkLst>
        </pc:spChg>
        <pc:spChg chg="add del">
          <ac:chgData name="Hunter Burnham (Student)" userId="e134f687-0b34-4f02-b471-2fa4d76ea700" providerId="ADAL" clId="{387E982F-AC20-48A9-A5D7-3E1105CE4D48}" dt="2024-03-13T21:07:57.867" v="3532" actId="26606"/>
          <ac:spMkLst>
            <pc:docMk/>
            <pc:sldMk cId="234320675" sldId="256"/>
            <ac:spMk id="27" creationId="{19C9EAEA-39D0-4B0E-A0EB-51E7B26740B1}"/>
          </ac:spMkLst>
        </pc:spChg>
        <pc:grpChg chg="add del">
          <ac:chgData name="Hunter Burnham (Student)" userId="e134f687-0b34-4f02-b471-2fa4d76ea700" providerId="ADAL" clId="{387E982F-AC20-48A9-A5D7-3E1105CE4D48}" dt="2024-03-13T21:07:57.867" v="3532" actId="26606"/>
          <ac:grpSpMkLst>
            <pc:docMk/>
            <pc:sldMk cId="234320675" sldId="256"/>
            <ac:grpSpMk id="20" creationId="{032D8612-31EB-44CF-A1D0-14FD4C705424}"/>
          </ac:grpSpMkLst>
        </pc:grpChg>
        <pc:picChg chg="add del mod ord">
          <ac:chgData name="Hunter Burnham (Student)" userId="e134f687-0b34-4f02-b471-2fa4d76ea700" providerId="ADAL" clId="{387E982F-AC20-48A9-A5D7-3E1105CE4D48}" dt="2024-03-15T17:46:36.462" v="3875" actId="21"/>
          <ac:picMkLst>
            <pc:docMk/>
            <pc:sldMk cId="234320675" sldId="256"/>
            <ac:picMk id="5" creationId="{7F43B5C3-611A-429E-C0DD-3F8BEFBB819D}"/>
          </ac:picMkLst>
        </pc:picChg>
      </pc:sldChg>
      <pc:sldChg chg="modSp del mod">
        <pc:chgData name="Hunter Burnham (Student)" userId="e134f687-0b34-4f02-b471-2fa4d76ea700" providerId="ADAL" clId="{387E982F-AC20-48A9-A5D7-3E1105CE4D48}" dt="2024-03-13T20:57:28.059" v="3253" actId="2696"/>
        <pc:sldMkLst>
          <pc:docMk/>
          <pc:sldMk cId="2116201992" sldId="257"/>
        </pc:sldMkLst>
        <pc:spChg chg="mod">
          <ac:chgData name="Hunter Burnham (Student)" userId="e134f687-0b34-4f02-b471-2fa4d76ea700" providerId="ADAL" clId="{387E982F-AC20-48A9-A5D7-3E1105CE4D48}" dt="2024-03-10T21:42:00.791" v="322" actId="20577"/>
          <ac:spMkLst>
            <pc:docMk/>
            <pc:sldMk cId="2116201992" sldId="257"/>
            <ac:spMk id="2" creationId="{5DE2EB2F-13B1-E18C-7419-802122B6252C}"/>
          </ac:spMkLst>
        </pc:spChg>
        <pc:spChg chg="mod">
          <ac:chgData name="Hunter Burnham (Student)" userId="e134f687-0b34-4f02-b471-2fa4d76ea700" providerId="ADAL" clId="{387E982F-AC20-48A9-A5D7-3E1105CE4D48}" dt="2024-03-11T21:12:01.402" v="2030" actId="20577"/>
          <ac:spMkLst>
            <pc:docMk/>
            <pc:sldMk cId="2116201992" sldId="257"/>
            <ac:spMk id="3" creationId="{D46C8847-1CE6-DFDE-956F-4608305A5DC6}"/>
          </ac:spMkLst>
        </pc:spChg>
      </pc:sldChg>
      <pc:sldChg chg="modSp new mod">
        <pc:chgData name="Hunter Burnham (Student)" userId="e134f687-0b34-4f02-b471-2fa4d76ea700" providerId="ADAL" clId="{387E982F-AC20-48A9-A5D7-3E1105CE4D48}" dt="2024-03-10T21:48:12.947" v="1208" actId="20577"/>
        <pc:sldMkLst>
          <pc:docMk/>
          <pc:sldMk cId="572091724" sldId="258"/>
        </pc:sldMkLst>
        <pc:spChg chg="mod">
          <ac:chgData name="Hunter Burnham (Student)" userId="e134f687-0b34-4f02-b471-2fa4d76ea700" providerId="ADAL" clId="{387E982F-AC20-48A9-A5D7-3E1105CE4D48}" dt="2024-03-10T21:39:39.850" v="126" actId="20577"/>
          <ac:spMkLst>
            <pc:docMk/>
            <pc:sldMk cId="572091724" sldId="258"/>
            <ac:spMk id="2" creationId="{F0E3B5F0-F703-3E5B-8F70-F125AC03285A}"/>
          </ac:spMkLst>
        </pc:spChg>
        <pc:spChg chg="mod">
          <ac:chgData name="Hunter Burnham (Student)" userId="e134f687-0b34-4f02-b471-2fa4d76ea700" providerId="ADAL" clId="{387E982F-AC20-48A9-A5D7-3E1105CE4D48}" dt="2024-03-10T21:48:12.947" v="1208" actId="20577"/>
          <ac:spMkLst>
            <pc:docMk/>
            <pc:sldMk cId="572091724" sldId="258"/>
            <ac:spMk id="3" creationId="{A196BE1C-312B-2E1D-77D0-B1BBB68FE8F2}"/>
          </ac:spMkLst>
        </pc:spChg>
      </pc:sldChg>
      <pc:sldChg chg="modSp del mod ord">
        <pc:chgData name="Hunter Burnham (Student)" userId="e134f687-0b34-4f02-b471-2fa4d76ea700" providerId="ADAL" clId="{387E982F-AC20-48A9-A5D7-3E1105CE4D48}" dt="2024-03-13T21:05:53.127" v="3529" actId="2696"/>
        <pc:sldMkLst>
          <pc:docMk/>
          <pc:sldMk cId="3372943132" sldId="259"/>
        </pc:sldMkLst>
        <pc:spChg chg="mod">
          <ac:chgData name="Hunter Burnham (Student)" userId="e134f687-0b34-4f02-b471-2fa4d76ea700" providerId="ADAL" clId="{387E982F-AC20-48A9-A5D7-3E1105CE4D48}" dt="2024-03-10T21:40:40.749" v="182" actId="20577"/>
          <ac:spMkLst>
            <pc:docMk/>
            <pc:sldMk cId="3372943132" sldId="259"/>
            <ac:spMk id="2" creationId="{BEB5B745-96C1-51E4-7056-D9562589D0F5}"/>
          </ac:spMkLst>
        </pc:spChg>
        <pc:spChg chg="mod">
          <ac:chgData name="Hunter Burnham (Student)" userId="e134f687-0b34-4f02-b471-2fa4d76ea700" providerId="ADAL" clId="{387E982F-AC20-48A9-A5D7-3E1105CE4D48}" dt="2024-03-10T21:50:02.926" v="1270" actId="313"/>
          <ac:spMkLst>
            <pc:docMk/>
            <pc:sldMk cId="3372943132" sldId="259"/>
            <ac:spMk id="3" creationId="{00B45081-0BD4-AC98-E3FB-757FDF4BCC4C}"/>
          </ac:spMkLst>
        </pc:spChg>
      </pc:sldChg>
      <pc:sldChg chg="modSp new mod">
        <pc:chgData name="Hunter Burnham (Student)" userId="e134f687-0b34-4f02-b471-2fa4d76ea700" providerId="ADAL" clId="{387E982F-AC20-48A9-A5D7-3E1105CE4D48}" dt="2024-03-10T21:45:55.502" v="836" actId="313"/>
        <pc:sldMkLst>
          <pc:docMk/>
          <pc:sldMk cId="907987910" sldId="260"/>
        </pc:sldMkLst>
        <pc:spChg chg="mod">
          <ac:chgData name="Hunter Burnham (Student)" userId="e134f687-0b34-4f02-b471-2fa4d76ea700" providerId="ADAL" clId="{387E982F-AC20-48A9-A5D7-3E1105CE4D48}" dt="2024-03-10T21:41:52.725" v="313" actId="20577"/>
          <ac:spMkLst>
            <pc:docMk/>
            <pc:sldMk cId="907987910" sldId="260"/>
            <ac:spMk id="2" creationId="{68F347CA-AC84-EF9D-06FA-C744906CD24A}"/>
          </ac:spMkLst>
        </pc:spChg>
        <pc:spChg chg="mod">
          <ac:chgData name="Hunter Burnham (Student)" userId="e134f687-0b34-4f02-b471-2fa4d76ea700" providerId="ADAL" clId="{387E982F-AC20-48A9-A5D7-3E1105CE4D48}" dt="2024-03-10T21:45:55.502" v="836" actId="313"/>
          <ac:spMkLst>
            <pc:docMk/>
            <pc:sldMk cId="907987910" sldId="260"/>
            <ac:spMk id="3" creationId="{F627CA05-FB38-7BCD-DA2E-437F6146B06B}"/>
          </ac:spMkLst>
        </pc:spChg>
      </pc:sldChg>
      <pc:sldChg chg="modSp mod">
        <pc:chgData name="Hunter Burnham (Student)" userId="e134f687-0b34-4f02-b471-2fa4d76ea700" providerId="ADAL" clId="{387E982F-AC20-48A9-A5D7-3E1105CE4D48}" dt="2024-03-10T21:48:18.555" v="1210"/>
        <pc:sldMkLst>
          <pc:docMk/>
          <pc:sldMk cId="3928215850" sldId="261"/>
        </pc:sldMkLst>
        <pc:spChg chg="mod">
          <ac:chgData name="Hunter Burnham (Student)" userId="e134f687-0b34-4f02-b471-2fa4d76ea700" providerId="ADAL" clId="{387E982F-AC20-48A9-A5D7-3E1105CE4D48}" dt="2024-03-10T21:41:04.040" v="210" actId="20577"/>
          <ac:spMkLst>
            <pc:docMk/>
            <pc:sldMk cId="3928215850" sldId="261"/>
            <ac:spMk id="2" creationId="{FD5CBC22-CD60-DEC3-9B70-431914163214}"/>
          </ac:spMkLst>
        </pc:spChg>
        <pc:spChg chg="mod">
          <ac:chgData name="Hunter Burnham (Student)" userId="e134f687-0b34-4f02-b471-2fa4d76ea700" providerId="ADAL" clId="{387E982F-AC20-48A9-A5D7-3E1105CE4D48}" dt="2024-03-10T21:48:18.555" v="1210"/>
          <ac:spMkLst>
            <pc:docMk/>
            <pc:sldMk cId="3928215850" sldId="261"/>
            <ac:spMk id="3" creationId="{82E4FC8A-EAFF-352A-DBD5-537E16C616C2}"/>
          </ac:spMkLst>
        </pc:spChg>
      </pc:sldChg>
      <pc:sldChg chg="modSp new del mod">
        <pc:chgData name="Hunter Burnham (Student)" userId="e134f687-0b34-4f02-b471-2fa4d76ea700" providerId="ADAL" clId="{387E982F-AC20-48A9-A5D7-3E1105CE4D48}" dt="2024-03-13T20:36:37.921" v="2529" actId="2696"/>
        <pc:sldMkLst>
          <pc:docMk/>
          <pc:sldMk cId="3446202391" sldId="262"/>
        </pc:sldMkLst>
        <pc:spChg chg="mod">
          <ac:chgData name="Hunter Burnham (Student)" userId="e134f687-0b34-4f02-b471-2fa4d76ea700" providerId="ADAL" clId="{387E982F-AC20-48A9-A5D7-3E1105CE4D48}" dt="2024-03-10T21:41:45.407" v="304" actId="20577"/>
          <ac:spMkLst>
            <pc:docMk/>
            <pc:sldMk cId="3446202391" sldId="262"/>
            <ac:spMk id="2" creationId="{468B33FC-5B50-2F21-E2B4-5EDC5DFC251A}"/>
          </ac:spMkLst>
        </pc:spChg>
        <pc:spChg chg="mod">
          <ac:chgData name="Hunter Burnham (Student)" userId="e134f687-0b34-4f02-b471-2fa4d76ea700" providerId="ADAL" clId="{387E982F-AC20-48A9-A5D7-3E1105CE4D48}" dt="2024-03-10T21:48:20.925" v="1212"/>
          <ac:spMkLst>
            <pc:docMk/>
            <pc:sldMk cId="3446202391" sldId="262"/>
            <ac:spMk id="3" creationId="{BAB3B5AD-7F8D-36AD-1390-9CEDC96A4C13}"/>
          </ac:spMkLst>
        </pc:spChg>
      </pc:sldChg>
      <pc:sldChg chg="modSp new mod modNotesTx">
        <pc:chgData name="Hunter Burnham (Student)" userId="e134f687-0b34-4f02-b471-2fa4d76ea700" providerId="ADAL" clId="{387E982F-AC20-48A9-A5D7-3E1105CE4D48}" dt="2024-03-13T21:14:02.459" v="3823" actId="20577"/>
        <pc:sldMkLst>
          <pc:docMk/>
          <pc:sldMk cId="2396793982" sldId="263"/>
        </pc:sldMkLst>
        <pc:spChg chg="mod">
          <ac:chgData name="Hunter Burnham (Student)" userId="e134f687-0b34-4f02-b471-2fa4d76ea700" providerId="ADAL" clId="{387E982F-AC20-48A9-A5D7-3E1105CE4D48}" dt="2024-03-10T21:41:31.558" v="292" actId="20577"/>
          <ac:spMkLst>
            <pc:docMk/>
            <pc:sldMk cId="2396793982" sldId="263"/>
            <ac:spMk id="2" creationId="{6809C795-4042-CC5A-647E-5016B8E19E84}"/>
          </ac:spMkLst>
        </pc:spChg>
        <pc:spChg chg="mod">
          <ac:chgData name="Hunter Burnham (Student)" userId="e134f687-0b34-4f02-b471-2fa4d76ea700" providerId="ADAL" clId="{387E982F-AC20-48A9-A5D7-3E1105CE4D48}" dt="2024-03-13T21:12:04.240" v="3653" actId="27636"/>
          <ac:spMkLst>
            <pc:docMk/>
            <pc:sldMk cId="2396793982" sldId="263"/>
            <ac:spMk id="3" creationId="{A9AC157F-B5D5-20E2-9DA4-EA29118F63FC}"/>
          </ac:spMkLst>
        </pc:spChg>
      </pc:sldChg>
      <pc:sldChg chg="addSp delSp modSp new mod ord setBg modNotesTx">
        <pc:chgData name="Hunter Burnham (Student)" userId="e134f687-0b34-4f02-b471-2fa4d76ea700" providerId="ADAL" clId="{387E982F-AC20-48A9-A5D7-3E1105CE4D48}" dt="2024-03-29T22:56:12.030" v="4165" actId="1076"/>
        <pc:sldMkLst>
          <pc:docMk/>
          <pc:sldMk cId="3498185693" sldId="264"/>
        </pc:sldMkLst>
        <pc:spChg chg="mod">
          <ac:chgData name="Hunter Burnham (Student)" userId="e134f687-0b34-4f02-b471-2fa4d76ea700" providerId="ADAL" clId="{387E982F-AC20-48A9-A5D7-3E1105CE4D48}" dt="2024-03-13T20:21:21.533" v="2181" actId="14100"/>
          <ac:spMkLst>
            <pc:docMk/>
            <pc:sldMk cId="3498185693" sldId="264"/>
            <ac:spMk id="2" creationId="{DAD4FEB1-1896-4D04-3477-F8E40CBA7E2E}"/>
          </ac:spMkLst>
        </pc:spChg>
        <pc:spChg chg="mod ord">
          <ac:chgData name="Hunter Burnham (Student)" userId="e134f687-0b34-4f02-b471-2fa4d76ea700" providerId="ADAL" clId="{387E982F-AC20-48A9-A5D7-3E1105CE4D48}" dt="2024-03-13T20:48:56.561" v="2843" actId="404"/>
          <ac:spMkLst>
            <pc:docMk/>
            <pc:sldMk cId="3498185693" sldId="264"/>
            <ac:spMk id="3" creationId="{37BDDD50-4114-09B9-F973-1B6A4E4252F3}"/>
          </ac:spMkLst>
        </pc:spChg>
        <pc:spChg chg="add del">
          <ac:chgData name="Hunter Burnham (Student)" userId="e134f687-0b34-4f02-b471-2fa4d76ea700" providerId="ADAL" clId="{387E982F-AC20-48A9-A5D7-3E1105CE4D48}" dt="2024-03-13T20:21:04.254" v="2176" actId="26606"/>
          <ac:spMkLst>
            <pc:docMk/>
            <pc:sldMk cId="3498185693" sldId="264"/>
            <ac:spMk id="11" creationId="{B712E947-0734-45F9-9C4F-41114EC3A33E}"/>
          </ac:spMkLst>
        </pc:spChg>
        <pc:spChg chg="add">
          <ac:chgData name="Hunter Burnham (Student)" userId="e134f687-0b34-4f02-b471-2fa4d76ea700" providerId="ADAL" clId="{387E982F-AC20-48A9-A5D7-3E1105CE4D48}" dt="2024-03-13T20:21:12.580" v="2179" actId="26606"/>
          <ac:spMkLst>
            <pc:docMk/>
            <pc:sldMk cId="3498185693" sldId="264"/>
            <ac:spMk id="15" creationId="{2C1BBA94-3F40-40AA-8BB9-E69E25E537C1}"/>
          </ac:spMkLst>
        </pc:spChg>
        <pc:spChg chg="add">
          <ac:chgData name="Hunter Burnham (Student)" userId="e134f687-0b34-4f02-b471-2fa4d76ea700" providerId="ADAL" clId="{387E982F-AC20-48A9-A5D7-3E1105CE4D48}" dt="2024-03-13T20:21:12.580" v="2179" actId="26606"/>
          <ac:spMkLst>
            <pc:docMk/>
            <pc:sldMk cId="3498185693" sldId="264"/>
            <ac:spMk id="17" creationId="{FE43805F-24A6-46A4-B19B-54F28347355C}"/>
          </ac:spMkLst>
        </pc:spChg>
        <pc:spChg chg="add del">
          <ac:chgData name="Hunter Burnham (Student)" userId="e134f687-0b34-4f02-b471-2fa4d76ea700" providerId="ADAL" clId="{387E982F-AC20-48A9-A5D7-3E1105CE4D48}" dt="2024-03-13T20:21:12.550" v="2178" actId="26606"/>
          <ac:spMkLst>
            <pc:docMk/>
            <pc:sldMk cId="3498185693" sldId="264"/>
            <ac:spMk id="18" creationId="{A51A0227-072A-4F5F-928C-E2C3E5CCD10C}"/>
          </ac:spMkLst>
        </pc:spChg>
        <pc:spChg chg="add del">
          <ac:chgData name="Hunter Burnham (Student)" userId="e134f687-0b34-4f02-b471-2fa4d76ea700" providerId="ADAL" clId="{387E982F-AC20-48A9-A5D7-3E1105CE4D48}" dt="2024-03-13T20:21:12.550" v="2178" actId="26606"/>
          <ac:spMkLst>
            <pc:docMk/>
            <pc:sldMk cId="3498185693" sldId="264"/>
            <ac:spMk id="19" creationId="{35D99776-4B38-47DF-A302-11AD9AF87ACA}"/>
          </ac:spMkLst>
        </pc:spChg>
        <pc:spChg chg="add">
          <ac:chgData name="Hunter Burnham (Student)" userId="e134f687-0b34-4f02-b471-2fa4d76ea700" providerId="ADAL" clId="{387E982F-AC20-48A9-A5D7-3E1105CE4D48}" dt="2024-03-13T20:21:12.580" v="2179" actId="26606"/>
          <ac:spMkLst>
            <pc:docMk/>
            <pc:sldMk cId="3498185693" sldId="264"/>
            <ac:spMk id="21" creationId="{1022CA72-2A63-428F-B586-37BA5AB6D265}"/>
          </ac:spMkLst>
        </pc:spChg>
        <pc:spChg chg="add">
          <ac:chgData name="Hunter Burnham (Student)" userId="e134f687-0b34-4f02-b471-2fa4d76ea700" providerId="ADAL" clId="{387E982F-AC20-48A9-A5D7-3E1105CE4D48}" dt="2024-03-13T20:21:12.580" v="2179" actId="26606"/>
          <ac:spMkLst>
            <pc:docMk/>
            <pc:sldMk cId="3498185693" sldId="264"/>
            <ac:spMk id="22" creationId="{95C8260E-968F-44E8-A823-ABB431311926}"/>
          </ac:spMkLst>
        </pc:spChg>
        <pc:grpChg chg="add del">
          <ac:chgData name="Hunter Burnham (Student)" userId="e134f687-0b34-4f02-b471-2fa4d76ea700" providerId="ADAL" clId="{387E982F-AC20-48A9-A5D7-3E1105CE4D48}" dt="2024-03-13T20:21:04.254" v="2176" actId="26606"/>
          <ac:grpSpMkLst>
            <pc:docMk/>
            <pc:sldMk cId="3498185693" sldId="264"/>
            <ac:grpSpMk id="13" creationId="{12B3290A-D3BF-4B87-B55B-FD9A98B49727}"/>
          </ac:grpSpMkLst>
        </pc:grpChg>
        <pc:picChg chg="add mod ord modCrop">
          <ac:chgData name="Hunter Burnham (Student)" userId="e134f687-0b34-4f02-b471-2fa4d76ea700" providerId="ADAL" clId="{387E982F-AC20-48A9-A5D7-3E1105CE4D48}" dt="2024-03-29T22:56:12.030" v="4165" actId="1076"/>
          <ac:picMkLst>
            <pc:docMk/>
            <pc:sldMk cId="3498185693" sldId="264"/>
            <ac:picMk id="5" creationId="{4D2F8233-C50F-2635-3B64-71690276E158}"/>
          </ac:picMkLst>
        </pc:picChg>
        <pc:picChg chg="add mod">
          <ac:chgData name="Hunter Burnham (Student)" userId="e134f687-0b34-4f02-b471-2fa4d76ea700" providerId="ADAL" clId="{387E982F-AC20-48A9-A5D7-3E1105CE4D48}" dt="2024-03-13T20:21:12.580" v="2179" actId="26606"/>
          <ac:picMkLst>
            <pc:docMk/>
            <pc:sldMk cId="3498185693" sldId="264"/>
            <ac:picMk id="6" creationId="{7C881784-BAA2-6642-FEDE-BD0866746B06}"/>
          </ac:picMkLst>
        </pc:picChg>
      </pc:sldChg>
      <pc:sldChg chg="addSp modSp new mod setBg modNotesTx">
        <pc:chgData name="Hunter Burnham (Student)" userId="e134f687-0b34-4f02-b471-2fa4d76ea700" providerId="ADAL" clId="{387E982F-AC20-48A9-A5D7-3E1105CE4D48}" dt="2024-03-15T17:49:10.972" v="4047" actId="20577"/>
        <pc:sldMkLst>
          <pc:docMk/>
          <pc:sldMk cId="4282433805" sldId="265"/>
        </pc:sldMkLst>
        <pc:spChg chg="mod">
          <ac:chgData name="Hunter Burnham (Student)" userId="e134f687-0b34-4f02-b471-2fa4d76ea700" providerId="ADAL" clId="{387E982F-AC20-48A9-A5D7-3E1105CE4D48}" dt="2024-03-13T20:44:43.744" v="2760" actId="26606"/>
          <ac:spMkLst>
            <pc:docMk/>
            <pc:sldMk cId="4282433805" sldId="265"/>
            <ac:spMk id="2" creationId="{8D59BAEB-686B-076D-6F94-24AF33C43842}"/>
          </ac:spMkLst>
        </pc:spChg>
        <pc:spChg chg="mod">
          <ac:chgData name="Hunter Burnham (Student)" userId="e134f687-0b34-4f02-b471-2fa4d76ea700" providerId="ADAL" clId="{387E982F-AC20-48A9-A5D7-3E1105CE4D48}" dt="2024-03-13T20:44:43.744" v="2760" actId="26606"/>
          <ac:spMkLst>
            <pc:docMk/>
            <pc:sldMk cId="4282433805" sldId="265"/>
            <ac:spMk id="3" creationId="{61AA17EB-3313-5381-A3C4-8ACFAF2E635E}"/>
          </ac:spMkLst>
        </pc:spChg>
        <pc:spChg chg="add">
          <ac:chgData name="Hunter Burnham (Student)" userId="e134f687-0b34-4f02-b471-2fa4d76ea700" providerId="ADAL" clId="{387E982F-AC20-48A9-A5D7-3E1105CE4D48}" dt="2024-03-13T20:44:43.744" v="2760" actId="26606"/>
          <ac:spMkLst>
            <pc:docMk/>
            <pc:sldMk cId="4282433805" sldId="265"/>
            <ac:spMk id="10" creationId="{201CC55D-ED54-4C5C-95E6-10947BD1103B}"/>
          </ac:spMkLst>
        </pc:spChg>
        <pc:spChg chg="add">
          <ac:chgData name="Hunter Burnham (Student)" userId="e134f687-0b34-4f02-b471-2fa4d76ea700" providerId="ADAL" clId="{387E982F-AC20-48A9-A5D7-3E1105CE4D48}" dt="2024-03-13T20:44:43.744" v="2760" actId="26606"/>
          <ac:spMkLst>
            <pc:docMk/>
            <pc:sldMk cId="4282433805" sldId="265"/>
            <ac:spMk id="16" creationId="{3873B707-463F-40B0-8227-E8CC6C67EB25}"/>
          </ac:spMkLst>
        </pc:spChg>
        <pc:spChg chg="add">
          <ac:chgData name="Hunter Burnham (Student)" userId="e134f687-0b34-4f02-b471-2fa4d76ea700" providerId="ADAL" clId="{387E982F-AC20-48A9-A5D7-3E1105CE4D48}" dt="2024-03-13T20:44:43.744" v="2760" actId="26606"/>
          <ac:spMkLst>
            <pc:docMk/>
            <pc:sldMk cId="4282433805" sldId="265"/>
            <ac:spMk id="18" creationId="{C13237C8-E62C-4F0D-A318-BD6FB6C2D138}"/>
          </ac:spMkLst>
        </pc:spChg>
        <pc:spChg chg="add">
          <ac:chgData name="Hunter Burnham (Student)" userId="e134f687-0b34-4f02-b471-2fa4d76ea700" providerId="ADAL" clId="{387E982F-AC20-48A9-A5D7-3E1105CE4D48}" dt="2024-03-13T20:44:43.744" v="2760" actId="26606"/>
          <ac:spMkLst>
            <pc:docMk/>
            <pc:sldMk cId="4282433805" sldId="265"/>
            <ac:spMk id="20" creationId="{19C9EAEA-39D0-4B0E-A0EB-51E7B26740B1}"/>
          </ac:spMkLst>
        </pc:spChg>
        <pc:grpChg chg="add">
          <ac:chgData name="Hunter Burnham (Student)" userId="e134f687-0b34-4f02-b471-2fa4d76ea700" providerId="ADAL" clId="{387E982F-AC20-48A9-A5D7-3E1105CE4D48}" dt="2024-03-13T20:44:43.744" v="2760" actId="26606"/>
          <ac:grpSpMkLst>
            <pc:docMk/>
            <pc:sldMk cId="4282433805" sldId="265"/>
            <ac:grpSpMk id="12" creationId="{1DE889C7-FAD6-4397-98E2-05D503484459}"/>
          </ac:grpSpMkLst>
        </pc:grpChg>
        <pc:picChg chg="add mod modCrop">
          <ac:chgData name="Hunter Burnham (Student)" userId="e134f687-0b34-4f02-b471-2fa4d76ea700" providerId="ADAL" clId="{387E982F-AC20-48A9-A5D7-3E1105CE4D48}" dt="2024-03-13T20:44:43.744" v="2760" actId="26606"/>
          <ac:picMkLst>
            <pc:docMk/>
            <pc:sldMk cId="4282433805" sldId="265"/>
            <ac:picMk id="5" creationId="{47716B5C-88D7-AF78-4D9F-38DA4FA92620}"/>
          </ac:picMkLst>
        </pc:picChg>
      </pc:sldChg>
      <pc:sldChg chg="addSp delSp modSp new mod setBg modNotesTx">
        <pc:chgData name="Hunter Burnham (Student)" userId="e134f687-0b34-4f02-b471-2fa4d76ea700" providerId="ADAL" clId="{387E982F-AC20-48A9-A5D7-3E1105CE4D48}" dt="2024-03-15T17:48:17.666" v="3900" actId="20577"/>
        <pc:sldMkLst>
          <pc:docMk/>
          <pc:sldMk cId="2592547000" sldId="266"/>
        </pc:sldMkLst>
        <pc:spChg chg="mod">
          <ac:chgData name="Hunter Burnham (Student)" userId="e134f687-0b34-4f02-b471-2fa4d76ea700" providerId="ADAL" clId="{387E982F-AC20-48A9-A5D7-3E1105CE4D48}" dt="2024-03-13T21:07:38.683" v="3530" actId="26606"/>
          <ac:spMkLst>
            <pc:docMk/>
            <pc:sldMk cId="2592547000" sldId="266"/>
            <ac:spMk id="2" creationId="{82D7485C-C17E-097C-D99E-2E410B176E92}"/>
          </ac:spMkLst>
        </pc:spChg>
        <pc:spChg chg="mod ord">
          <ac:chgData name="Hunter Burnham (Student)" userId="e134f687-0b34-4f02-b471-2fa4d76ea700" providerId="ADAL" clId="{387E982F-AC20-48A9-A5D7-3E1105CE4D48}" dt="2024-03-13T21:07:38.683" v="3530" actId="26606"/>
          <ac:spMkLst>
            <pc:docMk/>
            <pc:sldMk cId="2592547000" sldId="266"/>
            <ac:spMk id="3" creationId="{CB0820ED-CB43-CA76-310F-14DE183269CB}"/>
          </ac:spMkLst>
        </pc:spChg>
        <pc:spChg chg="add del">
          <ac:chgData name="Hunter Burnham (Student)" userId="e134f687-0b34-4f02-b471-2fa4d76ea700" providerId="ADAL" clId="{387E982F-AC20-48A9-A5D7-3E1105CE4D48}" dt="2024-03-13T21:07:38.683" v="3530" actId="26606"/>
          <ac:spMkLst>
            <pc:docMk/>
            <pc:sldMk cId="2592547000" sldId="266"/>
            <ac:spMk id="9" creationId="{7ED7575E-88D2-B771-681D-46A7E55415DD}"/>
          </ac:spMkLst>
        </pc:spChg>
        <pc:spChg chg="add">
          <ac:chgData name="Hunter Burnham (Student)" userId="e134f687-0b34-4f02-b471-2fa4d76ea700" providerId="ADAL" clId="{387E982F-AC20-48A9-A5D7-3E1105CE4D48}" dt="2024-03-13T21:07:38.683" v="3530" actId="26606"/>
          <ac:spMkLst>
            <pc:docMk/>
            <pc:sldMk cId="2592547000" sldId="266"/>
            <ac:spMk id="16" creationId="{DBC6133C-0615-4CE4-9132-37E609A9BDFA}"/>
          </ac:spMkLst>
        </pc:spChg>
        <pc:spChg chg="add">
          <ac:chgData name="Hunter Burnham (Student)" userId="e134f687-0b34-4f02-b471-2fa4d76ea700" providerId="ADAL" clId="{387E982F-AC20-48A9-A5D7-3E1105CE4D48}" dt="2024-03-13T21:07:38.683" v="3530" actId="26606"/>
          <ac:spMkLst>
            <pc:docMk/>
            <pc:sldMk cId="2592547000" sldId="266"/>
            <ac:spMk id="18" creationId="{169CC832-2974-4E8D-90ED-3E2941BA7336}"/>
          </ac:spMkLst>
        </pc:spChg>
        <pc:spChg chg="add">
          <ac:chgData name="Hunter Burnham (Student)" userId="e134f687-0b34-4f02-b471-2fa4d76ea700" providerId="ADAL" clId="{387E982F-AC20-48A9-A5D7-3E1105CE4D48}" dt="2024-03-13T21:07:38.683" v="3530" actId="26606"/>
          <ac:spMkLst>
            <pc:docMk/>
            <pc:sldMk cId="2592547000" sldId="266"/>
            <ac:spMk id="20" creationId="{55222F96-971A-4F90-B841-6BAB416C7AC1}"/>
          </ac:spMkLst>
        </pc:spChg>
        <pc:spChg chg="add">
          <ac:chgData name="Hunter Burnham (Student)" userId="e134f687-0b34-4f02-b471-2fa4d76ea700" providerId="ADAL" clId="{387E982F-AC20-48A9-A5D7-3E1105CE4D48}" dt="2024-03-13T21:07:38.683" v="3530" actId="26606"/>
          <ac:spMkLst>
            <pc:docMk/>
            <pc:sldMk cId="2592547000" sldId="266"/>
            <ac:spMk id="22" creationId="{08980754-6F4B-43C9-B9BE-127B6BED6586}"/>
          </ac:spMkLst>
        </pc:spChg>
        <pc:spChg chg="add">
          <ac:chgData name="Hunter Burnham (Student)" userId="e134f687-0b34-4f02-b471-2fa4d76ea700" providerId="ADAL" clId="{387E982F-AC20-48A9-A5D7-3E1105CE4D48}" dt="2024-03-13T21:07:38.683" v="3530" actId="26606"/>
          <ac:spMkLst>
            <pc:docMk/>
            <pc:sldMk cId="2592547000" sldId="266"/>
            <ac:spMk id="24" creationId="{2C1BBA94-3F40-40AA-8BB9-E69E25E537C1}"/>
          </ac:spMkLst>
        </pc:spChg>
        <pc:picChg chg="mod ord">
          <ac:chgData name="Hunter Burnham (Student)" userId="e134f687-0b34-4f02-b471-2fa4d76ea700" providerId="ADAL" clId="{387E982F-AC20-48A9-A5D7-3E1105CE4D48}" dt="2024-03-13T21:07:38.683" v="3530" actId="26606"/>
          <ac:picMkLst>
            <pc:docMk/>
            <pc:sldMk cId="2592547000" sldId="266"/>
            <ac:picMk id="4" creationId="{4B28B800-C4CA-98CC-6CED-42EDF0D9E55E}"/>
          </ac:picMkLst>
        </pc:picChg>
        <pc:cxnChg chg="add del">
          <ac:chgData name="Hunter Burnham (Student)" userId="e134f687-0b34-4f02-b471-2fa4d76ea700" providerId="ADAL" clId="{387E982F-AC20-48A9-A5D7-3E1105CE4D48}" dt="2024-03-13T21:07:38.683" v="3530" actId="26606"/>
          <ac:cxnSpMkLst>
            <pc:docMk/>
            <pc:sldMk cId="2592547000" sldId="266"/>
            <ac:cxnSpMk id="11" creationId="{249EDD1B-F94D-B4E6-ACAA-566B9A26FDE3}"/>
          </ac:cxnSpMkLst>
        </pc:cxnChg>
      </pc:sldChg>
      <pc:sldChg chg="modSp">
        <pc:chgData name="Hunter Burnham (Student)" userId="e134f687-0b34-4f02-b471-2fa4d76ea700" providerId="ADAL" clId="{387E982F-AC20-48A9-A5D7-3E1105CE4D48}" dt="2024-03-29T22:55:49.743" v="4164" actId="1076"/>
        <pc:sldMkLst>
          <pc:docMk/>
          <pc:sldMk cId="675645111" sldId="267"/>
        </pc:sldMkLst>
        <pc:picChg chg="mod">
          <ac:chgData name="Hunter Burnham (Student)" userId="e134f687-0b34-4f02-b471-2fa4d76ea700" providerId="ADAL" clId="{387E982F-AC20-48A9-A5D7-3E1105CE4D48}" dt="2024-03-29T22:55:49.743" v="4164" actId="1076"/>
          <ac:picMkLst>
            <pc:docMk/>
            <pc:sldMk cId="675645111" sldId="267"/>
            <ac:picMk id="1026" creationId="{76649751-B4BA-7B14-88E7-8BF7D1F4716D}"/>
          </ac:picMkLst>
        </pc:picChg>
      </pc:sldChg>
      <pc:sldChg chg="addSp delSp modSp mod setBg">
        <pc:chgData name="Hunter Burnham (Student)" userId="e134f687-0b34-4f02-b471-2fa4d76ea700" providerId="ADAL" clId="{387E982F-AC20-48A9-A5D7-3E1105CE4D48}" dt="2024-03-13T20:59:36.972" v="3269" actId="1076"/>
        <pc:sldMkLst>
          <pc:docMk/>
          <pc:sldMk cId="3085835959" sldId="268"/>
        </pc:sldMkLst>
        <pc:spChg chg="mod">
          <ac:chgData name="Hunter Burnham (Student)" userId="e134f687-0b34-4f02-b471-2fa4d76ea700" providerId="ADAL" clId="{387E982F-AC20-48A9-A5D7-3E1105CE4D48}" dt="2024-03-13T20:59:07.041" v="3257" actId="26606"/>
          <ac:spMkLst>
            <pc:docMk/>
            <pc:sldMk cId="3085835959" sldId="268"/>
            <ac:spMk id="2" creationId="{E0D42B90-D36E-F541-0DA9-D3AE86A9CC81}"/>
          </ac:spMkLst>
        </pc:spChg>
        <pc:spChg chg="mod">
          <ac:chgData name="Hunter Burnham (Student)" userId="e134f687-0b34-4f02-b471-2fa4d76ea700" providerId="ADAL" clId="{387E982F-AC20-48A9-A5D7-3E1105CE4D48}" dt="2024-03-13T20:59:13.116" v="3259" actId="14100"/>
          <ac:spMkLst>
            <pc:docMk/>
            <pc:sldMk cId="3085835959" sldId="268"/>
            <ac:spMk id="3" creationId="{6B3CF716-4EFA-6566-2DC6-AC662E3D731E}"/>
          </ac:spMkLst>
        </pc:spChg>
        <pc:spChg chg="add del">
          <ac:chgData name="Hunter Burnham (Student)" userId="e134f687-0b34-4f02-b471-2fa4d76ea700" providerId="ADAL" clId="{387E982F-AC20-48A9-A5D7-3E1105CE4D48}" dt="2024-03-13T20:59:07.041" v="3257" actId="26606"/>
          <ac:spMkLst>
            <pc:docMk/>
            <pc:sldMk cId="3085835959" sldId="268"/>
            <ac:spMk id="8" creationId="{DBC6133C-0615-4CE4-9132-37E609A9BDFA}"/>
          </ac:spMkLst>
        </pc:spChg>
        <pc:spChg chg="add del">
          <ac:chgData name="Hunter Burnham (Student)" userId="e134f687-0b34-4f02-b471-2fa4d76ea700" providerId="ADAL" clId="{387E982F-AC20-48A9-A5D7-3E1105CE4D48}" dt="2024-03-13T20:59:07.041" v="3257" actId="26606"/>
          <ac:spMkLst>
            <pc:docMk/>
            <pc:sldMk cId="3085835959" sldId="268"/>
            <ac:spMk id="9" creationId="{169CC832-2974-4E8D-90ED-3E2941BA7336}"/>
          </ac:spMkLst>
        </pc:spChg>
        <pc:spChg chg="add del">
          <ac:chgData name="Hunter Burnham (Student)" userId="e134f687-0b34-4f02-b471-2fa4d76ea700" providerId="ADAL" clId="{387E982F-AC20-48A9-A5D7-3E1105CE4D48}" dt="2024-03-13T20:59:07.041" v="3257" actId="26606"/>
          <ac:spMkLst>
            <pc:docMk/>
            <pc:sldMk cId="3085835959" sldId="268"/>
            <ac:spMk id="10" creationId="{55222F96-971A-4F90-B841-6BAB416C7AC1}"/>
          </ac:spMkLst>
        </pc:spChg>
        <pc:spChg chg="add del">
          <ac:chgData name="Hunter Burnham (Student)" userId="e134f687-0b34-4f02-b471-2fa4d76ea700" providerId="ADAL" clId="{387E982F-AC20-48A9-A5D7-3E1105CE4D48}" dt="2024-03-13T20:59:07.041" v="3257" actId="26606"/>
          <ac:spMkLst>
            <pc:docMk/>
            <pc:sldMk cId="3085835959" sldId="268"/>
            <ac:spMk id="17" creationId="{08980754-6F4B-43C9-B9BE-127B6BED6586}"/>
          </ac:spMkLst>
        </pc:spChg>
        <pc:spChg chg="add del">
          <ac:chgData name="Hunter Burnham (Student)" userId="e134f687-0b34-4f02-b471-2fa4d76ea700" providerId="ADAL" clId="{387E982F-AC20-48A9-A5D7-3E1105CE4D48}" dt="2024-03-13T20:59:07.041" v="3257" actId="26606"/>
          <ac:spMkLst>
            <pc:docMk/>
            <pc:sldMk cId="3085835959" sldId="268"/>
            <ac:spMk id="19" creationId="{2C1BBA94-3F40-40AA-8BB9-E69E25E537C1}"/>
          </ac:spMkLst>
        </pc:spChg>
        <pc:spChg chg="add">
          <ac:chgData name="Hunter Burnham (Student)" userId="e134f687-0b34-4f02-b471-2fa4d76ea700" providerId="ADAL" clId="{387E982F-AC20-48A9-A5D7-3E1105CE4D48}" dt="2024-03-13T20:59:07.041" v="3257" actId="26606"/>
          <ac:spMkLst>
            <pc:docMk/>
            <pc:sldMk cId="3085835959" sldId="268"/>
            <ac:spMk id="24" creationId="{058A14AF-9FB5-4CC7-BA35-E8E85D3EDF0E}"/>
          </ac:spMkLst>
        </pc:spChg>
        <pc:spChg chg="add">
          <ac:chgData name="Hunter Burnham (Student)" userId="e134f687-0b34-4f02-b471-2fa4d76ea700" providerId="ADAL" clId="{387E982F-AC20-48A9-A5D7-3E1105CE4D48}" dt="2024-03-13T20:59:07.041" v="3257" actId="26606"/>
          <ac:spMkLst>
            <pc:docMk/>
            <pc:sldMk cId="3085835959" sldId="268"/>
            <ac:spMk id="26" creationId="{3A9A4357-BD1D-4622-A4FE-766E6AB8DE84}"/>
          </ac:spMkLst>
        </pc:spChg>
        <pc:spChg chg="add">
          <ac:chgData name="Hunter Burnham (Student)" userId="e134f687-0b34-4f02-b471-2fa4d76ea700" providerId="ADAL" clId="{387E982F-AC20-48A9-A5D7-3E1105CE4D48}" dt="2024-03-13T20:59:07.041" v="3257" actId="26606"/>
          <ac:spMkLst>
            <pc:docMk/>
            <pc:sldMk cId="3085835959" sldId="268"/>
            <ac:spMk id="28" creationId="{E659831F-0D9A-4C63-9EBB-8435B85A440F}"/>
          </ac:spMkLst>
        </pc:spChg>
        <pc:spChg chg="add">
          <ac:chgData name="Hunter Burnham (Student)" userId="e134f687-0b34-4f02-b471-2fa4d76ea700" providerId="ADAL" clId="{387E982F-AC20-48A9-A5D7-3E1105CE4D48}" dt="2024-03-13T20:59:07.041" v="3257" actId="26606"/>
          <ac:spMkLst>
            <pc:docMk/>
            <pc:sldMk cId="3085835959" sldId="268"/>
            <ac:spMk id="30" creationId="{E6995CE5-F890-4ABA-82A2-26507CE8D2A3}"/>
          </ac:spMkLst>
        </pc:spChg>
        <pc:picChg chg="del">
          <ac:chgData name="Hunter Burnham (Student)" userId="e134f687-0b34-4f02-b471-2fa4d76ea700" providerId="ADAL" clId="{387E982F-AC20-48A9-A5D7-3E1105CE4D48}" dt="2024-03-13T20:20:16.883" v="2172" actId="21"/>
          <ac:picMkLst>
            <pc:docMk/>
            <pc:sldMk cId="3085835959" sldId="268"/>
            <ac:picMk id="4" creationId="{7C881784-BAA2-6642-FEDE-BD0866746B06}"/>
          </ac:picMkLst>
        </pc:picChg>
        <pc:picChg chg="mod">
          <ac:chgData name="Hunter Burnham (Student)" userId="e134f687-0b34-4f02-b471-2fa4d76ea700" providerId="ADAL" clId="{387E982F-AC20-48A9-A5D7-3E1105CE4D48}" dt="2024-03-13T20:59:36.972" v="3269" actId="1076"/>
          <ac:picMkLst>
            <pc:docMk/>
            <pc:sldMk cId="3085835959" sldId="268"/>
            <ac:picMk id="6" creationId="{08766FB1-FF95-115A-0305-FB1958240F74}"/>
          </ac:picMkLst>
        </pc:picChg>
      </pc:sldChg>
      <pc:sldChg chg="addSp delSp modSp new mod setBg modNotesTx">
        <pc:chgData name="Hunter Burnham (Student)" userId="e134f687-0b34-4f02-b471-2fa4d76ea700" providerId="ADAL" clId="{387E982F-AC20-48A9-A5D7-3E1105CE4D48}" dt="2024-03-15T17:48:52.456" v="3991" actId="20577"/>
        <pc:sldMkLst>
          <pc:docMk/>
          <pc:sldMk cId="2002257491" sldId="277"/>
        </pc:sldMkLst>
        <pc:spChg chg="mod">
          <ac:chgData name="Hunter Burnham (Student)" userId="e134f687-0b34-4f02-b471-2fa4d76ea700" providerId="ADAL" clId="{387E982F-AC20-48A9-A5D7-3E1105CE4D48}" dt="2024-03-13T20:35:20.782" v="2526" actId="26606"/>
          <ac:spMkLst>
            <pc:docMk/>
            <pc:sldMk cId="2002257491" sldId="277"/>
            <ac:spMk id="2" creationId="{67AE8871-96B2-0FB7-216F-2AE202108C5C}"/>
          </ac:spMkLst>
        </pc:spChg>
        <pc:spChg chg="mod">
          <ac:chgData name="Hunter Burnham (Student)" userId="e134f687-0b34-4f02-b471-2fa4d76ea700" providerId="ADAL" clId="{387E982F-AC20-48A9-A5D7-3E1105CE4D48}" dt="2024-03-13T20:35:20.782" v="2526" actId="26606"/>
          <ac:spMkLst>
            <pc:docMk/>
            <pc:sldMk cId="2002257491" sldId="277"/>
            <ac:spMk id="3" creationId="{6ADD6E1A-EFCF-E7F9-5CDE-7EB9AB725A6D}"/>
          </ac:spMkLst>
        </pc:spChg>
        <pc:spChg chg="add del">
          <ac:chgData name="Hunter Burnham (Student)" userId="e134f687-0b34-4f02-b471-2fa4d76ea700" providerId="ADAL" clId="{387E982F-AC20-48A9-A5D7-3E1105CE4D48}" dt="2024-03-13T20:34:27.552" v="2511" actId="26606"/>
          <ac:spMkLst>
            <pc:docMk/>
            <pc:sldMk cId="2002257491" sldId="277"/>
            <ac:spMk id="9" creationId="{F13C74B1-5B17-4795-BED0-7140497B445A}"/>
          </ac:spMkLst>
        </pc:spChg>
        <pc:spChg chg="add del">
          <ac:chgData name="Hunter Burnham (Student)" userId="e134f687-0b34-4f02-b471-2fa4d76ea700" providerId="ADAL" clId="{387E982F-AC20-48A9-A5D7-3E1105CE4D48}" dt="2024-03-13T20:34:27.552" v="2511" actId="26606"/>
          <ac:spMkLst>
            <pc:docMk/>
            <pc:sldMk cId="2002257491" sldId="277"/>
            <ac:spMk id="11" creationId="{D4974D33-8DC5-464E-8C6D-BE58F0669C17}"/>
          </ac:spMkLst>
        </pc:spChg>
        <pc:spChg chg="add del">
          <ac:chgData name="Hunter Burnham (Student)" userId="e134f687-0b34-4f02-b471-2fa4d76ea700" providerId="ADAL" clId="{387E982F-AC20-48A9-A5D7-3E1105CE4D48}" dt="2024-03-13T20:34:38.222" v="2513" actId="26606"/>
          <ac:spMkLst>
            <pc:docMk/>
            <pc:sldMk cId="2002257491" sldId="277"/>
            <ac:spMk id="13" creationId="{C0763A76-9F1C-4FC5-82B7-DD475DA461B2}"/>
          </ac:spMkLst>
        </pc:spChg>
        <pc:spChg chg="add del">
          <ac:chgData name="Hunter Burnham (Student)" userId="e134f687-0b34-4f02-b471-2fa4d76ea700" providerId="ADAL" clId="{387E982F-AC20-48A9-A5D7-3E1105CE4D48}" dt="2024-03-13T20:34:38.222" v="2513" actId="26606"/>
          <ac:spMkLst>
            <pc:docMk/>
            <pc:sldMk cId="2002257491" sldId="277"/>
            <ac:spMk id="14" creationId="{E81BF4F6-F2CF-4984-9D14-D6966D92F99F}"/>
          </ac:spMkLst>
        </pc:spChg>
        <pc:spChg chg="add del">
          <ac:chgData name="Hunter Burnham (Student)" userId="e134f687-0b34-4f02-b471-2fa4d76ea700" providerId="ADAL" clId="{387E982F-AC20-48A9-A5D7-3E1105CE4D48}" dt="2024-03-13T20:34:39.307" v="2515" actId="26606"/>
          <ac:spMkLst>
            <pc:docMk/>
            <pc:sldMk cId="2002257491" sldId="277"/>
            <ac:spMk id="15" creationId="{4A62647B-1222-407C-8740-5A497612B1F5}"/>
          </ac:spMkLst>
        </pc:spChg>
        <pc:spChg chg="add del">
          <ac:chgData name="Hunter Burnham (Student)" userId="e134f687-0b34-4f02-b471-2fa4d76ea700" providerId="ADAL" clId="{387E982F-AC20-48A9-A5D7-3E1105CE4D48}" dt="2024-03-13T20:34:39.307" v="2515" actId="26606"/>
          <ac:spMkLst>
            <pc:docMk/>
            <pc:sldMk cId="2002257491" sldId="277"/>
            <ac:spMk id="16" creationId="{19D32F93-50AC-4C46-A5DB-291C60DDB7BD}"/>
          </ac:spMkLst>
        </pc:spChg>
        <pc:spChg chg="add del">
          <ac:chgData name="Hunter Burnham (Student)" userId="e134f687-0b34-4f02-b471-2fa4d76ea700" providerId="ADAL" clId="{387E982F-AC20-48A9-A5D7-3E1105CE4D48}" dt="2024-03-13T20:34:39.307" v="2515" actId="26606"/>
          <ac:spMkLst>
            <pc:docMk/>
            <pc:sldMk cId="2002257491" sldId="277"/>
            <ac:spMk id="17" creationId="{86FD7672-78BE-4D6F-A711-2CDB79B52DFF}"/>
          </ac:spMkLst>
        </pc:spChg>
        <pc:spChg chg="add del">
          <ac:chgData name="Hunter Burnham (Student)" userId="e134f687-0b34-4f02-b471-2fa4d76ea700" providerId="ADAL" clId="{387E982F-AC20-48A9-A5D7-3E1105CE4D48}" dt="2024-03-13T20:34:39.307" v="2515" actId="26606"/>
          <ac:spMkLst>
            <pc:docMk/>
            <pc:sldMk cId="2002257491" sldId="277"/>
            <ac:spMk id="18" creationId="{827DC2C4-B485-428A-BF4A-472D2967F47F}"/>
          </ac:spMkLst>
        </pc:spChg>
        <pc:spChg chg="add del">
          <ac:chgData name="Hunter Burnham (Student)" userId="e134f687-0b34-4f02-b471-2fa4d76ea700" providerId="ADAL" clId="{387E982F-AC20-48A9-A5D7-3E1105CE4D48}" dt="2024-03-13T20:34:44.670" v="2517" actId="26606"/>
          <ac:spMkLst>
            <pc:docMk/>
            <pc:sldMk cId="2002257491" sldId="277"/>
            <ac:spMk id="20" creationId="{F13C74B1-5B17-4795-BED0-7140497B445A}"/>
          </ac:spMkLst>
        </pc:spChg>
        <pc:spChg chg="add del">
          <ac:chgData name="Hunter Burnham (Student)" userId="e134f687-0b34-4f02-b471-2fa4d76ea700" providerId="ADAL" clId="{387E982F-AC20-48A9-A5D7-3E1105CE4D48}" dt="2024-03-13T20:34:44.670" v="2517" actId="26606"/>
          <ac:spMkLst>
            <pc:docMk/>
            <pc:sldMk cId="2002257491" sldId="277"/>
            <ac:spMk id="21" creationId="{D4974D33-8DC5-464E-8C6D-BE58F0669C17}"/>
          </ac:spMkLst>
        </pc:spChg>
        <pc:spChg chg="add del">
          <ac:chgData name="Hunter Burnham (Student)" userId="e134f687-0b34-4f02-b471-2fa4d76ea700" providerId="ADAL" clId="{387E982F-AC20-48A9-A5D7-3E1105CE4D48}" dt="2024-03-13T20:34:48.750" v="2519" actId="26606"/>
          <ac:spMkLst>
            <pc:docMk/>
            <pc:sldMk cId="2002257491" sldId="277"/>
            <ac:spMk id="23" creationId="{19D32F93-50AC-4C46-A5DB-291C60DDB7BD}"/>
          </ac:spMkLst>
        </pc:spChg>
        <pc:spChg chg="add del">
          <ac:chgData name="Hunter Burnham (Student)" userId="e134f687-0b34-4f02-b471-2fa4d76ea700" providerId="ADAL" clId="{387E982F-AC20-48A9-A5D7-3E1105CE4D48}" dt="2024-03-13T20:34:48.750" v="2519" actId="26606"/>
          <ac:spMkLst>
            <pc:docMk/>
            <pc:sldMk cId="2002257491" sldId="277"/>
            <ac:spMk id="24" creationId="{86FD7672-78BE-4D6F-A711-2CDB79B52DFF}"/>
          </ac:spMkLst>
        </pc:spChg>
        <pc:spChg chg="add del">
          <ac:chgData name="Hunter Burnham (Student)" userId="e134f687-0b34-4f02-b471-2fa4d76ea700" providerId="ADAL" clId="{387E982F-AC20-48A9-A5D7-3E1105CE4D48}" dt="2024-03-13T20:34:48.750" v="2519" actId="26606"/>
          <ac:spMkLst>
            <pc:docMk/>
            <pc:sldMk cId="2002257491" sldId="277"/>
            <ac:spMk id="25" creationId="{827DC2C4-B485-428A-BF4A-472D2967F47F}"/>
          </ac:spMkLst>
        </pc:spChg>
        <pc:spChg chg="add del">
          <ac:chgData name="Hunter Burnham (Student)" userId="e134f687-0b34-4f02-b471-2fa4d76ea700" providerId="ADAL" clId="{387E982F-AC20-48A9-A5D7-3E1105CE4D48}" dt="2024-03-13T20:34:48.750" v="2519" actId="26606"/>
          <ac:spMkLst>
            <pc:docMk/>
            <pc:sldMk cId="2002257491" sldId="277"/>
            <ac:spMk id="26" creationId="{4A62647B-1222-407C-8740-5A497612B1F5}"/>
          </ac:spMkLst>
        </pc:spChg>
        <pc:spChg chg="add del">
          <ac:chgData name="Hunter Burnham (Student)" userId="e134f687-0b34-4f02-b471-2fa4d76ea700" providerId="ADAL" clId="{387E982F-AC20-48A9-A5D7-3E1105CE4D48}" dt="2024-03-13T20:34:56.748" v="2523" actId="26606"/>
          <ac:spMkLst>
            <pc:docMk/>
            <pc:sldMk cId="2002257491" sldId="277"/>
            <ac:spMk id="28" creationId="{C0763A76-9F1C-4FC5-82B7-DD475DA461B2}"/>
          </ac:spMkLst>
        </pc:spChg>
        <pc:spChg chg="add del">
          <ac:chgData name="Hunter Burnham (Student)" userId="e134f687-0b34-4f02-b471-2fa4d76ea700" providerId="ADAL" clId="{387E982F-AC20-48A9-A5D7-3E1105CE4D48}" dt="2024-03-13T20:34:56.748" v="2523" actId="26606"/>
          <ac:spMkLst>
            <pc:docMk/>
            <pc:sldMk cId="2002257491" sldId="277"/>
            <ac:spMk id="29" creationId="{E81BF4F6-F2CF-4984-9D14-D6966D92F99F}"/>
          </ac:spMkLst>
        </pc:spChg>
        <pc:spChg chg="add del">
          <ac:chgData name="Hunter Burnham (Student)" userId="e134f687-0b34-4f02-b471-2fa4d76ea700" providerId="ADAL" clId="{387E982F-AC20-48A9-A5D7-3E1105CE4D48}" dt="2024-03-13T20:35:20.782" v="2526" actId="26606"/>
          <ac:spMkLst>
            <pc:docMk/>
            <pc:sldMk cId="2002257491" sldId="277"/>
            <ac:spMk id="34" creationId="{ECC07320-C2CA-4E29-8481-9D9E143C7788}"/>
          </ac:spMkLst>
        </pc:spChg>
        <pc:spChg chg="add del">
          <ac:chgData name="Hunter Burnham (Student)" userId="e134f687-0b34-4f02-b471-2fa4d76ea700" providerId="ADAL" clId="{387E982F-AC20-48A9-A5D7-3E1105CE4D48}" dt="2024-03-13T20:35:20.782" v="2526" actId="26606"/>
          <ac:spMkLst>
            <pc:docMk/>
            <pc:sldMk cId="2002257491" sldId="277"/>
            <ac:spMk id="36" creationId="{178FB36B-5BFE-42CA-BC60-1115E0D95EEC}"/>
          </ac:spMkLst>
        </pc:spChg>
        <pc:spChg chg="add del">
          <ac:chgData name="Hunter Burnham (Student)" userId="e134f687-0b34-4f02-b471-2fa4d76ea700" providerId="ADAL" clId="{387E982F-AC20-48A9-A5D7-3E1105CE4D48}" dt="2024-03-13T20:35:20.774" v="2525" actId="26606"/>
          <ac:spMkLst>
            <pc:docMk/>
            <pc:sldMk cId="2002257491" sldId="277"/>
            <ac:spMk id="41" creationId="{55666830-9A19-4E01-8505-D6C7F9AC5665}"/>
          </ac:spMkLst>
        </pc:spChg>
        <pc:spChg chg="add del">
          <ac:chgData name="Hunter Burnham (Student)" userId="e134f687-0b34-4f02-b471-2fa4d76ea700" providerId="ADAL" clId="{387E982F-AC20-48A9-A5D7-3E1105CE4D48}" dt="2024-03-13T20:35:20.774" v="2525" actId="26606"/>
          <ac:spMkLst>
            <pc:docMk/>
            <pc:sldMk cId="2002257491" sldId="277"/>
            <ac:spMk id="43" creationId="{AE9FC877-7FB6-4D22-9988-35420644E202}"/>
          </ac:spMkLst>
        </pc:spChg>
        <pc:spChg chg="add del">
          <ac:chgData name="Hunter Burnham (Student)" userId="e134f687-0b34-4f02-b471-2fa4d76ea700" providerId="ADAL" clId="{387E982F-AC20-48A9-A5D7-3E1105CE4D48}" dt="2024-03-13T20:35:20.774" v="2525" actId="26606"/>
          <ac:spMkLst>
            <pc:docMk/>
            <pc:sldMk cId="2002257491" sldId="277"/>
            <ac:spMk id="45" creationId="{E41809D1-F12E-46BB-B804-5F209D325E8B}"/>
          </ac:spMkLst>
        </pc:spChg>
        <pc:spChg chg="add del">
          <ac:chgData name="Hunter Burnham (Student)" userId="e134f687-0b34-4f02-b471-2fa4d76ea700" providerId="ADAL" clId="{387E982F-AC20-48A9-A5D7-3E1105CE4D48}" dt="2024-03-13T20:35:20.774" v="2525" actId="26606"/>
          <ac:spMkLst>
            <pc:docMk/>
            <pc:sldMk cId="2002257491" sldId="277"/>
            <ac:spMk id="47" creationId="{AF2F604E-43BE-4DC3-B983-E071523364F8}"/>
          </ac:spMkLst>
        </pc:spChg>
        <pc:spChg chg="add del">
          <ac:chgData name="Hunter Burnham (Student)" userId="e134f687-0b34-4f02-b471-2fa4d76ea700" providerId="ADAL" clId="{387E982F-AC20-48A9-A5D7-3E1105CE4D48}" dt="2024-03-13T20:35:20.774" v="2525" actId="26606"/>
          <ac:spMkLst>
            <pc:docMk/>
            <pc:sldMk cId="2002257491" sldId="277"/>
            <ac:spMk id="49" creationId="{08C9B587-E65E-4B52-B37C-ABEBB6E87928}"/>
          </ac:spMkLst>
        </pc:spChg>
        <pc:spChg chg="add">
          <ac:chgData name="Hunter Burnham (Student)" userId="e134f687-0b34-4f02-b471-2fa4d76ea700" providerId="ADAL" clId="{387E982F-AC20-48A9-A5D7-3E1105CE4D48}" dt="2024-03-13T20:35:20.782" v="2526" actId="26606"/>
          <ac:spMkLst>
            <pc:docMk/>
            <pc:sldMk cId="2002257491" sldId="277"/>
            <ac:spMk id="51" creationId="{91DC6ABD-215C-4EA8-A483-CEF5B99AB385}"/>
          </ac:spMkLst>
        </pc:spChg>
        <pc:spChg chg="add">
          <ac:chgData name="Hunter Burnham (Student)" userId="e134f687-0b34-4f02-b471-2fa4d76ea700" providerId="ADAL" clId="{387E982F-AC20-48A9-A5D7-3E1105CE4D48}" dt="2024-03-13T20:35:20.782" v="2526" actId="26606"/>
          <ac:spMkLst>
            <pc:docMk/>
            <pc:sldMk cId="2002257491" sldId="277"/>
            <ac:spMk id="54" creationId="{04357C93-F0CB-4A1C-8F77-4E9063789819}"/>
          </ac:spMkLst>
        </pc:spChg>
        <pc:grpChg chg="add">
          <ac:chgData name="Hunter Burnham (Student)" userId="e134f687-0b34-4f02-b471-2fa4d76ea700" providerId="ADAL" clId="{387E982F-AC20-48A9-A5D7-3E1105CE4D48}" dt="2024-03-13T20:35:20.782" v="2526" actId="26606"/>
          <ac:grpSpMkLst>
            <pc:docMk/>
            <pc:sldMk cId="2002257491" sldId="277"/>
            <ac:grpSpMk id="52" creationId="{3AF6A671-C637-4547-85F4-51B6D1881399}"/>
          </ac:grpSpMkLst>
        </pc:grpChg>
        <pc:picChg chg="mod ord">
          <ac:chgData name="Hunter Burnham (Student)" userId="e134f687-0b34-4f02-b471-2fa4d76ea700" providerId="ADAL" clId="{387E982F-AC20-48A9-A5D7-3E1105CE4D48}" dt="2024-03-13T20:35:20.782" v="2526" actId="26606"/>
          <ac:picMkLst>
            <pc:docMk/>
            <pc:sldMk cId="2002257491" sldId="277"/>
            <ac:picMk id="4" creationId="{AA0BECA3-9414-E9A7-7722-442863B7798C}"/>
          </ac:picMkLst>
        </pc:picChg>
      </pc:sldChg>
      <pc:sldChg chg="addSp delSp modSp new mod setBg modNotesTx">
        <pc:chgData name="Hunter Burnham (Student)" userId="e134f687-0b34-4f02-b471-2fa4d76ea700" providerId="ADAL" clId="{387E982F-AC20-48A9-A5D7-3E1105CE4D48}" dt="2024-03-15T17:49:25.975" v="4093" actId="20577"/>
        <pc:sldMkLst>
          <pc:docMk/>
          <pc:sldMk cId="3717565896" sldId="281"/>
        </pc:sldMkLst>
        <pc:spChg chg="mod">
          <ac:chgData name="Hunter Burnham (Student)" userId="e134f687-0b34-4f02-b471-2fa4d76ea700" providerId="ADAL" clId="{387E982F-AC20-48A9-A5D7-3E1105CE4D48}" dt="2024-03-13T21:03:36.635" v="3416" actId="26606"/>
          <ac:spMkLst>
            <pc:docMk/>
            <pc:sldMk cId="3717565896" sldId="281"/>
            <ac:spMk id="2" creationId="{50E7C36E-FBD4-D03C-FD47-AB83F936D25A}"/>
          </ac:spMkLst>
        </pc:spChg>
        <pc:spChg chg="del">
          <ac:chgData name="Hunter Burnham (Student)" userId="e134f687-0b34-4f02-b471-2fa4d76ea700" providerId="ADAL" clId="{387E982F-AC20-48A9-A5D7-3E1105CE4D48}" dt="2024-03-13T20:46:26.856" v="2786" actId="3680"/>
          <ac:spMkLst>
            <pc:docMk/>
            <pc:sldMk cId="3717565896" sldId="281"/>
            <ac:spMk id="3" creationId="{A5880670-8D01-3789-83FD-F966847C1C0D}"/>
          </ac:spMkLst>
        </pc:spChg>
        <pc:spChg chg="add mod">
          <ac:chgData name="Hunter Burnham (Student)" userId="e134f687-0b34-4f02-b471-2fa4d76ea700" providerId="ADAL" clId="{387E982F-AC20-48A9-A5D7-3E1105CE4D48}" dt="2024-03-13T21:03:36.635" v="3416" actId="26606"/>
          <ac:spMkLst>
            <pc:docMk/>
            <pc:sldMk cId="3717565896" sldId="281"/>
            <ac:spMk id="5" creationId="{2EE385B2-D0B9-D866-19CD-4BD275D44F33}"/>
          </ac:spMkLst>
        </pc:spChg>
        <pc:spChg chg="add mod">
          <ac:chgData name="Hunter Burnham (Student)" userId="e134f687-0b34-4f02-b471-2fa4d76ea700" providerId="ADAL" clId="{387E982F-AC20-48A9-A5D7-3E1105CE4D48}" dt="2024-03-13T21:05:40.613" v="3528" actId="313"/>
          <ac:spMkLst>
            <pc:docMk/>
            <pc:sldMk cId="3717565896" sldId="281"/>
            <ac:spMk id="6" creationId="{EE6A5CFC-0052-953B-3D22-B122B447516B}"/>
          </ac:spMkLst>
        </pc:spChg>
        <pc:spChg chg="add">
          <ac:chgData name="Hunter Burnham (Student)" userId="e134f687-0b34-4f02-b471-2fa4d76ea700" providerId="ADAL" clId="{387E982F-AC20-48A9-A5D7-3E1105CE4D48}" dt="2024-03-13T21:03:36.635" v="3416" actId="26606"/>
          <ac:spMkLst>
            <pc:docMk/>
            <pc:sldMk cId="3717565896" sldId="281"/>
            <ac:spMk id="11" creationId="{9D8233B0-41B5-4D9A-AEEC-13DB66A8C9B5}"/>
          </ac:spMkLst>
        </pc:spChg>
        <pc:spChg chg="add">
          <ac:chgData name="Hunter Burnham (Student)" userId="e134f687-0b34-4f02-b471-2fa4d76ea700" providerId="ADAL" clId="{387E982F-AC20-48A9-A5D7-3E1105CE4D48}" dt="2024-03-13T21:03:36.635" v="3416" actId="26606"/>
          <ac:spMkLst>
            <pc:docMk/>
            <pc:sldMk cId="3717565896" sldId="281"/>
            <ac:spMk id="17" creationId="{E659831F-0D9A-4C63-9EBB-8435B85A440F}"/>
          </ac:spMkLst>
        </pc:spChg>
        <pc:grpChg chg="add">
          <ac:chgData name="Hunter Burnham (Student)" userId="e134f687-0b34-4f02-b471-2fa4d76ea700" providerId="ADAL" clId="{387E982F-AC20-48A9-A5D7-3E1105CE4D48}" dt="2024-03-13T21:03:36.635" v="3416" actId="26606"/>
          <ac:grpSpMkLst>
            <pc:docMk/>
            <pc:sldMk cId="3717565896" sldId="281"/>
            <ac:grpSpMk id="13" creationId="{28FAF094-D087-493F-8DF9-A486C2D6BBAA}"/>
          </ac:grpSpMkLst>
        </pc:grpChg>
        <pc:graphicFrameChg chg="add mod ord modGraphic">
          <ac:chgData name="Hunter Burnham (Student)" userId="e134f687-0b34-4f02-b471-2fa4d76ea700" providerId="ADAL" clId="{387E982F-AC20-48A9-A5D7-3E1105CE4D48}" dt="2024-03-13T21:03:36.635" v="3416" actId="26606"/>
          <ac:graphicFrameMkLst>
            <pc:docMk/>
            <pc:sldMk cId="3717565896" sldId="281"/>
            <ac:graphicFrameMk id="4" creationId="{9B4F24D1-4EAD-A87E-8B5A-A84FD5B22C59}"/>
          </ac:graphicFrameMkLst>
        </pc:graphicFrameChg>
      </pc:sldChg>
      <pc:sldChg chg="addSp delSp modSp new add del mod ord setBg">
        <pc:chgData name="Hunter Burnham (Student)" userId="e134f687-0b34-4f02-b471-2fa4d76ea700" providerId="ADAL" clId="{387E982F-AC20-48A9-A5D7-3E1105CE4D48}" dt="2024-03-15T17:50:41.103" v="4131"/>
        <pc:sldMkLst>
          <pc:docMk/>
          <pc:sldMk cId="949957755" sldId="282"/>
        </pc:sldMkLst>
        <pc:spChg chg="del">
          <ac:chgData name="Hunter Burnham (Student)" userId="e134f687-0b34-4f02-b471-2fa4d76ea700" providerId="ADAL" clId="{387E982F-AC20-48A9-A5D7-3E1105CE4D48}" dt="2024-03-15T17:49:41.951" v="4097" actId="26606"/>
          <ac:spMkLst>
            <pc:docMk/>
            <pc:sldMk cId="949957755" sldId="282"/>
            <ac:spMk id="2" creationId="{F56D5A80-7071-8B9D-1DE3-00BE4444FFFA}"/>
          </ac:spMkLst>
        </pc:spChg>
        <pc:spChg chg="del">
          <ac:chgData name="Hunter Burnham (Student)" userId="e134f687-0b34-4f02-b471-2fa4d76ea700" providerId="ADAL" clId="{387E982F-AC20-48A9-A5D7-3E1105CE4D48}" dt="2024-03-15T17:49:36.630" v="4095"/>
          <ac:spMkLst>
            <pc:docMk/>
            <pc:sldMk cId="949957755" sldId="282"/>
            <ac:spMk id="3" creationId="{1D64A930-6A12-620B-E2C3-D51FE6CBB4F3}"/>
          </ac:spMkLst>
        </pc:spChg>
        <pc:spChg chg="add mod">
          <ac:chgData name="Hunter Burnham (Student)" userId="e134f687-0b34-4f02-b471-2fa4d76ea700" providerId="ADAL" clId="{387E982F-AC20-48A9-A5D7-3E1105CE4D48}" dt="2024-03-15T17:50:24.516" v="4127" actId="14100"/>
          <ac:spMkLst>
            <pc:docMk/>
            <pc:sldMk cId="949957755" sldId="282"/>
            <ac:spMk id="5" creationId="{FF803A9F-8F10-D0ED-BFC6-6EDDBA0A7604}"/>
          </ac:spMkLst>
        </pc:spChg>
        <pc:spChg chg="add">
          <ac:chgData name="Hunter Burnham (Student)" userId="e134f687-0b34-4f02-b471-2fa4d76ea700" providerId="ADAL" clId="{387E982F-AC20-48A9-A5D7-3E1105CE4D48}" dt="2024-03-15T17:49:41.951" v="4097" actId="26606"/>
          <ac:spMkLst>
            <pc:docMk/>
            <pc:sldMk cId="949957755" sldId="282"/>
            <ac:spMk id="9" creationId="{22F15A2D-2324-487D-A02A-BF46C5C580EB}"/>
          </ac:spMkLst>
        </pc:spChg>
        <pc:spChg chg="add">
          <ac:chgData name="Hunter Burnham (Student)" userId="e134f687-0b34-4f02-b471-2fa4d76ea700" providerId="ADAL" clId="{387E982F-AC20-48A9-A5D7-3E1105CE4D48}" dt="2024-03-15T17:49:41.951" v="4097" actId="26606"/>
          <ac:spMkLst>
            <pc:docMk/>
            <pc:sldMk cId="949957755" sldId="282"/>
            <ac:spMk id="11" creationId="{2AEAFA59-923A-4F54-8B49-44C970BCC323}"/>
          </ac:spMkLst>
        </pc:spChg>
        <pc:spChg chg="add">
          <ac:chgData name="Hunter Burnham (Student)" userId="e134f687-0b34-4f02-b471-2fa4d76ea700" providerId="ADAL" clId="{387E982F-AC20-48A9-A5D7-3E1105CE4D48}" dt="2024-03-15T17:49:41.951" v="4097" actId="26606"/>
          <ac:spMkLst>
            <pc:docMk/>
            <pc:sldMk cId="949957755" sldId="282"/>
            <ac:spMk id="13" creationId="{C37E9D4B-7BFA-4D10-B666-547BAC499469}"/>
          </ac:spMkLst>
        </pc:spChg>
        <pc:picChg chg="add mod">
          <ac:chgData name="Hunter Burnham (Student)" userId="e134f687-0b34-4f02-b471-2fa4d76ea700" providerId="ADAL" clId="{387E982F-AC20-48A9-A5D7-3E1105CE4D48}" dt="2024-03-15T17:49:41.951" v="4097" actId="26606"/>
          <ac:picMkLst>
            <pc:docMk/>
            <pc:sldMk cId="949957755" sldId="282"/>
            <ac:picMk id="4" creationId="{C6759827-DD90-0596-D667-FC8C76AC7F7B}"/>
          </ac:picMkLst>
        </pc:picChg>
      </pc:sldChg>
      <pc:sldChg chg="new del">
        <pc:chgData name="Hunter Burnham (Student)" userId="e134f687-0b34-4f02-b471-2fa4d76ea700" providerId="ADAL" clId="{387E982F-AC20-48A9-A5D7-3E1105CE4D48}" dt="2024-03-15T17:50:00.300" v="4101" actId="2696"/>
        <pc:sldMkLst>
          <pc:docMk/>
          <pc:sldMk cId="3023232825"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BEE93-BD2C-4176-AEB0-96F81204B769}"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40C9A-2CC6-44F3-B0AB-124CF1A7F974}" type="slidenum">
              <a:rPr lang="en-US" smtClean="0"/>
              <a:t>‹#›</a:t>
            </a:fld>
            <a:endParaRPr lang="en-US"/>
          </a:p>
        </p:txBody>
      </p:sp>
    </p:spTree>
    <p:extLst>
      <p:ext uri="{BB962C8B-B14F-4D97-AF65-F5344CB8AC3E}">
        <p14:creationId xmlns:p14="http://schemas.microsoft.com/office/powerpoint/2010/main" val="56618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fld id="{1C240C9A-2CC6-44F3-B0AB-124CF1A7F974}" type="slidenum">
              <a:rPr lang="en-US" smtClean="0"/>
              <a:t>2</a:t>
            </a:fld>
            <a:endParaRPr lang="en-US"/>
          </a:p>
        </p:txBody>
      </p:sp>
    </p:spTree>
    <p:extLst>
      <p:ext uri="{BB962C8B-B14F-4D97-AF65-F5344CB8AC3E}">
        <p14:creationId xmlns:p14="http://schemas.microsoft.com/office/powerpoint/2010/main" val="75446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explain process</a:t>
            </a:r>
          </a:p>
        </p:txBody>
      </p:sp>
      <p:sp>
        <p:nvSpPr>
          <p:cNvPr id="4" name="Slide Number Placeholder 3"/>
          <p:cNvSpPr>
            <a:spLocks noGrp="1"/>
          </p:cNvSpPr>
          <p:nvPr>
            <p:ph type="sldNum" sz="quarter" idx="5"/>
          </p:nvPr>
        </p:nvSpPr>
        <p:spPr/>
        <p:txBody>
          <a:bodyPr/>
          <a:lstStyle/>
          <a:p>
            <a:fld id="{1C240C9A-2CC6-44F3-B0AB-124CF1A7F974}" type="slidenum">
              <a:rPr lang="en-US" smtClean="0"/>
              <a:t>15</a:t>
            </a:fld>
            <a:endParaRPr lang="en-US"/>
          </a:p>
        </p:txBody>
      </p:sp>
    </p:spTree>
    <p:extLst>
      <p:ext uri="{BB962C8B-B14F-4D97-AF65-F5344CB8AC3E}">
        <p14:creationId xmlns:p14="http://schemas.microsoft.com/office/powerpoint/2010/main" val="297181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experiments and results</a:t>
            </a:r>
          </a:p>
        </p:txBody>
      </p:sp>
      <p:sp>
        <p:nvSpPr>
          <p:cNvPr id="4" name="Slide Number Placeholder 3"/>
          <p:cNvSpPr>
            <a:spLocks noGrp="1"/>
          </p:cNvSpPr>
          <p:nvPr>
            <p:ph type="sldNum" sz="quarter" idx="5"/>
          </p:nvPr>
        </p:nvSpPr>
        <p:spPr/>
        <p:txBody>
          <a:bodyPr/>
          <a:lstStyle/>
          <a:p>
            <a:fld id="{1C240C9A-2CC6-44F3-B0AB-124CF1A7F974}" type="slidenum">
              <a:rPr lang="en-US" smtClean="0"/>
              <a:t>17</a:t>
            </a:fld>
            <a:endParaRPr lang="en-US"/>
          </a:p>
        </p:txBody>
      </p:sp>
    </p:spTree>
    <p:extLst>
      <p:ext uri="{BB962C8B-B14F-4D97-AF65-F5344CB8AC3E}">
        <p14:creationId xmlns:p14="http://schemas.microsoft.com/office/powerpoint/2010/main" val="4183036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I2C protocol to communicate instructions between the Pi and Arduino. Additionally, we use threading to display necessary information on an LCD.</a:t>
            </a:r>
          </a:p>
        </p:txBody>
      </p:sp>
      <p:sp>
        <p:nvSpPr>
          <p:cNvPr id="4" name="Slide Number Placeholder 3"/>
          <p:cNvSpPr>
            <a:spLocks noGrp="1"/>
          </p:cNvSpPr>
          <p:nvPr>
            <p:ph type="sldNum" sz="quarter" idx="5"/>
          </p:nvPr>
        </p:nvSpPr>
        <p:spPr/>
        <p:txBody>
          <a:bodyPr/>
          <a:lstStyle/>
          <a:p>
            <a:fld id="{1C240C9A-2CC6-44F3-B0AB-124CF1A7F974}" type="slidenum">
              <a:rPr lang="en-US" smtClean="0"/>
              <a:t>18</a:t>
            </a:fld>
            <a:endParaRPr lang="en-US"/>
          </a:p>
        </p:txBody>
      </p:sp>
    </p:spTree>
    <p:extLst>
      <p:ext uri="{BB962C8B-B14F-4D97-AF65-F5344CB8AC3E}">
        <p14:creationId xmlns:p14="http://schemas.microsoft.com/office/powerpoint/2010/main" val="191218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subsystem the main aspects of control are controlling the distance and the rotation of the robot. </a:t>
            </a:r>
          </a:p>
          <a:p>
            <a:r>
              <a:rPr lang="en-US"/>
              <a:t>This is done using a feedback controller. </a:t>
            </a:r>
          </a:p>
          <a:p>
            <a:r>
              <a:rPr lang="en-US"/>
              <a:t>Using a feedback controller there is a desired value and a measured value and the error is the comparison of the two. </a:t>
            </a:r>
          </a:p>
          <a:p>
            <a:r>
              <a:rPr lang="en-US"/>
              <a:t>In this project our overall desired value is desired position in feet and desired rotation in degrees. </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4</a:t>
            </a:fld>
            <a:endParaRPr lang="en-US"/>
          </a:p>
        </p:txBody>
      </p:sp>
    </p:spTree>
    <p:extLst>
      <p:ext uri="{BB962C8B-B14F-4D97-AF65-F5344CB8AC3E}">
        <p14:creationId xmlns:p14="http://schemas.microsoft.com/office/powerpoint/2010/main" val="82737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calculate the wheel velocities in a loop every 10ms.</a:t>
            </a:r>
          </a:p>
          <a:p>
            <a:r>
              <a:rPr lang="en-US"/>
              <a:t>Using Encoder Interrupts, we can judge how much each wheel has rotated in that 10ms period.</a:t>
            </a:r>
          </a:p>
          <a:p>
            <a:r>
              <a:rPr lang="en-US"/>
              <a:t>We compare the measured wheel velocities to the desired velocity of the robot in our controllers.</a:t>
            </a:r>
          </a:p>
          <a:p>
            <a:r>
              <a:rPr lang="en-US"/>
              <a:t>Using precise measurements of our physical robot (i.e. wheel diameter, wheelbase, etc.), we can also precisely calculate how much distance the robot has travelled in the 10ms period of rotation.</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5</a:t>
            </a:fld>
            <a:endParaRPr lang="en-US"/>
          </a:p>
        </p:txBody>
      </p:sp>
    </p:spTree>
    <p:extLst>
      <p:ext uri="{BB962C8B-B14F-4D97-AF65-F5344CB8AC3E}">
        <p14:creationId xmlns:p14="http://schemas.microsoft.com/office/powerpoint/2010/main" val="140691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velocity subsystem has a two input two output system.</a:t>
            </a:r>
          </a:p>
          <a:p>
            <a:r>
              <a:rPr lang="en-US"/>
              <a:t>The two inputs are the desired forward velocity and the desired angular velocity. </a:t>
            </a:r>
          </a:p>
          <a:p>
            <a:r>
              <a:rPr lang="en-US"/>
              <a:t>The two outputs are the right and the left motor voltages. </a:t>
            </a:r>
          </a:p>
          <a:p>
            <a:r>
              <a:rPr lang="en-US"/>
              <a:t>We opted for a P controller on both velocity controllers and tuned them so that it goes mostly straight and minimizes error from the setpoint.</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6</a:t>
            </a:fld>
            <a:endParaRPr lang="en-US"/>
          </a:p>
        </p:txBody>
      </p:sp>
    </p:spTree>
    <p:extLst>
      <p:ext uri="{BB962C8B-B14F-4D97-AF65-F5344CB8AC3E}">
        <p14:creationId xmlns:p14="http://schemas.microsoft.com/office/powerpoint/2010/main" val="308270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from input velocity to output position, we utilize an integral controller.</a:t>
            </a:r>
          </a:p>
          <a:p>
            <a:r>
              <a:rPr lang="en-US"/>
              <a:t>We opted for a PI controller for our outer loop control because we wanted zero steady-state error for the position. </a:t>
            </a:r>
          </a:p>
          <a:p>
            <a:r>
              <a:rPr lang="en-US"/>
              <a:t>The inner loop controller acts as a D (derivative) term because it is a P-controller on the previously calculated derivative. This functions the same as a D-controller.</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8</a:t>
            </a:fld>
            <a:endParaRPr lang="en-US"/>
          </a:p>
        </p:txBody>
      </p:sp>
    </p:spTree>
    <p:extLst>
      <p:ext uri="{BB962C8B-B14F-4D97-AF65-F5344CB8AC3E}">
        <p14:creationId xmlns:p14="http://schemas.microsoft.com/office/powerpoint/2010/main" val="343423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first began tuning, we found that our robot went way too fast, which caused it to be out of control. It would drive in the wrong direction, and the controller would not be able to catch it. We solved this problem with anti-windup. </a:t>
            </a:r>
          </a:p>
          <a:p>
            <a:r>
              <a:rPr lang="en-US"/>
              <a:t>Anti-windup puts a bound on the maximum voltage that our controller is permitted to request from the battery.</a:t>
            </a:r>
          </a:p>
          <a:p>
            <a:r>
              <a:rPr lang="en-US"/>
              <a:t>Once we implemented anti-windup, our controller was much more accurate and precise, because the system could always provide enough voltage.</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10</a:t>
            </a:fld>
            <a:endParaRPr lang="en-US"/>
          </a:p>
        </p:txBody>
      </p:sp>
    </p:spTree>
    <p:extLst>
      <p:ext uri="{BB962C8B-B14F-4D97-AF65-F5344CB8AC3E}">
        <p14:creationId xmlns:p14="http://schemas.microsoft.com/office/powerpoint/2010/main" val="21301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started by tuning our P gains to get a system that was not slow, which was responsive, because P gains are very responsible for the response of a system. While not too fast that it would overshoot. </a:t>
            </a:r>
          </a:p>
          <a:p>
            <a:r>
              <a:rPr lang="en-US"/>
              <a:t>We found that on the forward velocity gains above 150 made it less accurate and have overshoot from P while gains under 30 were very slow.</a:t>
            </a:r>
          </a:p>
          <a:p>
            <a:r>
              <a:rPr lang="en-US"/>
              <a:t>The I gains needed to be fairly low, because this is a slow system and should not need lots of I gain because it can cause overshoot.</a:t>
            </a:r>
          </a:p>
          <a:p>
            <a:r>
              <a:rPr lang="en-US"/>
              <a:t>The next is tuning the P gains on the velocity which needs to be done so that it doesn't overshoot but has a fast response.</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11</a:t>
            </a:fld>
            <a:endParaRPr lang="en-US"/>
          </a:p>
        </p:txBody>
      </p:sp>
    </p:spTree>
    <p:extLst>
      <p:ext uri="{BB962C8B-B14F-4D97-AF65-F5344CB8AC3E}">
        <p14:creationId xmlns:p14="http://schemas.microsoft.com/office/powerpoint/2010/main" val="247963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Sate goal and its relation to scope of project</a:t>
            </a:r>
          </a:p>
          <a:p>
            <a:r>
              <a:rPr lang="en-US"/>
              <a:t>State two approaches</a:t>
            </a:r>
          </a:p>
        </p:txBody>
      </p:sp>
      <p:sp>
        <p:nvSpPr>
          <p:cNvPr id="4" name="Slide Number Placeholder 3"/>
          <p:cNvSpPr>
            <a:spLocks noGrp="1"/>
          </p:cNvSpPr>
          <p:nvPr>
            <p:ph type="sldNum" sz="quarter" idx="5"/>
          </p:nvPr>
        </p:nvSpPr>
        <p:spPr/>
        <p:txBody>
          <a:bodyPr/>
          <a:lstStyle/>
          <a:p>
            <a:fld id="{1C240C9A-2CC6-44F3-B0AB-124CF1A7F974}" type="slidenum">
              <a:rPr lang="en-US" smtClean="0"/>
              <a:t>13</a:t>
            </a:fld>
            <a:endParaRPr lang="en-US"/>
          </a:p>
        </p:txBody>
      </p:sp>
    </p:spTree>
    <p:extLst>
      <p:ext uri="{BB962C8B-B14F-4D97-AF65-F5344CB8AC3E}">
        <p14:creationId xmlns:p14="http://schemas.microsoft.com/office/powerpoint/2010/main" val="303216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explain process, mention pinhole camera model</a:t>
            </a:r>
          </a:p>
        </p:txBody>
      </p:sp>
      <p:sp>
        <p:nvSpPr>
          <p:cNvPr id="4" name="Slide Number Placeholder 3"/>
          <p:cNvSpPr>
            <a:spLocks noGrp="1"/>
          </p:cNvSpPr>
          <p:nvPr>
            <p:ph type="sldNum" sz="quarter" idx="5"/>
          </p:nvPr>
        </p:nvSpPr>
        <p:spPr/>
        <p:txBody>
          <a:bodyPr/>
          <a:lstStyle/>
          <a:p>
            <a:fld id="{1C240C9A-2CC6-44F3-B0AB-124CF1A7F974}" type="slidenum">
              <a:rPr lang="en-US" smtClean="0"/>
              <a:t>14</a:t>
            </a:fld>
            <a:endParaRPr lang="en-US"/>
          </a:p>
        </p:txBody>
      </p:sp>
    </p:spTree>
    <p:extLst>
      <p:ext uri="{BB962C8B-B14F-4D97-AF65-F5344CB8AC3E}">
        <p14:creationId xmlns:p14="http://schemas.microsoft.com/office/powerpoint/2010/main" val="401174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2635-672A-9543-5C66-5A8823ECC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07DF3B-D83E-4015-C5A6-C4203DDBC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A8935-2207-7987-DDF9-F858EAAFFE06}"/>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5" name="Footer Placeholder 4">
            <a:extLst>
              <a:ext uri="{FF2B5EF4-FFF2-40B4-BE49-F238E27FC236}">
                <a16:creationId xmlns:a16="http://schemas.microsoft.com/office/drawing/2014/main" id="{4A6B510D-B82B-B6BF-E237-303EA0E18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74DA1-84A1-1E73-9795-3C30F1DCE26C}"/>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56765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F14-F42F-AE95-22E6-9E292A2985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42CD7C-1978-3913-4C5D-A14146282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89B4D-0384-C9E7-3FD5-A5928F7C010F}"/>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5" name="Footer Placeholder 4">
            <a:extLst>
              <a:ext uri="{FF2B5EF4-FFF2-40B4-BE49-F238E27FC236}">
                <a16:creationId xmlns:a16="http://schemas.microsoft.com/office/drawing/2014/main" id="{2220526A-80CE-6B65-EFC8-241A9D599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FB187-F03B-B586-BE23-10000A38A35A}"/>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112846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33B31-E571-5A13-5F2E-AC3AACEFD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91F3E-09A5-6AA4-E566-790501B58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4B5F6-D9F0-2BE5-C404-A4F60D10BEEB}"/>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5" name="Footer Placeholder 4">
            <a:extLst>
              <a:ext uri="{FF2B5EF4-FFF2-40B4-BE49-F238E27FC236}">
                <a16:creationId xmlns:a16="http://schemas.microsoft.com/office/drawing/2014/main" id="{AFACEB88-46AC-975A-6046-314C73AC8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2BDAA-46F0-20BE-AB80-408CA13F7981}"/>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9385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1857-1CAF-52F1-B935-20A937286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5F983-4A13-B3C7-B6F7-438C6E236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055B4-AE78-EAAF-DFE5-067E10339AC0}"/>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5" name="Footer Placeholder 4">
            <a:extLst>
              <a:ext uri="{FF2B5EF4-FFF2-40B4-BE49-F238E27FC236}">
                <a16:creationId xmlns:a16="http://schemas.microsoft.com/office/drawing/2014/main" id="{955E118D-EC5C-CD59-10CC-614747E11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D979-A3C9-C46F-515C-27B893E477B2}"/>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39649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1929-CA11-F091-D59A-C4ECD6801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90896-59BB-AA3D-0D13-351B54864B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FCBE2-3DF6-59FE-C811-9E0464496D4F}"/>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5" name="Footer Placeholder 4">
            <a:extLst>
              <a:ext uri="{FF2B5EF4-FFF2-40B4-BE49-F238E27FC236}">
                <a16:creationId xmlns:a16="http://schemas.microsoft.com/office/drawing/2014/main" id="{5FB40E6E-F7B0-4417-0E78-695489678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A6D39-5C1B-6A53-2C57-F1F1BE8E52C7}"/>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68585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387-DAD4-0A99-499A-41EEBF3D9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B7604-CFEC-FFC6-5FC6-1AB4859F2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3BFD03-2D76-3B5A-0BD5-8337A4115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3E7F6-4736-2C52-FC9C-F5953CC160F6}"/>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6" name="Footer Placeholder 5">
            <a:extLst>
              <a:ext uri="{FF2B5EF4-FFF2-40B4-BE49-F238E27FC236}">
                <a16:creationId xmlns:a16="http://schemas.microsoft.com/office/drawing/2014/main" id="{D491C1F1-072E-1583-9299-8B2B5ABB1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15B3E-D316-6CD4-E24B-572391A0061E}"/>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349110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4033-8436-B16E-D811-CA2D89971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F48A23-EBDE-5060-7730-EC8F1885A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66F64-4036-0695-2411-4EE5BC2040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B9B7E-26E9-C043-A457-0E999BAC3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3A2F2-F8E1-B0C4-CA43-33C509A44E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CD51F4-F2B7-F81A-2680-40FE049DBA83}"/>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8" name="Footer Placeholder 7">
            <a:extLst>
              <a:ext uri="{FF2B5EF4-FFF2-40B4-BE49-F238E27FC236}">
                <a16:creationId xmlns:a16="http://schemas.microsoft.com/office/drawing/2014/main" id="{C06EBB46-8F5F-DEA1-CA2D-79F18D601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A6F41-504C-28EE-36F1-2E47600FEB3B}"/>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9323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20B2-13F9-E8AD-F38D-ECB99ECBE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921D2-FFF7-9601-ADE8-B2C09DBC17A3}"/>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4" name="Footer Placeholder 3">
            <a:extLst>
              <a:ext uri="{FF2B5EF4-FFF2-40B4-BE49-F238E27FC236}">
                <a16:creationId xmlns:a16="http://schemas.microsoft.com/office/drawing/2014/main" id="{B6B57015-E89C-C059-F73E-766A4E406E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1123B-CA65-6491-F0C2-8B22D0DCB611}"/>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410199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AF49E6-3430-F7E8-ACE4-2BA54DD8BAE8}"/>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3" name="Footer Placeholder 2">
            <a:extLst>
              <a:ext uri="{FF2B5EF4-FFF2-40B4-BE49-F238E27FC236}">
                <a16:creationId xmlns:a16="http://schemas.microsoft.com/office/drawing/2014/main" id="{946AE4FD-B551-485D-9ED0-16244F2DC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1AE74-6149-7B24-97AD-4351E019A481}"/>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59996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A8EE-D96B-009B-036F-280E56D11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0BD67-F1AE-4804-550D-217768154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567AD6-8E91-8E84-8FB4-E7CB36506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9D9B1-64D9-4DA3-2BDF-093FAC18024D}"/>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6" name="Footer Placeholder 5">
            <a:extLst>
              <a:ext uri="{FF2B5EF4-FFF2-40B4-BE49-F238E27FC236}">
                <a16:creationId xmlns:a16="http://schemas.microsoft.com/office/drawing/2014/main" id="{9C4A678E-E1BD-5E0A-3291-7B60DD83C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22644-64CC-A57D-857A-A38909F3C4FB}"/>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164836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2C74-F78E-9BD5-DB22-0B162550E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E6105D-B590-3E33-190C-73F537F7B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36507-B588-6D4B-5B09-6DE7E70E1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5E653-8AC5-6A61-06F0-18AAD6A61E31}"/>
              </a:ext>
            </a:extLst>
          </p:cNvPr>
          <p:cNvSpPr>
            <a:spLocks noGrp="1"/>
          </p:cNvSpPr>
          <p:nvPr>
            <p:ph type="dt" sz="half" idx="10"/>
          </p:nvPr>
        </p:nvSpPr>
        <p:spPr/>
        <p:txBody>
          <a:bodyPr/>
          <a:lstStyle/>
          <a:p>
            <a:fld id="{CA45E206-6551-4622-8FB4-F518B278DF17}" type="datetimeFigureOut">
              <a:rPr lang="en-US" smtClean="0"/>
              <a:t>3/29/2024</a:t>
            </a:fld>
            <a:endParaRPr lang="en-US"/>
          </a:p>
        </p:txBody>
      </p:sp>
      <p:sp>
        <p:nvSpPr>
          <p:cNvPr id="6" name="Footer Placeholder 5">
            <a:extLst>
              <a:ext uri="{FF2B5EF4-FFF2-40B4-BE49-F238E27FC236}">
                <a16:creationId xmlns:a16="http://schemas.microsoft.com/office/drawing/2014/main" id="{1FEB2C1C-60B8-FE26-8DF6-379984100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D1044-918B-A431-666A-E8F7859B62B8}"/>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189504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F9FDE-203A-CAE1-1FC2-F69CABE32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7A8E2-F84D-E5EA-123A-0AE7D54B8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E9767-4168-FC04-C3CF-DCA16AC1B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45E206-6551-4622-8FB4-F518B278DF17}" type="datetimeFigureOut">
              <a:rPr lang="en-US" smtClean="0"/>
              <a:t>3/29/2024</a:t>
            </a:fld>
            <a:endParaRPr lang="en-US"/>
          </a:p>
        </p:txBody>
      </p:sp>
      <p:sp>
        <p:nvSpPr>
          <p:cNvPr id="5" name="Footer Placeholder 4">
            <a:extLst>
              <a:ext uri="{FF2B5EF4-FFF2-40B4-BE49-F238E27FC236}">
                <a16:creationId xmlns:a16="http://schemas.microsoft.com/office/drawing/2014/main" id="{F159F861-5509-18BF-3810-8CF269DD5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2D7247-D142-8FEB-2C38-1AEF3C218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C0A023-8103-4B0B-BD9B-9F93E99FCE4B}" type="slidenum">
              <a:rPr lang="en-US" smtClean="0"/>
              <a:t>‹#›</a:t>
            </a:fld>
            <a:endParaRPr lang="en-US"/>
          </a:p>
        </p:txBody>
      </p:sp>
    </p:spTree>
    <p:extLst>
      <p:ext uri="{BB962C8B-B14F-4D97-AF65-F5344CB8AC3E}">
        <p14:creationId xmlns:p14="http://schemas.microsoft.com/office/powerpoint/2010/main" val="3526592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0F418-8CFC-AF03-63CD-F9449637605C}"/>
              </a:ext>
            </a:extLst>
          </p:cNvPr>
          <p:cNvSpPr>
            <a:spLocks noGrp="1"/>
          </p:cNvSpPr>
          <p:nvPr>
            <p:ph type="ctrTitle"/>
          </p:nvPr>
        </p:nvSpPr>
        <p:spPr>
          <a:xfrm>
            <a:off x="1285241" y="1008993"/>
            <a:ext cx="9231410" cy="1700031"/>
          </a:xfrm>
        </p:spPr>
        <p:txBody>
          <a:bodyPr anchor="b">
            <a:normAutofit/>
          </a:bodyPr>
          <a:lstStyle/>
          <a:p>
            <a:pPr algn="l"/>
            <a:r>
              <a:rPr lang="en-US" sz="5500"/>
              <a:t>SEED LAB</a:t>
            </a:r>
            <a:br>
              <a:rPr lang="en-US" sz="5500"/>
            </a:br>
            <a:r>
              <a:rPr lang="en-US" sz="2800"/>
              <a:t>Systems Exploration, Engineering, and Design Laboratory </a:t>
            </a:r>
            <a:endParaRPr lang="en-US" sz="5500"/>
          </a:p>
        </p:txBody>
      </p:sp>
      <p:sp>
        <p:nvSpPr>
          <p:cNvPr id="3" name="Subtitle 2">
            <a:extLst>
              <a:ext uri="{FF2B5EF4-FFF2-40B4-BE49-F238E27FC236}">
                <a16:creationId xmlns:a16="http://schemas.microsoft.com/office/drawing/2014/main" id="{4DFAF4A9-F54B-F3A4-7967-31664984E776}"/>
              </a:ext>
            </a:extLst>
          </p:cNvPr>
          <p:cNvSpPr>
            <a:spLocks noGrp="1"/>
          </p:cNvSpPr>
          <p:nvPr>
            <p:ph type="subTitle" idx="1"/>
          </p:nvPr>
        </p:nvSpPr>
        <p:spPr>
          <a:xfrm>
            <a:off x="1285241" y="4582814"/>
            <a:ext cx="7132335" cy="1312657"/>
          </a:xfrm>
        </p:spPr>
        <p:txBody>
          <a:bodyPr vert="horz" lIns="91440" tIns="45720" rIns="91440" bIns="45720" rtlCol="0" anchor="t">
            <a:normAutofit/>
          </a:bodyPr>
          <a:lstStyle/>
          <a:p>
            <a:pPr algn="l"/>
            <a:r>
              <a:rPr lang="en-US"/>
              <a:t>Team 7:</a:t>
            </a:r>
          </a:p>
          <a:p>
            <a:pPr algn="l"/>
            <a:r>
              <a:rPr lang="en-US"/>
              <a:t>Jonah </a:t>
            </a:r>
            <a:r>
              <a:rPr lang="en-US" err="1"/>
              <a:t>Bertolino</a:t>
            </a:r>
            <a:r>
              <a:rPr lang="en-US"/>
              <a:t>, Hunter Burnham, Joseph Kirby, Caden </a:t>
            </a:r>
            <a:r>
              <a:rPr lang="en-US" err="1"/>
              <a:t>Nubel</a:t>
            </a:r>
            <a:r>
              <a:rPr lang="en-US"/>
              <a:t>, Joel </a:t>
            </a:r>
            <a:r>
              <a:rPr lang="en-US" err="1"/>
              <a:t>Shorey</a:t>
            </a:r>
            <a:endParaRPr lang="en-US"/>
          </a:p>
        </p:txBody>
      </p:sp>
    </p:spTree>
    <p:extLst>
      <p:ext uri="{BB962C8B-B14F-4D97-AF65-F5344CB8AC3E}">
        <p14:creationId xmlns:p14="http://schemas.microsoft.com/office/powerpoint/2010/main" val="23432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F2B95-5C06-5380-8759-E58BF961D259}"/>
              </a:ext>
            </a:extLst>
          </p:cNvPr>
          <p:cNvSpPr>
            <a:spLocks noGrp="1"/>
          </p:cNvSpPr>
          <p:nvPr>
            <p:ph type="title"/>
          </p:nvPr>
        </p:nvSpPr>
        <p:spPr>
          <a:xfrm>
            <a:off x="665017" y="659822"/>
            <a:ext cx="10598728" cy="916057"/>
          </a:xfrm>
        </p:spPr>
        <p:txBody>
          <a:bodyPr anchor="b">
            <a:noAutofit/>
          </a:bodyPr>
          <a:lstStyle/>
          <a:p>
            <a:r>
              <a:rPr lang="en-US" sz="4000"/>
              <a:t>Control System Tuning Method (with Anti-Windup)</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D9B64C-B477-2972-D888-A88C6427B333}"/>
              </a:ext>
            </a:extLst>
          </p:cNvPr>
          <p:cNvSpPr>
            <a:spLocks noGrp="1"/>
          </p:cNvSpPr>
          <p:nvPr>
            <p:ph idx="1"/>
          </p:nvPr>
        </p:nvSpPr>
        <p:spPr>
          <a:xfrm>
            <a:off x="808638" y="3347905"/>
            <a:ext cx="10143668" cy="1858191"/>
          </a:xfrm>
        </p:spPr>
        <p:txBody>
          <a:bodyPr vert="horz" lIns="91440" tIns="45720" rIns="91440" bIns="45720" rtlCol="0" anchor="ctr">
            <a:normAutofit/>
          </a:bodyPr>
          <a:lstStyle/>
          <a:p>
            <a:r>
              <a:rPr lang="en-US" sz="2400"/>
              <a:t>Started Too Fast</a:t>
            </a:r>
          </a:p>
          <a:p>
            <a:r>
              <a:rPr lang="en-US" sz="2400"/>
              <a:t>Anti-Windup</a:t>
            </a:r>
          </a:p>
          <a:p>
            <a:r>
              <a:rPr lang="en-US" sz="2400"/>
              <a:t>Better Precision</a:t>
            </a:r>
          </a:p>
        </p:txBody>
      </p:sp>
    </p:spTree>
    <p:extLst>
      <p:ext uri="{BB962C8B-B14F-4D97-AF65-F5344CB8AC3E}">
        <p14:creationId xmlns:p14="http://schemas.microsoft.com/office/powerpoint/2010/main" val="83340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10674-8F47-E652-60B0-D9489E02E111}"/>
              </a:ext>
            </a:extLst>
          </p:cNvPr>
          <p:cNvSpPr>
            <a:spLocks noGrp="1"/>
          </p:cNvSpPr>
          <p:nvPr>
            <p:ph type="title"/>
          </p:nvPr>
        </p:nvSpPr>
        <p:spPr>
          <a:xfrm>
            <a:off x="1043631" y="809898"/>
            <a:ext cx="9942716" cy="1554480"/>
          </a:xfrm>
        </p:spPr>
        <p:txBody>
          <a:bodyPr anchor="ctr">
            <a:normAutofit/>
          </a:bodyPr>
          <a:lstStyle/>
          <a:p>
            <a:r>
              <a:rPr lang="en-US" sz="4000">
                <a:ea typeface="+mj-lt"/>
                <a:cs typeface="+mj-lt"/>
              </a:rPr>
              <a:t>Control System Tuning </a:t>
            </a:r>
            <a:endParaRPr lang="en-US" sz="4000"/>
          </a:p>
        </p:txBody>
      </p:sp>
      <p:sp>
        <p:nvSpPr>
          <p:cNvPr id="3" name="Content Placeholder 2">
            <a:extLst>
              <a:ext uri="{FF2B5EF4-FFF2-40B4-BE49-F238E27FC236}">
                <a16:creationId xmlns:a16="http://schemas.microsoft.com/office/drawing/2014/main" id="{B524E7C7-9AE5-4E83-66DF-0AA1322B12ED}"/>
              </a:ext>
            </a:extLst>
          </p:cNvPr>
          <p:cNvSpPr>
            <a:spLocks noGrp="1"/>
          </p:cNvSpPr>
          <p:nvPr>
            <p:ph idx="1"/>
          </p:nvPr>
        </p:nvSpPr>
        <p:spPr>
          <a:xfrm>
            <a:off x="1045028" y="3755870"/>
            <a:ext cx="9941319" cy="2292232"/>
          </a:xfrm>
        </p:spPr>
        <p:txBody>
          <a:bodyPr vert="horz" lIns="91440" tIns="45720" rIns="91440" bIns="45720" rtlCol="0" anchor="ctr">
            <a:normAutofit/>
          </a:bodyPr>
          <a:lstStyle/>
          <a:p>
            <a:r>
              <a:rPr lang="en-US" sz="2400"/>
              <a:t>Minimized overshoot</a:t>
            </a:r>
          </a:p>
          <a:p>
            <a:r>
              <a:rPr lang="en-US" sz="2400"/>
              <a:t>Quick Response</a:t>
            </a:r>
          </a:p>
          <a:p>
            <a:r>
              <a:rPr lang="en-US" sz="2400"/>
              <a:t>No Steady-State Error</a:t>
            </a:r>
          </a:p>
          <a:p>
            <a:r>
              <a:rPr lang="en-US" sz="2400"/>
              <a:t>P-Gains Between 30-150</a:t>
            </a:r>
          </a:p>
          <a:p>
            <a:r>
              <a:rPr lang="en-US" sz="2400"/>
              <a:t>Low I-Gains</a:t>
            </a:r>
          </a:p>
          <a:p>
            <a:endParaRPr lang="en-US"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7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42B90-D36E-F541-0DA9-D3AE86A9CC81}"/>
              </a:ext>
            </a:extLst>
          </p:cNvPr>
          <p:cNvSpPr>
            <a:spLocks noGrp="1"/>
          </p:cNvSpPr>
          <p:nvPr>
            <p:ph type="title"/>
          </p:nvPr>
        </p:nvSpPr>
        <p:spPr>
          <a:xfrm>
            <a:off x="793662" y="386930"/>
            <a:ext cx="10066122" cy="1298448"/>
          </a:xfrm>
        </p:spPr>
        <p:txBody>
          <a:bodyPr anchor="b">
            <a:normAutofit/>
          </a:bodyPr>
          <a:lstStyle/>
          <a:p>
            <a:r>
              <a:rPr lang="en-US" sz="4000"/>
              <a:t>Computer Vision Subsystem   </a:t>
            </a:r>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3CF716-4EFA-6566-2DC6-AC662E3D731E}"/>
              </a:ext>
            </a:extLst>
          </p:cNvPr>
          <p:cNvSpPr>
            <a:spLocks noGrp="1"/>
          </p:cNvSpPr>
          <p:nvPr>
            <p:ph idx="1"/>
          </p:nvPr>
        </p:nvSpPr>
        <p:spPr>
          <a:xfrm>
            <a:off x="633928" y="3564727"/>
            <a:ext cx="3848379" cy="1390024"/>
          </a:xfrm>
        </p:spPr>
        <p:txBody>
          <a:bodyPr vert="horz" lIns="91440" tIns="45720" rIns="91440" bIns="45720" rtlCol="0" anchor="ctr">
            <a:normAutofit/>
          </a:bodyPr>
          <a:lstStyle/>
          <a:p>
            <a:r>
              <a:rPr lang="en-US" sz="2400"/>
              <a:t>Goal: Detect </a:t>
            </a:r>
            <a:r>
              <a:rPr lang="en-US" sz="2400" err="1"/>
              <a:t>ArUco</a:t>
            </a:r>
            <a:r>
              <a:rPr lang="en-US" sz="2400"/>
              <a:t> markers and find necessary information</a:t>
            </a:r>
          </a:p>
          <a:p>
            <a:endParaRPr lang="en-US" sz="2400"/>
          </a:p>
        </p:txBody>
      </p:sp>
      <p:pic>
        <p:nvPicPr>
          <p:cNvPr id="6" name="Picture 5" descr="A diagram of a computer system&#10;&#10;Description automatically generated">
            <a:extLst>
              <a:ext uri="{FF2B5EF4-FFF2-40B4-BE49-F238E27FC236}">
                <a16:creationId xmlns:a16="http://schemas.microsoft.com/office/drawing/2014/main" id="{08766FB1-FF95-115A-0305-FB1958240F74}"/>
              </a:ext>
            </a:extLst>
          </p:cNvPr>
          <p:cNvPicPr>
            <a:picLocks noChangeAspect="1"/>
          </p:cNvPicPr>
          <p:nvPr/>
        </p:nvPicPr>
        <p:blipFill>
          <a:blip r:embed="rId2"/>
          <a:stretch>
            <a:fillRect/>
          </a:stretch>
        </p:blipFill>
        <p:spPr>
          <a:xfrm>
            <a:off x="4482307" y="2509914"/>
            <a:ext cx="6833432" cy="5039181"/>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83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E8871-96B2-0FB7-216F-2AE202108C5C}"/>
              </a:ext>
            </a:extLst>
          </p:cNvPr>
          <p:cNvSpPr>
            <a:spLocks noGrp="1"/>
          </p:cNvSpPr>
          <p:nvPr>
            <p:ph type="title"/>
          </p:nvPr>
        </p:nvSpPr>
        <p:spPr>
          <a:xfrm>
            <a:off x="599609" y="3058949"/>
            <a:ext cx="4171994" cy="629524"/>
          </a:xfrm>
        </p:spPr>
        <p:txBody>
          <a:bodyPr vert="horz" lIns="91440" tIns="45720" rIns="91440" bIns="45720" rtlCol="0" anchor="b">
            <a:normAutofit fontScale="90000"/>
          </a:bodyPr>
          <a:lstStyle/>
          <a:p>
            <a:r>
              <a:rPr lang="en-US" sz="4000" kern="1200">
                <a:solidFill>
                  <a:schemeClr val="tx1"/>
                </a:solidFill>
                <a:latin typeface="+mj-lt"/>
                <a:ea typeface="+mj-ea"/>
                <a:cs typeface="+mj-cs"/>
              </a:rPr>
              <a:t>Demo 1 Approach</a:t>
            </a:r>
          </a:p>
        </p:txBody>
      </p:sp>
      <p:sp>
        <p:nvSpPr>
          <p:cNvPr id="3" name="Content Placeholder 2">
            <a:extLst>
              <a:ext uri="{FF2B5EF4-FFF2-40B4-BE49-F238E27FC236}">
                <a16:creationId xmlns:a16="http://schemas.microsoft.com/office/drawing/2014/main" id="{6ADD6E1A-EFCF-E7F9-5CDE-7EB9AB725A6D}"/>
              </a:ext>
            </a:extLst>
          </p:cNvPr>
          <p:cNvSpPr>
            <a:spLocks noGrp="1"/>
          </p:cNvSpPr>
          <p:nvPr>
            <p:ph idx="1"/>
          </p:nvPr>
        </p:nvSpPr>
        <p:spPr>
          <a:xfrm>
            <a:off x="599609" y="4487393"/>
            <a:ext cx="4982205" cy="785526"/>
          </a:xfrm>
        </p:spPr>
        <p:txBody>
          <a:bodyPr vert="horz" lIns="91440" tIns="45720" rIns="91440" bIns="45720" rtlCol="0">
            <a:noAutofit/>
          </a:bodyPr>
          <a:lstStyle/>
          <a:p>
            <a:pPr marL="0" indent="0">
              <a:buNone/>
            </a:pPr>
            <a:r>
              <a:rPr lang="en-US" sz="2400" kern="1200">
                <a:solidFill>
                  <a:schemeClr val="tx1"/>
                </a:solidFill>
                <a:latin typeface="+mn-lt"/>
                <a:ea typeface="+mn-ea"/>
                <a:cs typeface="+mn-cs"/>
              </a:rPr>
              <a:t>Goal: Calculate the angle of an </a:t>
            </a:r>
            <a:r>
              <a:rPr lang="en-US" sz="2400" kern="1200" err="1">
                <a:solidFill>
                  <a:schemeClr val="tx1"/>
                </a:solidFill>
                <a:latin typeface="+mn-lt"/>
                <a:ea typeface="+mn-ea"/>
                <a:cs typeface="+mn-cs"/>
              </a:rPr>
              <a:t>ArUco</a:t>
            </a:r>
            <a:r>
              <a:rPr lang="en-US" sz="2400" kern="1200">
                <a:solidFill>
                  <a:schemeClr val="tx1"/>
                </a:solidFill>
                <a:latin typeface="+mn-lt"/>
                <a:ea typeface="+mn-ea"/>
                <a:cs typeface="+mn-cs"/>
              </a:rPr>
              <a:t> marker from the camera axis</a:t>
            </a:r>
          </a:p>
        </p:txBody>
      </p:sp>
      <p:grpSp>
        <p:nvGrpSpPr>
          <p:cNvPr id="52" name="Group 5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4" name="Straight Connector 4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0BECA3-9414-E9A7-7722-442863B7798C}"/>
              </a:ext>
            </a:extLst>
          </p:cNvPr>
          <p:cNvPicPr>
            <a:picLocks noChangeAspect="1"/>
          </p:cNvPicPr>
          <p:nvPr/>
        </p:nvPicPr>
        <p:blipFill rotWithShape="1">
          <a:blip r:embed="rId3"/>
          <a:srcRect l="7052" r="2003" b="-1"/>
          <a:stretch/>
        </p:blipFill>
        <p:spPr>
          <a:xfrm>
            <a:off x="5640572" y="1384746"/>
            <a:ext cx="5608830" cy="3977931"/>
          </a:xfrm>
          <a:prstGeom prst="rect">
            <a:avLst/>
          </a:prstGeom>
        </p:spPr>
      </p:pic>
    </p:spTree>
    <p:extLst>
      <p:ext uri="{BB962C8B-B14F-4D97-AF65-F5344CB8AC3E}">
        <p14:creationId xmlns:p14="http://schemas.microsoft.com/office/powerpoint/2010/main" val="200225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4FEB1-1896-4D04-3477-F8E40CBA7E2E}"/>
              </a:ext>
            </a:extLst>
          </p:cNvPr>
          <p:cNvSpPr>
            <a:spLocks noGrp="1"/>
          </p:cNvSpPr>
          <p:nvPr>
            <p:ph type="title"/>
          </p:nvPr>
        </p:nvSpPr>
        <p:spPr>
          <a:xfrm>
            <a:off x="617979" y="4792822"/>
            <a:ext cx="2899938" cy="980441"/>
          </a:xfrm>
        </p:spPr>
        <p:txBody>
          <a:bodyPr anchor="ctr">
            <a:normAutofit/>
          </a:bodyPr>
          <a:lstStyle/>
          <a:p>
            <a:r>
              <a:rPr lang="en-US" sz="4000"/>
              <a:t>Aspect Ratio</a:t>
            </a:r>
          </a:p>
        </p:txBody>
      </p:sp>
      <p:sp>
        <p:nvSpPr>
          <p:cNvPr id="22"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amera&#10;&#10;Description automatically generated">
            <a:extLst>
              <a:ext uri="{FF2B5EF4-FFF2-40B4-BE49-F238E27FC236}">
                <a16:creationId xmlns:a16="http://schemas.microsoft.com/office/drawing/2014/main" id="{7C881784-BAA2-6642-FEDE-BD0866746B06}"/>
              </a:ext>
            </a:extLst>
          </p:cNvPr>
          <p:cNvPicPr>
            <a:picLocks noChangeAspect="1"/>
          </p:cNvPicPr>
          <p:nvPr/>
        </p:nvPicPr>
        <p:blipFill>
          <a:blip r:embed="rId3"/>
          <a:stretch>
            <a:fillRect/>
          </a:stretch>
        </p:blipFill>
        <p:spPr>
          <a:xfrm>
            <a:off x="1523318" y="364143"/>
            <a:ext cx="3766558" cy="3426462"/>
          </a:xfrm>
          <a:prstGeom prst="rect">
            <a:avLst/>
          </a:prstGeom>
        </p:spPr>
      </p:pic>
      <p:pic>
        <p:nvPicPr>
          <p:cNvPr id="5" name="Picture 4">
            <a:extLst>
              <a:ext uri="{FF2B5EF4-FFF2-40B4-BE49-F238E27FC236}">
                <a16:creationId xmlns:a16="http://schemas.microsoft.com/office/drawing/2014/main" id="{4D2F8233-C50F-2635-3B64-71690276E158}"/>
              </a:ext>
            </a:extLst>
          </p:cNvPr>
          <p:cNvPicPr>
            <a:picLocks noChangeAspect="1"/>
          </p:cNvPicPr>
          <p:nvPr/>
        </p:nvPicPr>
        <p:blipFill rotWithShape="1">
          <a:blip r:embed="rId4"/>
          <a:srcRect l="7164" t="14176" r="7782" b="3187"/>
          <a:stretch/>
        </p:blipFill>
        <p:spPr>
          <a:xfrm>
            <a:off x="6295305" y="399280"/>
            <a:ext cx="3854245" cy="3332861"/>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BDDD50-4114-09B9-F973-1B6A4E4252F3}"/>
                  </a:ext>
                </a:extLst>
              </p:cNvPr>
              <p:cNvSpPr>
                <a:spLocks noGrp="1"/>
              </p:cNvSpPr>
              <p:nvPr>
                <p:ph idx="1"/>
              </p:nvPr>
            </p:nvSpPr>
            <p:spPr>
              <a:xfrm>
                <a:off x="5180285" y="4792822"/>
                <a:ext cx="6586915" cy="1380491"/>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m:t>
                      </m:r>
                      <m:f>
                        <m:fPr>
                          <m:ctrlPr>
                            <a:rPr lang="en-US" sz="2000" b="0" i="1">
                              <a:latin typeface="Cambria Math" panose="02040503050406030204" pitchFamily="18" charset="0"/>
                              <a:ea typeface="Cambria Math" panose="02040503050406030204" pitchFamily="18" charset="0"/>
                            </a:rPr>
                          </m:ctrlPr>
                        </m:fPr>
                        <m:num>
                          <m:r>
                            <a:rPr lang="en-US" sz="2000" b="0" i="1">
                              <a:latin typeface="Cambria Math" panose="02040503050406030204" pitchFamily="18" charset="0"/>
                              <a:ea typeface="Cambria Math" panose="02040503050406030204" pitchFamily="18" charset="0"/>
                            </a:rPr>
                            <m:t>1</m:t>
                          </m:r>
                        </m:num>
                        <m:den>
                          <m:r>
                            <a:rPr lang="en-US" sz="2000" b="0" i="1">
                              <a:latin typeface="Cambria Math" panose="02040503050406030204" pitchFamily="18" charset="0"/>
                              <a:ea typeface="Cambria Math" panose="02040503050406030204" pitchFamily="18" charset="0"/>
                            </a:rPr>
                            <m:t>2</m:t>
                          </m:r>
                        </m:den>
                      </m:f>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𝐹𝑂𝑉</m:t>
                      </m:r>
                      <m:f>
                        <m:fPr>
                          <m:ctrlPr>
                            <a:rPr lang="en-US" sz="2000" b="0" i="1">
                              <a:latin typeface="Cambria Math" panose="02040503050406030204" pitchFamily="18" charset="0"/>
                              <a:ea typeface="Cambria Math" panose="02040503050406030204" pitchFamily="18" charset="0"/>
                            </a:rPr>
                          </m:ctrlPr>
                        </m:fPr>
                        <m:num>
                          <m:r>
                            <a:rPr lang="en-US" sz="2000" b="0" i="1">
                              <a:latin typeface="Cambria Math" panose="02040503050406030204" pitchFamily="18" charset="0"/>
                              <a:ea typeface="Cambria Math" panose="02040503050406030204" pitchFamily="18" charset="0"/>
                            </a:rPr>
                            <m:t>𝑁𝑢𝑚𝑏𝑒𝑟</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𝑜𝑓</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𝑝𝑖𝑥𝑒𝑙𝑠</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𝑓𝑟𝑜𝑚</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𝑐𝑒𝑛𝑡𝑒𝑟</m:t>
                          </m:r>
                          <m:r>
                            <a:rPr lang="en-US" sz="2000" b="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m:t>
                          </m:r>
                          <m:r>
                            <a:rPr lang="en-US" sz="2000" b="0" i="1" smtClean="0">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𝑚𝑎𝑟𝑘𝑒𝑟</m:t>
                          </m:r>
                        </m:num>
                        <m:den>
                          <m:r>
                            <a:rPr lang="en-US" sz="2000" b="0" i="1">
                              <a:latin typeface="Cambria Math" panose="02040503050406030204" pitchFamily="18" charset="0"/>
                              <a:ea typeface="Cambria Math" panose="02040503050406030204" pitchFamily="18" charset="0"/>
                            </a:rPr>
                            <m:t>𝑁𝑢𝑚𝑏𝑒𝑟</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𝑜𝑓</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𝑝𝑖𝑥𝑒𝑙𝑠</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𝑓𝑟𝑜𝑚</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𝑐𝑒𝑛𝑡𝑒𝑟</m:t>
                          </m:r>
                          <m:r>
                            <a:rPr lang="en-US" sz="2000" b="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𝑒𝑑𝑔𝑒</m:t>
                          </m:r>
                        </m:den>
                      </m:f>
                    </m:oMath>
                  </m:oMathPara>
                </a14:m>
                <a:endParaRPr lang="en-US" sz="1600"/>
              </a:p>
              <a:p>
                <a:pPr marL="0" indent="0">
                  <a:buNone/>
                </a:pPr>
                <a:endParaRPr lang="en-US" sz="1800"/>
              </a:p>
            </p:txBody>
          </p:sp>
        </mc:Choice>
        <mc:Fallback xmlns="">
          <p:sp>
            <p:nvSpPr>
              <p:cNvPr id="3" name="Content Placeholder 2">
                <a:extLst>
                  <a:ext uri="{FF2B5EF4-FFF2-40B4-BE49-F238E27FC236}">
                    <a16:creationId xmlns:a16="http://schemas.microsoft.com/office/drawing/2014/main" id="{37BDDD50-4114-09B9-F973-1B6A4E4252F3}"/>
                  </a:ext>
                </a:extLst>
              </p:cNvPr>
              <p:cNvSpPr>
                <a:spLocks noGrp="1" noRot="1" noChangeAspect="1" noMove="1" noResize="1" noEditPoints="1" noAdjustHandles="1" noChangeArrowheads="1" noChangeShapeType="1" noTextEdit="1"/>
              </p:cNvSpPr>
              <p:nvPr>
                <p:ph idx="1"/>
              </p:nvPr>
            </p:nvSpPr>
            <p:spPr>
              <a:xfrm>
                <a:off x="5180285" y="4792822"/>
                <a:ext cx="6586915" cy="1380491"/>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818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9BAEB-686B-076D-6F94-24AF33C43842}"/>
              </a:ext>
            </a:extLst>
          </p:cNvPr>
          <p:cNvSpPr>
            <a:spLocks noGrp="1"/>
          </p:cNvSpPr>
          <p:nvPr>
            <p:ph type="title"/>
          </p:nvPr>
        </p:nvSpPr>
        <p:spPr>
          <a:xfrm>
            <a:off x="589560" y="856180"/>
            <a:ext cx="4560584" cy="1128068"/>
          </a:xfrm>
        </p:spPr>
        <p:txBody>
          <a:bodyPr anchor="ctr">
            <a:noAutofit/>
          </a:bodyPr>
          <a:lstStyle/>
          <a:p>
            <a:r>
              <a:rPr lang="en-US" sz="4000"/>
              <a:t>Camera Calibration and Pose Estimation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AA17EB-3313-5381-A3C4-8ACFAF2E635E}"/>
              </a:ext>
            </a:extLst>
          </p:cNvPr>
          <p:cNvSpPr>
            <a:spLocks noGrp="1"/>
          </p:cNvSpPr>
          <p:nvPr>
            <p:ph idx="1"/>
          </p:nvPr>
        </p:nvSpPr>
        <p:spPr>
          <a:xfrm>
            <a:off x="519449" y="3149182"/>
            <a:ext cx="5020372" cy="2409495"/>
          </a:xfrm>
        </p:spPr>
        <p:txBody>
          <a:bodyPr anchor="ctr">
            <a:normAutofit/>
          </a:bodyPr>
          <a:lstStyle/>
          <a:p>
            <a:r>
              <a:rPr lang="en-US" sz="2400"/>
              <a:t>Use OpenCV Camera Calibration to obtain Camera Matrix and Distortion Coefficients</a:t>
            </a:r>
          </a:p>
          <a:p>
            <a:r>
              <a:rPr lang="en-US" sz="2400"/>
              <a:t>Use translation vectors from pose estimation function to calculate desired angle</a:t>
            </a:r>
          </a:p>
          <a:p>
            <a:pPr marL="0" indent="0">
              <a:buNone/>
            </a:pPr>
            <a:endParaRPr lang="en-US" sz="24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716B5C-88D7-AF78-4D9F-38DA4FA92620}"/>
              </a:ext>
            </a:extLst>
          </p:cNvPr>
          <p:cNvPicPr>
            <a:picLocks noChangeAspect="1"/>
          </p:cNvPicPr>
          <p:nvPr/>
        </p:nvPicPr>
        <p:blipFill rotWithShape="1">
          <a:blip r:embed="rId3"/>
          <a:srcRect l="12718" r="6044" b="-1"/>
          <a:stretch/>
        </p:blipFill>
        <p:spPr>
          <a:xfrm>
            <a:off x="5977788" y="799352"/>
            <a:ext cx="5425410" cy="5259296"/>
          </a:xfrm>
          <a:prstGeom prst="rect">
            <a:avLst/>
          </a:prstGeom>
        </p:spPr>
      </p:pic>
    </p:spTree>
    <p:extLst>
      <p:ext uri="{BB962C8B-B14F-4D97-AF65-F5344CB8AC3E}">
        <p14:creationId xmlns:p14="http://schemas.microsoft.com/office/powerpoint/2010/main" val="428243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6759827-DD90-0596-D667-FC8C76AC7F7B}"/>
              </a:ext>
            </a:extLst>
          </p:cNvPr>
          <p:cNvPicPr>
            <a:picLocks noGrp="1" noChangeAspect="1"/>
          </p:cNvPicPr>
          <p:nvPr>
            <p:ph idx="1"/>
          </p:nvPr>
        </p:nvPicPr>
        <p:blipFill rotWithShape="1">
          <a:blip r:embed="rId2"/>
          <a:srcRect l="7052" r="2003" b="-1"/>
          <a:stretch/>
        </p:blipFill>
        <p:spPr>
          <a:xfrm>
            <a:off x="1325120" y="918546"/>
            <a:ext cx="7020794" cy="4979334"/>
          </a:xfrm>
          <a:prstGeom prst="rect">
            <a:avLst/>
          </a:prstGeom>
        </p:spPr>
      </p:pic>
      <p:sp>
        <p:nvSpPr>
          <p:cNvPr id="5" name="TextBox 4">
            <a:extLst>
              <a:ext uri="{FF2B5EF4-FFF2-40B4-BE49-F238E27FC236}">
                <a16:creationId xmlns:a16="http://schemas.microsoft.com/office/drawing/2014/main" id="{FF803A9F-8F10-D0ED-BFC6-6EDDBA0A7604}"/>
              </a:ext>
            </a:extLst>
          </p:cNvPr>
          <p:cNvSpPr txBox="1"/>
          <p:nvPr/>
        </p:nvSpPr>
        <p:spPr>
          <a:xfrm>
            <a:off x="8477026" y="1463040"/>
            <a:ext cx="2474259" cy="1200329"/>
          </a:xfrm>
          <a:prstGeom prst="rect">
            <a:avLst/>
          </a:prstGeom>
          <a:noFill/>
        </p:spPr>
        <p:txBody>
          <a:bodyPr wrap="square" rtlCol="0">
            <a:spAutoFit/>
          </a:bodyPr>
          <a:lstStyle/>
          <a:p>
            <a:r>
              <a:rPr lang="en-US" sz="3600"/>
              <a:t>Experiment Setup</a:t>
            </a:r>
          </a:p>
        </p:txBody>
      </p:sp>
    </p:spTree>
    <p:extLst>
      <p:ext uri="{BB962C8B-B14F-4D97-AF65-F5344CB8AC3E}">
        <p14:creationId xmlns:p14="http://schemas.microsoft.com/office/powerpoint/2010/main" val="94995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7C36E-FBD4-D03C-FD47-AB83F936D25A}"/>
              </a:ext>
            </a:extLst>
          </p:cNvPr>
          <p:cNvSpPr>
            <a:spLocks noGrp="1"/>
          </p:cNvSpPr>
          <p:nvPr>
            <p:ph type="title"/>
          </p:nvPr>
        </p:nvSpPr>
        <p:spPr>
          <a:xfrm>
            <a:off x="808638" y="386930"/>
            <a:ext cx="9236700" cy="1188950"/>
          </a:xfrm>
        </p:spPr>
        <p:txBody>
          <a:bodyPr anchor="b">
            <a:normAutofit/>
          </a:bodyPr>
          <a:lstStyle/>
          <a:p>
            <a:r>
              <a:rPr lang="en-US" sz="4000"/>
              <a:t>Demo 1 Results</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B4F24D1-4EAD-A87E-8B5A-A84FD5B22C59}"/>
              </a:ext>
            </a:extLst>
          </p:cNvPr>
          <p:cNvGraphicFramePr>
            <a:graphicFrameLocks/>
          </p:cNvGraphicFramePr>
          <p:nvPr>
            <p:extLst>
              <p:ext uri="{D42A27DB-BD31-4B8C-83A1-F6EECF244321}">
                <p14:modId xmlns:p14="http://schemas.microsoft.com/office/powerpoint/2010/main" val="931306606"/>
              </p:ext>
            </p:extLst>
          </p:nvPr>
        </p:nvGraphicFramePr>
        <p:xfrm>
          <a:off x="6568141" y="3361070"/>
          <a:ext cx="4677693" cy="2494280"/>
        </p:xfrm>
        <a:graphic>
          <a:graphicData uri="http://schemas.openxmlformats.org/drawingml/2006/table">
            <a:tbl>
              <a:tblPr firstRow="1" bandRow="1">
                <a:tableStyleId>{5C22544A-7EE6-4342-B048-85BDC9FD1C3A}</a:tableStyleId>
              </a:tblPr>
              <a:tblGrid>
                <a:gridCol w="1559231">
                  <a:extLst>
                    <a:ext uri="{9D8B030D-6E8A-4147-A177-3AD203B41FA5}">
                      <a16:colId xmlns:a16="http://schemas.microsoft.com/office/drawing/2014/main" val="3785969681"/>
                    </a:ext>
                  </a:extLst>
                </a:gridCol>
                <a:gridCol w="1559231">
                  <a:extLst>
                    <a:ext uri="{9D8B030D-6E8A-4147-A177-3AD203B41FA5}">
                      <a16:colId xmlns:a16="http://schemas.microsoft.com/office/drawing/2014/main" val="2627704932"/>
                    </a:ext>
                  </a:extLst>
                </a:gridCol>
                <a:gridCol w="1559231">
                  <a:extLst>
                    <a:ext uri="{9D8B030D-6E8A-4147-A177-3AD203B41FA5}">
                      <a16:colId xmlns:a16="http://schemas.microsoft.com/office/drawing/2014/main" val="4151157382"/>
                    </a:ext>
                  </a:extLst>
                </a:gridCol>
              </a:tblGrid>
              <a:tr h="370840">
                <a:tc>
                  <a:txBody>
                    <a:bodyPr/>
                    <a:lstStyle/>
                    <a:p>
                      <a:r>
                        <a:rPr lang="en-US"/>
                        <a:t>Actual Angle</a:t>
                      </a:r>
                    </a:p>
                  </a:txBody>
                  <a:tcPr/>
                </a:tc>
                <a:tc>
                  <a:txBody>
                    <a:bodyPr/>
                    <a:lstStyle/>
                    <a:p>
                      <a:r>
                        <a:rPr lang="en-US"/>
                        <a:t>Measure Angle</a:t>
                      </a:r>
                    </a:p>
                  </a:txBody>
                  <a:tcPr/>
                </a:tc>
                <a:tc>
                  <a:txBody>
                    <a:bodyPr/>
                    <a:lstStyle/>
                    <a:p>
                      <a:r>
                        <a:rPr lang="en-US"/>
                        <a:t>Error</a:t>
                      </a:r>
                    </a:p>
                  </a:txBody>
                  <a:tcPr/>
                </a:tc>
                <a:extLst>
                  <a:ext uri="{0D108BD9-81ED-4DB2-BD59-A6C34878D82A}">
                    <a16:rowId xmlns:a16="http://schemas.microsoft.com/office/drawing/2014/main" val="1792949756"/>
                  </a:ext>
                </a:extLst>
              </a:tr>
              <a:tr h="370840">
                <a:tc>
                  <a:txBody>
                    <a:bodyPr/>
                    <a:lstStyle/>
                    <a:p>
                      <a:r>
                        <a:rPr lang="en-US"/>
                        <a:t>18.5°</a:t>
                      </a:r>
                    </a:p>
                  </a:txBody>
                  <a:tcPr/>
                </a:tc>
                <a:tc>
                  <a:txBody>
                    <a:bodyPr/>
                    <a:lstStyle/>
                    <a:p>
                      <a:r>
                        <a:rPr lang="en-US"/>
                        <a:t>18.9°</a:t>
                      </a:r>
                    </a:p>
                  </a:txBody>
                  <a:tcPr/>
                </a:tc>
                <a:tc>
                  <a:txBody>
                    <a:bodyPr/>
                    <a:lstStyle/>
                    <a:p>
                      <a:r>
                        <a:rPr lang="en-US"/>
                        <a:t>0.4°</a:t>
                      </a:r>
                    </a:p>
                  </a:txBody>
                  <a:tcPr/>
                </a:tc>
                <a:extLst>
                  <a:ext uri="{0D108BD9-81ED-4DB2-BD59-A6C34878D82A}">
                    <a16:rowId xmlns:a16="http://schemas.microsoft.com/office/drawing/2014/main" val="1349054435"/>
                  </a:ext>
                </a:extLst>
              </a:tr>
              <a:tr h="370840">
                <a:tc>
                  <a:txBody>
                    <a:bodyPr/>
                    <a:lstStyle/>
                    <a:p>
                      <a:r>
                        <a:rPr lang="en-US"/>
                        <a:t>12.9°</a:t>
                      </a:r>
                    </a:p>
                  </a:txBody>
                  <a:tcPr/>
                </a:tc>
                <a:tc>
                  <a:txBody>
                    <a:bodyPr/>
                    <a:lstStyle/>
                    <a:p>
                      <a:r>
                        <a:rPr lang="en-US"/>
                        <a:t>13.1°</a:t>
                      </a:r>
                    </a:p>
                  </a:txBody>
                  <a:tcPr/>
                </a:tc>
                <a:tc>
                  <a:txBody>
                    <a:bodyPr/>
                    <a:lstStyle/>
                    <a:p>
                      <a:r>
                        <a:rPr lang="en-US"/>
                        <a:t>0.2°</a:t>
                      </a:r>
                    </a:p>
                  </a:txBody>
                  <a:tcPr/>
                </a:tc>
                <a:extLst>
                  <a:ext uri="{0D108BD9-81ED-4DB2-BD59-A6C34878D82A}">
                    <a16:rowId xmlns:a16="http://schemas.microsoft.com/office/drawing/2014/main" val="3170385163"/>
                  </a:ext>
                </a:extLst>
              </a:tr>
              <a:tr h="370840">
                <a:tc>
                  <a:txBody>
                    <a:bodyPr/>
                    <a:lstStyle/>
                    <a:p>
                      <a:r>
                        <a:rPr lang="en-US"/>
                        <a:t>-7.9°</a:t>
                      </a:r>
                    </a:p>
                  </a:txBody>
                  <a:tcPr/>
                </a:tc>
                <a:tc>
                  <a:txBody>
                    <a:bodyPr/>
                    <a:lstStyle/>
                    <a:p>
                      <a:r>
                        <a:rPr lang="en-US"/>
                        <a:t>-7.3°</a:t>
                      </a:r>
                    </a:p>
                  </a:txBody>
                  <a:tcPr/>
                </a:tc>
                <a:tc>
                  <a:txBody>
                    <a:bodyPr/>
                    <a:lstStyle/>
                    <a:p>
                      <a:r>
                        <a:rPr lang="en-US"/>
                        <a:t>0.6°</a:t>
                      </a:r>
                    </a:p>
                  </a:txBody>
                  <a:tcPr/>
                </a:tc>
                <a:extLst>
                  <a:ext uri="{0D108BD9-81ED-4DB2-BD59-A6C34878D82A}">
                    <a16:rowId xmlns:a16="http://schemas.microsoft.com/office/drawing/2014/main" val="955612364"/>
                  </a:ext>
                </a:extLst>
              </a:tr>
              <a:tr h="370840">
                <a:tc>
                  <a:txBody>
                    <a:bodyPr/>
                    <a:lstStyle/>
                    <a:p>
                      <a:r>
                        <a:rPr lang="en-US"/>
                        <a:t>-12.1°</a:t>
                      </a:r>
                    </a:p>
                  </a:txBody>
                  <a:tcPr/>
                </a:tc>
                <a:tc>
                  <a:txBody>
                    <a:bodyPr/>
                    <a:lstStyle/>
                    <a:p>
                      <a:r>
                        <a:rPr lang="en-US"/>
                        <a:t>-11.4°</a:t>
                      </a:r>
                    </a:p>
                  </a:txBody>
                  <a:tcPr/>
                </a:tc>
                <a:tc>
                  <a:txBody>
                    <a:bodyPr/>
                    <a:lstStyle/>
                    <a:p>
                      <a:r>
                        <a:rPr lang="en-US"/>
                        <a:t>0.7°</a:t>
                      </a:r>
                    </a:p>
                  </a:txBody>
                  <a:tcPr/>
                </a:tc>
                <a:extLst>
                  <a:ext uri="{0D108BD9-81ED-4DB2-BD59-A6C34878D82A}">
                    <a16:rowId xmlns:a16="http://schemas.microsoft.com/office/drawing/2014/main" val="110715807"/>
                  </a:ext>
                </a:extLst>
              </a:tr>
              <a:tr h="370840">
                <a:tc>
                  <a:txBody>
                    <a:bodyPr/>
                    <a:lstStyle/>
                    <a:p>
                      <a:r>
                        <a:rPr lang="en-US"/>
                        <a:t>-14°</a:t>
                      </a:r>
                    </a:p>
                  </a:txBody>
                  <a:tcPr/>
                </a:tc>
                <a:tc>
                  <a:txBody>
                    <a:bodyPr/>
                    <a:lstStyle/>
                    <a:p>
                      <a:r>
                        <a:rPr lang="en-US"/>
                        <a:t>-13.4°</a:t>
                      </a:r>
                    </a:p>
                  </a:txBody>
                  <a:tcPr/>
                </a:tc>
                <a:tc>
                  <a:txBody>
                    <a:bodyPr/>
                    <a:lstStyle/>
                    <a:p>
                      <a:r>
                        <a:rPr lang="en-US"/>
                        <a:t>0.6°</a:t>
                      </a:r>
                    </a:p>
                  </a:txBody>
                  <a:tcPr/>
                </a:tc>
                <a:extLst>
                  <a:ext uri="{0D108BD9-81ED-4DB2-BD59-A6C34878D82A}">
                    <a16:rowId xmlns:a16="http://schemas.microsoft.com/office/drawing/2014/main" val="325892792"/>
                  </a:ext>
                </a:extLst>
              </a:tr>
            </a:tbl>
          </a:graphicData>
        </a:graphic>
      </p:graphicFrame>
      <p:sp>
        <p:nvSpPr>
          <p:cNvPr id="5" name="TextBox 4">
            <a:extLst>
              <a:ext uri="{FF2B5EF4-FFF2-40B4-BE49-F238E27FC236}">
                <a16:creationId xmlns:a16="http://schemas.microsoft.com/office/drawing/2014/main" id="{2EE385B2-D0B9-D866-19CD-4BD275D44F33}"/>
              </a:ext>
            </a:extLst>
          </p:cNvPr>
          <p:cNvSpPr txBox="1"/>
          <p:nvPr/>
        </p:nvSpPr>
        <p:spPr>
          <a:xfrm>
            <a:off x="6501845" y="2576240"/>
            <a:ext cx="3543494" cy="784830"/>
          </a:xfrm>
          <a:prstGeom prst="rect">
            <a:avLst/>
          </a:prstGeom>
          <a:noFill/>
        </p:spPr>
        <p:txBody>
          <a:bodyPr wrap="square" rtlCol="0">
            <a:spAutoFit/>
          </a:bodyPr>
          <a:lstStyle/>
          <a:p>
            <a:pPr defTabSz="850392">
              <a:spcAft>
                <a:spcPts val="600"/>
              </a:spcAft>
            </a:pPr>
            <a:r>
              <a:rPr lang="en-US" sz="2000" kern="1200">
                <a:solidFill>
                  <a:schemeClr val="tx1"/>
                </a:solidFill>
                <a:latin typeface="+mn-lt"/>
                <a:ea typeface="+mn-ea"/>
                <a:cs typeface="+mn-cs"/>
              </a:rPr>
              <a:t>Results Using Aspect Ratio: </a:t>
            </a:r>
          </a:p>
          <a:p>
            <a:pPr defTabSz="850392">
              <a:spcAft>
                <a:spcPts val="600"/>
              </a:spcAft>
            </a:pPr>
            <a:r>
              <a:rPr lang="en-US" sz="2000" kern="1200">
                <a:solidFill>
                  <a:schemeClr val="tx1"/>
                </a:solidFill>
                <a:latin typeface="+mn-lt"/>
                <a:ea typeface="+mn-ea"/>
                <a:cs typeface="+mn-cs"/>
              </a:rPr>
              <a:t>Average Error 0.5°</a:t>
            </a:r>
            <a:endParaRPr lang="en-US" sz="2000"/>
          </a:p>
        </p:txBody>
      </p:sp>
      <p:sp>
        <p:nvSpPr>
          <p:cNvPr id="6" name="TextBox 5">
            <a:extLst>
              <a:ext uri="{FF2B5EF4-FFF2-40B4-BE49-F238E27FC236}">
                <a16:creationId xmlns:a16="http://schemas.microsoft.com/office/drawing/2014/main" id="{EE6A5CFC-0052-953B-3D22-B122B447516B}"/>
              </a:ext>
            </a:extLst>
          </p:cNvPr>
          <p:cNvSpPr txBox="1"/>
          <p:nvPr/>
        </p:nvSpPr>
        <p:spPr>
          <a:xfrm>
            <a:off x="597478" y="2675783"/>
            <a:ext cx="5833136" cy="3647152"/>
          </a:xfrm>
          <a:prstGeom prst="rect">
            <a:avLst/>
          </a:prstGeom>
          <a:noFill/>
        </p:spPr>
        <p:txBody>
          <a:bodyPr wrap="square" rtlCol="0">
            <a:spAutoFit/>
          </a:bodyPr>
          <a:lstStyle/>
          <a:p>
            <a:pPr marL="265748" indent="-265748" defTabSz="850392">
              <a:spcAft>
                <a:spcPts val="600"/>
              </a:spcAft>
              <a:buFont typeface="Arial" panose="020B0604020202020204" pitchFamily="34" charset="0"/>
              <a:buChar char="•"/>
            </a:pPr>
            <a:r>
              <a:rPr lang="en-US" sz="2400" kern="1200">
                <a:solidFill>
                  <a:schemeClr val="tx1"/>
                </a:solidFill>
                <a:latin typeface="+mn-lt"/>
                <a:ea typeface="+mn-ea"/>
                <a:cs typeface="+mn-cs"/>
              </a:rPr>
              <a:t>Conducted Experiments by measuring the actual angle and then comparing it to the program’s result</a:t>
            </a:r>
          </a:p>
          <a:p>
            <a:pPr marL="265748" indent="-265748" defTabSz="850392">
              <a:spcAft>
                <a:spcPts val="600"/>
              </a:spcAft>
              <a:buFont typeface="Arial" panose="020B0604020202020204" pitchFamily="34" charset="0"/>
              <a:buChar char="•"/>
            </a:pPr>
            <a:r>
              <a:rPr lang="en-US" sz="2400" kern="1200">
                <a:solidFill>
                  <a:schemeClr val="tx1"/>
                </a:solidFill>
                <a:latin typeface="+mn-lt"/>
                <a:ea typeface="+mn-ea"/>
                <a:cs typeface="+mn-cs"/>
              </a:rPr>
              <a:t>Results are heavily affected by aligning the camera with 0 degrees</a:t>
            </a:r>
          </a:p>
          <a:p>
            <a:pPr marL="265748" indent="-265748" defTabSz="850392">
              <a:spcAft>
                <a:spcPts val="600"/>
              </a:spcAft>
              <a:buFont typeface="Arial" panose="020B0604020202020204" pitchFamily="34" charset="0"/>
              <a:buChar char="•"/>
            </a:pPr>
            <a:r>
              <a:rPr lang="en-US" sz="2400"/>
              <a:t>Aspect ratio proved to be more effective than pose estimation due to inconsistences with camera calibration </a:t>
            </a:r>
            <a:endParaRPr lang="en-US" sz="2400" kern="1200">
              <a:solidFill>
                <a:schemeClr val="tx1"/>
              </a:solidFill>
              <a:latin typeface="+mn-lt"/>
              <a:ea typeface="+mn-ea"/>
              <a:cs typeface="+mn-cs"/>
            </a:endParaRPr>
          </a:p>
          <a:p>
            <a:pPr>
              <a:spcAft>
                <a:spcPts val="600"/>
              </a:spcAft>
            </a:pPr>
            <a:endParaRPr lang="en-US" sz="2400"/>
          </a:p>
        </p:txBody>
      </p:sp>
    </p:spTree>
    <p:extLst>
      <p:ext uri="{BB962C8B-B14F-4D97-AF65-F5344CB8AC3E}">
        <p14:creationId xmlns:p14="http://schemas.microsoft.com/office/powerpoint/2010/main" val="371756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9C795-4042-CC5A-647E-5016B8E19E84}"/>
              </a:ext>
            </a:extLst>
          </p:cNvPr>
          <p:cNvSpPr>
            <a:spLocks noGrp="1"/>
          </p:cNvSpPr>
          <p:nvPr>
            <p:ph type="title"/>
          </p:nvPr>
        </p:nvSpPr>
        <p:spPr>
          <a:xfrm>
            <a:off x="688623" y="1500382"/>
            <a:ext cx="4171994" cy="1304798"/>
          </a:xfrm>
        </p:spPr>
        <p:txBody>
          <a:bodyPr vert="horz" lIns="91440" tIns="45720" rIns="91440" bIns="45720" rtlCol="0" anchor="b">
            <a:normAutofit/>
          </a:bodyPr>
          <a:lstStyle/>
          <a:p>
            <a:r>
              <a:rPr lang="en-US" sz="4000" kern="1200">
                <a:solidFill>
                  <a:schemeClr val="tx1"/>
                </a:solidFill>
                <a:latin typeface="+mj-lt"/>
                <a:ea typeface="+mj-ea"/>
                <a:cs typeface="+mj-cs"/>
              </a:rPr>
              <a:t>Communication and Integration</a:t>
            </a:r>
          </a:p>
        </p:txBody>
      </p:sp>
      <p:sp>
        <p:nvSpPr>
          <p:cNvPr id="3" name="Content Placeholder 2">
            <a:extLst>
              <a:ext uri="{FF2B5EF4-FFF2-40B4-BE49-F238E27FC236}">
                <a16:creationId xmlns:a16="http://schemas.microsoft.com/office/drawing/2014/main" id="{A9AC157F-B5D5-20E2-9DA4-EA29118F63FC}"/>
              </a:ext>
            </a:extLst>
          </p:cNvPr>
          <p:cNvSpPr>
            <a:spLocks noGrp="1"/>
          </p:cNvSpPr>
          <p:nvPr>
            <p:ph idx="1"/>
          </p:nvPr>
        </p:nvSpPr>
        <p:spPr>
          <a:xfrm>
            <a:off x="553587" y="3653163"/>
            <a:ext cx="4888923" cy="1189001"/>
          </a:xfrm>
        </p:spPr>
        <p:txBody>
          <a:bodyPr vert="horz" lIns="91440" tIns="45720" rIns="91440" bIns="45720" rtlCol="0">
            <a:noAutofit/>
          </a:bodyPr>
          <a:lstStyle/>
          <a:p>
            <a:pPr marL="0" indent="0">
              <a:buNone/>
            </a:pPr>
            <a:r>
              <a:rPr lang="en-US" sz="2400" kern="1200">
                <a:solidFill>
                  <a:schemeClr val="tx1"/>
                </a:solidFill>
                <a:latin typeface="+mn-lt"/>
                <a:ea typeface="+mn-ea"/>
                <a:cs typeface="+mn-cs"/>
              </a:rPr>
              <a:t>Goal: Communicate between Pi and Arduino using I2C Protocol and use LCD to display information.</a:t>
            </a:r>
          </a:p>
        </p:txBody>
      </p:sp>
      <p:grpSp>
        <p:nvGrpSpPr>
          <p:cNvPr id="20" name="Group 1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1" name="Straight Connector 2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it board with wires connected to it&#10;&#10;Description automatically generated">
            <a:extLst>
              <a:ext uri="{FF2B5EF4-FFF2-40B4-BE49-F238E27FC236}">
                <a16:creationId xmlns:a16="http://schemas.microsoft.com/office/drawing/2014/main" id="{3ECD532D-C132-DCCD-6D89-0D1118B8D2BD}"/>
              </a:ext>
            </a:extLst>
          </p:cNvPr>
          <p:cNvPicPr>
            <a:picLocks noChangeAspect="1"/>
          </p:cNvPicPr>
          <p:nvPr/>
        </p:nvPicPr>
        <p:blipFill rotWithShape="1">
          <a:blip r:embed="rId3"/>
          <a:srcRect t="1672" r="2" b="2"/>
          <a:stretch/>
        </p:blipFill>
        <p:spPr>
          <a:xfrm>
            <a:off x="5771693" y="557360"/>
            <a:ext cx="5346587" cy="5632704"/>
          </a:xfrm>
          <a:prstGeom prst="rect">
            <a:avLst/>
          </a:prstGeom>
        </p:spPr>
      </p:pic>
    </p:spTree>
    <p:extLst>
      <p:ext uri="{BB962C8B-B14F-4D97-AF65-F5344CB8AC3E}">
        <p14:creationId xmlns:p14="http://schemas.microsoft.com/office/powerpoint/2010/main" val="239679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t="-68000" b="-68000"/>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DBB69-A9CF-8ABD-9859-D6161068EC5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 Conclusion</a:t>
            </a:r>
          </a:p>
        </p:txBody>
      </p:sp>
      <p:grpSp>
        <p:nvGrpSpPr>
          <p:cNvPr id="87" name="Group 8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2" name="Rectangle 9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asketball player dunking a ball&#10;&#10;Description automatically generated">
            <a:extLst>
              <a:ext uri="{FF2B5EF4-FFF2-40B4-BE49-F238E27FC236}">
                <a16:creationId xmlns:a16="http://schemas.microsoft.com/office/drawing/2014/main" id="{0A8B447F-A66F-0934-EF13-418B6913A925}"/>
              </a:ext>
            </a:extLst>
          </p:cNvPr>
          <p:cNvPicPr>
            <a:picLocks noChangeAspect="1"/>
          </p:cNvPicPr>
          <p:nvPr/>
        </p:nvPicPr>
        <p:blipFill rotWithShape="1">
          <a:blip r:embed="rId3"/>
          <a:srcRect l="17252" r="17891" b="-319"/>
          <a:stretch/>
        </p:blipFill>
        <p:spPr>
          <a:xfrm>
            <a:off x="5772806" y="57807"/>
            <a:ext cx="4363505" cy="6742393"/>
          </a:xfrm>
          <a:prstGeom prst="rect">
            <a:avLst/>
          </a:prstGeom>
        </p:spPr>
      </p:pic>
    </p:spTree>
    <p:extLst>
      <p:ext uri="{BB962C8B-B14F-4D97-AF65-F5344CB8AC3E}">
        <p14:creationId xmlns:p14="http://schemas.microsoft.com/office/powerpoint/2010/main" val="105276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D7485C-C17E-097C-D99E-2E410B176E92}"/>
              </a:ext>
            </a:extLst>
          </p:cNvPr>
          <p:cNvSpPr>
            <a:spLocks noGrp="1"/>
          </p:cNvSpPr>
          <p:nvPr>
            <p:ph type="title"/>
          </p:nvPr>
        </p:nvSpPr>
        <p:spPr>
          <a:xfrm>
            <a:off x="645064" y="525982"/>
            <a:ext cx="4940050" cy="1200361"/>
          </a:xfrm>
        </p:spPr>
        <p:txBody>
          <a:bodyPr anchor="b">
            <a:normAutofit/>
          </a:bodyPr>
          <a:lstStyle/>
          <a:p>
            <a:r>
              <a:rPr lang="en-US" sz="4000"/>
              <a:t>Final Project Overview</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820ED-CB43-CA76-310F-14DE183269CB}"/>
              </a:ext>
            </a:extLst>
          </p:cNvPr>
          <p:cNvSpPr>
            <a:spLocks noGrp="1"/>
          </p:cNvSpPr>
          <p:nvPr>
            <p:ph idx="1"/>
          </p:nvPr>
        </p:nvSpPr>
        <p:spPr>
          <a:xfrm>
            <a:off x="616533" y="2031101"/>
            <a:ext cx="5010144" cy="3484511"/>
          </a:xfrm>
        </p:spPr>
        <p:txBody>
          <a:bodyPr vert="horz" lIns="91440" tIns="45720" rIns="91440" bIns="45720" rtlCol="0" anchor="ctr">
            <a:normAutofit/>
          </a:bodyPr>
          <a:lstStyle/>
          <a:p>
            <a:r>
              <a:rPr lang="en-US" sz="2400"/>
              <a:t>Simulate a search and rescue robot</a:t>
            </a:r>
          </a:p>
          <a:p>
            <a:r>
              <a:rPr lang="en-US" sz="2400"/>
              <a:t>Create a robot that explores an unknown area</a:t>
            </a:r>
          </a:p>
          <a:p>
            <a:r>
              <a:rPr lang="en-US" sz="2400"/>
              <a:t>The robot detects 6 markers and stays within 1.5 feet away from the markers</a:t>
            </a:r>
          </a:p>
          <a:p>
            <a:endParaRPr lang="en-US" sz="2400"/>
          </a:p>
          <a:p>
            <a:endParaRPr lang="en-US" sz="240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triangle&#10;&#10;Description automatically generated">
            <a:extLst>
              <a:ext uri="{FF2B5EF4-FFF2-40B4-BE49-F238E27FC236}">
                <a16:creationId xmlns:a16="http://schemas.microsoft.com/office/drawing/2014/main" id="{4B28B800-C4CA-98CC-6CED-42EDF0D9E55E}"/>
              </a:ext>
            </a:extLst>
          </p:cNvPr>
          <p:cNvPicPr>
            <a:picLocks noChangeAspect="1"/>
          </p:cNvPicPr>
          <p:nvPr/>
        </p:nvPicPr>
        <p:blipFill>
          <a:blip r:embed="rId3"/>
          <a:stretch>
            <a:fillRect/>
          </a:stretch>
        </p:blipFill>
        <p:spPr>
          <a:xfrm>
            <a:off x="5987738" y="1694510"/>
            <a:ext cx="5628018" cy="3236110"/>
          </a:xfrm>
          <a:prstGeom prst="rect">
            <a:avLst/>
          </a:prstGeom>
        </p:spPr>
      </p:pic>
    </p:spTree>
    <p:extLst>
      <p:ext uri="{BB962C8B-B14F-4D97-AF65-F5344CB8AC3E}">
        <p14:creationId xmlns:p14="http://schemas.microsoft.com/office/powerpoint/2010/main" val="259254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34" name="Rectangle 1033">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BCEC9-E715-B52B-E13E-49CCDFB662C9}"/>
              </a:ext>
            </a:extLst>
          </p:cNvPr>
          <p:cNvSpPr>
            <a:spLocks noGrp="1"/>
          </p:cNvSpPr>
          <p:nvPr>
            <p:ph type="title"/>
          </p:nvPr>
        </p:nvSpPr>
        <p:spPr>
          <a:xfrm>
            <a:off x="1099425" y="1238081"/>
            <a:ext cx="4709345" cy="962953"/>
          </a:xfrm>
        </p:spPr>
        <p:txBody>
          <a:bodyPr anchor="b">
            <a:normAutofit/>
          </a:bodyPr>
          <a:lstStyle/>
          <a:p>
            <a:r>
              <a:rPr lang="en-US" sz="4000"/>
              <a:t>System Introduction</a:t>
            </a:r>
          </a:p>
        </p:txBody>
      </p:sp>
      <p:sp>
        <p:nvSpPr>
          <p:cNvPr id="1039" name="Rectangle 10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13EE7-17DA-5C3E-B2C8-1DE0DAFA32FF}"/>
              </a:ext>
            </a:extLst>
          </p:cNvPr>
          <p:cNvSpPr>
            <a:spLocks noGrp="1"/>
          </p:cNvSpPr>
          <p:nvPr>
            <p:ph idx="1"/>
          </p:nvPr>
        </p:nvSpPr>
        <p:spPr>
          <a:xfrm>
            <a:off x="1100736" y="2508105"/>
            <a:ext cx="5263696" cy="3632493"/>
          </a:xfrm>
        </p:spPr>
        <p:txBody>
          <a:bodyPr vert="horz" lIns="91440" tIns="45720" rIns="91440" bIns="45720" rtlCol="0" anchor="ctr">
            <a:normAutofit/>
          </a:bodyPr>
          <a:lstStyle/>
          <a:p>
            <a:r>
              <a:rPr lang="en-US" sz="2400"/>
              <a:t>Components on robot: Motors, Wheels, Battery, Camera (not attached yet), Motor Driver, Voltage Regulator</a:t>
            </a:r>
          </a:p>
          <a:p>
            <a:r>
              <a:rPr lang="en-US" sz="2400"/>
              <a:t>Raspberry Pi – Used for computer vision/communication</a:t>
            </a:r>
          </a:p>
          <a:p>
            <a:r>
              <a:rPr lang="en-US" sz="2400"/>
              <a:t>Arduino Uno R3 – Used for localization/control</a:t>
            </a:r>
          </a:p>
        </p:txBody>
      </p:sp>
      <p:pic>
        <p:nvPicPr>
          <p:cNvPr id="1026" name="Picture 2">
            <a:extLst>
              <a:ext uri="{FF2B5EF4-FFF2-40B4-BE49-F238E27FC236}">
                <a16:creationId xmlns:a16="http://schemas.microsoft.com/office/drawing/2014/main" id="{76649751-B4BA-7B14-88E7-8BF7D1F471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15" r="1" b="1"/>
          <a:stretch/>
        </p:blipFill>
        <p:spPr bwMode="auto">
          <a:xfrm rot="16200000">
            <a:off x="6469346" y="937542"/>
            <a:ext cx="4756870" cy="49290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4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E16B5-0518-3336-16DF-25E2E5A448A0}"/>
              </a:ext>
            </a:extLst>
          </p:cNvPr>
          <p:cNvSpPr>
            <a:spLocks noGrp="1"/>
          </p:cNvSpPr>
          <p:nvPr>
            <p:ph type="title"/>
          </p:nvPr>
        </p:nvSpPr>
        <p:spPr>
          <a:xfrm>
            <a:off x="808638" y="386930"/>
            <a:ext cx="9236700" cy="1188950"/>
          </a:xfrm>
        </p:spPr>
        <p:txBody>
          <a:bodyPr anchor="b">
            <a:normAutofit/>
          </a:bodyPr>
          <a:lstStyle/>
          <a:p>
            <a:r>
              <a:rPr lang="en-US" sz="4000"/>
              <a:t>Controls Subsystem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E0A9B2-02E3-EEC7-79A0-D9CAE464B68B}"/>
              </a:ext>
            </a:extLst>
          </p:cNvPr>
          <p:cNvSpPr>
            <a:spLocks noGrp="1"/>
          </p:cNvSpPr>
          <p:nvPr>
            <p:ph idx="1"/>
          </p:nvPr>
        </p:nvSpPr>
        <p:spPr>
          <a:xfrm>
            <a:off x="808638" y="2682887"/>
            <a:ext cx="10143668" cy="3094709"/>
          </a:xfrm>
        </p:spPr>
        <p:txBody>
          <a:bodyPr vert="horz" lIns="91440" tIns="45720" rIns="91440" bIns="45720" rtlCol="0" anchor="ctr">
            <a:normAutofit/>
          </a:bodyPr>
          <a:lstStyle/>
          <a:p>
            <a:r>
              <a:rPr lang="en-US" sz="2400"/>
              <a:t>Control Distance and Rotation</a:t>
            </a:r>
          </a:p>
          <a:p>
            <a:r>
              <a:rPr lang="en-US" sz="2400"/>
              <a:t>Set Desired Values</a:t>
            </a:r>
          </a:p>
          <a:p>
            <a:r>
              <a:rPr lang="en-US" sz="2400"/>
              <a:t>Compare Errors</a:t>
            </a:r>
          </a:p>
          <a:p>
            <a:r>
              <a:rPr lang="en-US" sz="2400"/>
              <a:t>Overall Goals: </a:t>
            </a:r>
          </a:p>
          <a:p>
            <a:pPr marL="0" indent="0">
              <a:buNone/>
            </a:pPr>
            <a:r>
              <a:rPr lang="en-US" sz="2400"/>
              <a:t>	Desired Distance (ft)</a:t>
            </a:r>
          </a:p>
          <a:p>
            <a:pPr marL="0" indent="0">
              <a:buNone/>
            </a:pPr>
            <a:r>
              <a:rPr lang="en-US" sz="2400"/>
              <a:t>	Desired Rotation (deg)</a:t>
            </a:r>
          </a:p>
        </p:txBody>
      </p:sp>
    </p:spTree>
    <p:extLst>
      <p:ext uri="{BB962C8B-B14F-4D97-AF65-F5344CB8AC3E}">
        <p14:creationId xmlns:p14="http://schemas.microsoft.com/office/powerpoint/2010/main" val="42971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C8BC2-B6F2-8846-40B0-D7E2B2FF9C3F}"/>
              </a:ext>
            </a:extLst>
          </p:cNvPr>
          <p:cNvSpPr>
            <a:spLocks noGrp="1"/>
          </p:cNvSpPr>
          <p:nvPr>
            <p:ph type="title"/>
          </p:nvPr>
        </p:nvSpPr>
        <p:spPr>
          <a:xfrm>
            <a:off x="1043631" y="809898"/>
            <a:ext cx="9942716" cy="1554480"/>
          </a:xfrm>
        </p:spPr>
        <p:txBody>
          <a:bodyPr anchor="ctr">
            <a:normAutofit/>
          </a:bodyPr>
          <a:lstStyle/>
          <a:p>
            <a:r>
              <a:rPr lang="en-US" sz="4000"/>
              <a:t>Control Subsystem – Getting Wheel Values</a:t>
            </a:r>
          </a:p>
        </p:txBody>
      </p:sp>
      <p:sp>
        <p:nvSpPr>
          <p:cNvPr id="3" name="Content Placeholder 2">
            <a:extLst>
              <a:ext uri="{FF2B5EF4-FFF2-40B4-BE49-F238E27FC236}">
                <a16:creationId xmlns:a16="http://schemas.microsoft.com/office/drawing/2014/main" id="{4119DD99-55A5-19B7-62DB-07F85371ACFC}"/>
              </a:ext>
            </a:extLst>
          </p:cNvPr>
          <p:cNvSpPr>
            <a:spLocks noGrp="1"/>
          </p:cNvSpPr>
          <p:nvPr>
            <p:ph idx="1"/>
          </p:nvPr>
        </p:nvSpPr>
        <p:spPr>
          <a:xfrm>
            <a:off x="1045028" y="2944786"/>
            <a:ext cx="9941319" cy="2011677"/>
          </a:xfrm>
        </p:spPr>
        <p:txBody>
          <a:bodyPr anchor="ctr">
            <a:normAutofit/>
          </a:bodyPr>
          <a:lstStyle/>
          <a:p>
            <a:r>
              <a:rPr lang="en-US" sz="2400"/>
              <a:t>Calculate Velocities</a:t>
            </a:r>
          </a:p>
          <a:p>
            <a:r>
              <a:rPr lang="en-US" sz="2400"/>
              <a:t>Encoder Interrupts</a:t>
            </a:r>
          </a:p>
          <a:p>
            <a:r>
              <a:rPr lang="en-US" sz="2400"/>
              <a:t>Measure Robot</a:t>
            </a:r>
          </a:p>
          <a:p>
            <a:r>
              <a:rPr lang="en-US" sz="2400"/>
              <a:t>Precise Calculations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4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53C70-6C03-D2B4-6ED8-5BEC296D605C}"/>
              </a:ext>
            </a:extLst>
          </p:cNvPr>
          <p:cNvSpPr>
            <a:spLocks noGrp="1"/>
          </p:cNvSpPr>
          <p:nvPr>
            <p:ph type="title"/>
          </p:nvPr>
        </p:nvSpPr>
        <p:spPr>
          <a:xfrm>
            <a:off x="1289303" y="922920"/>
            <a:ext cx="9849751" cy="1066940"/>
          </a:xfrm>
        </p:spPr>
        <p:txBody>
          <a:bodyPr anchor="b">
            <a:normAutofit/>
          </a:bodyPr>
          <a:lstStyle/>
          <a:p>
            <a:r>
              <a:rPr lang="en-US" sz="4000"/>
              <a:t>Controls Subsystem – Inner Loop Control </a:t>
            </a:r>
          </a:p>
        </p:txBody>
      </p:sp>
      <p:sp>
        <p:nvSpPr>
          <p:cNvPr id="3" name="Content Placeholder 2">
            <a:extLst>
              <a:ext uri="{FF2B5EF4-FFF2-40B4-BE49-F238E27FC236}">
                <a16:creationId xmlns:a16="http://schemas.microsoft.com/office/drawing/2014/main" id="{5150BF1F-3C30-460C-F88F-4312665694A6}"/>
              </a:ext>
            </a:extLst>
          </p:cNvPr>
          <p:cNvSpPr>
            <a:spLocks noGrp="1"/>
          </p:cNvSpPr>
          <p:nvPr>
            <p:ph idx="1"/>
          </p:nvPr>
        </p:nvSpPr>
        <p:spPr>
          <a:xfrm>
            <a:off x="1289303" y="2804512"/>
            <a:ext cx="9849751" cy="2853651"/>
          </a:xfrm>
        </p:spPr>
        <p:txBody>
          <a:bodyPr vert="horz" lIns="91440" tIns="45720" rIns="91440" bIns="45720" rtlCol="0" anchor="ctr">
            <a:normAutofit/>
          </a:bodyPr>
          <a:lstStyle/>
          <a:p>
            <a:r>
              <a:rPr lang="en-US" sz="2400"/>
              <a:t>Two Inputs: </a:t>
            </a:r>
          </a:p>
          <a:p>
            <a:pPr marL="0" indent="0">
              <a:buNone/>
            </a:pPr>
            <a:r>
              <a:rPr lang="en-US" sz="2400"/>
              <a:t>	Forward Velocity</a:t>
            </a:r>
          </a:p>
          <a:p>
            <a:pPr marL="0" indent="0">
              <a:buNone/>
            </a:pPr>
            <a:r>
              <a:rPr lang="en-US" sz="2400"/>
              <a:t>	Angular Velocity</a:t>
            </a:r>
          </a:p>
          <a:p>
            <a:r>
              <a:rPr lang="en-US" sz="2400"/>
              <a:t>Two Outputs:</a:t>
            </a:r>
          </a:p>
          <a:p>
            <a:pPr marL="0" indent="0">
              <a:buNone/>
            </a:pPr>
            <a:r>
              <a:rPr lang="en-US" sz="2400"/>
              <a:t>	Voltages Applied to Each Motor</a:t>
            </a:r>
          </a:p>
          <a:p>
            <a:r>
              <a:rPr lang="en-US" sz="2400"/>
              <a:t>P Controller Between</a:t>
            </a:r>
          </a:p>
          <a:p>
            <a:endParaRPr lang="en-US" sz="2400"/>
          </a:p>
        </p:txBody>
      </p:sp>
    </p:spTree>
    <p:extLst>
      <p:ext uri="{BB962C8B-B14F-4D97-AF65-F5344CB8AC3E}">
        <p14:creationId xmlns:p14="http://schemas.microsoft.com/office/powerpoint/2010/main" val="27666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7232C-720D-6752-429B-B5252B698094}"/>
              </a:ext>
            </a:extLst>
          </p:cNvPr>
          <p:cNvSpPr>
            <a:spLocks noGrp="1"/>
          </p:cNvSpPr>
          <p:nvPr>
            <p:ph type="title"/>
          </p:nvPr>
        </p:nvSpPr>
        <p:spPr>
          <a:xfrm>
            <a:off x="7758521" y="2431088"/>
            <a:ext cx="3480358" cy="1951617"/>
          </a:xfrm>
        </p:spPr>
        <p:txBody>
          <a:bodyPr vert="horz" lIns="91440" tIns="45720" rIns="91440" bIns="45720" rtlCol="0" anchor="b">
            <a:normAutofit/>
          </a:bodyPr>
          <a:lstStyle/>
          <a:p>
            <a:r>
              <a:rPr lang="en-US" sz="4000" kern="1200">
                <a:solidFill>
                  <a:schemeClr val="tx1"/>
                </a:solidFill>
                <a:latin typeface="+mj-lt"/>
                <a:ea typeface="+mj-ea"/>
                <a:cs typeface="+mj-cs"/>
              </a:rPr>
              <a:t>Block Diagram for Inner Loop P-Controller</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794B46-FF66-85AE-5630-997F6718DE13}"/>
              </a:ext>
            </a:extLst>
          </p:cNvPr>
          <p:cNvPicPr>
            <a:picLocks noChangeAspect="1"/>
          </p:cNvPicPr>
          <p:nvPr/>
        </p:nvPicPr>
        <p:blipFill>
          <a:blip r:embed="rId2"/>
          <a:stretch>
            <a:fillRect/>
          </a:stretch>
        </p:blipFill>
        <p:spPr>
          <a:xfrm>
            <a:off x="942597" y="1529009"/>
            <a:ext cx="5608830" cy="3799982"/>
          </a:xfrm>
          <a:prstGeom prst="rect">
            <a:avLst/>
          </a:prstGeom>
        </p:spPr>
      </p:pic>
    </p:spTree>
    <p:extLst>
      <p:ext uri="{BB962C8B-B14F-4D97-AF65-F5344CB8AC3E}">
        <p14:creationId xmlns:p14="http://schemas.microsoft.com/office/powerpoint/2010/main" val="1762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69071-03F3-BF68-7DF7-9A6E553EF9F2}"/>
              </a:ext>
            </a:extLst>
          </p:cNvPr>
          <p:cNvSpPr>
            <a:spLocks noGrp="1"/>
          </p:cNvSpPr>
          <p:nvPr>
            <p:ph type="title"/>
          </p:nvPr>
        </p:nvSpPr>
        <p:spPr>
          <a:xfrm>
            <a:off x="1043631" y="809898"/>
            <a:ext cx="9942716" cy="1554480"/>
          </a:xfrm>
        </p:spPr>
        <p:txBody>
          <a:bodyPr anchor="ctr">
            <a:normAutofit/>
          </a:bodyPr>
          <a:lstStyle/>
          <a:p>
            <a:r>
              <a:rPr lang="en-US" sz="4000"/>
              <a:t>Controls Subsystem – Outer Loop Control</a:t>
            </a:r>
          </a:p>
        </p:txBody>
      </p:sp>
      <p:sp>
        <p:nvSpPr>
          <p:cNvPr id="3" name="Content Placeholder 2">
            <a:extLst>
              <a:ext uri="{FF2B5EF4-FFF2-40B4-BE49-F238E27FC236}">
                <a16:creationId xmlns:a16="http://schemas.microsoft.com/office/drawing/2014/main" id="{C15207E0-F9CD-47A3-D8CB-8486831FB6A4}"/>
              </a:ext>
            </a:extLst>
          </p:cNvPr>
          <p:cNvSpPr>
            <a:spLocks noGrp="1"/>
          </p:cNvSpPr>
          <p:nvPr>
            <p:ph idx="1"/>
          </p:nvPr>
        </p:nvSpPr>
        <p:spPr>
          <a:xfrm>
            <a:off x="1043631" y="3603865"/>
            <a:ext cx="9941319" cy="1492132"/>
          </a:xfrm>
        </p:spPr>
        <p:txBody>
          <a:bodyPr vert="horz" lIns="91440" tIns="45720" rIns="91440" bIns="45720" rtlCol="0" anchor="ctr">
            <a:normAutofit/>
          </a:bodyPr>
          <a:lstStyle/>
          <a:p>
            <a:r>
              <a:rPr lang="en-US" sz="2400"/>
              <a:t>PI Controller on Outer Loop</a:t>
            </a:r>
          </a:p>
          <a:p>
            <a:r>
              <a:rPr lang="en-US" sz="2400"/>
              <a:t>Zero Steady-State Error</a:t>
            </a:r>
          </a:p>
          <a:p>
            <a:r>
              <a:rPr lang="en-US" sz="2400"/>
              <a:t>Inner-Loop D-Controller</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67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EA096-E629-EEB3-F135-725A15F1EC1C}"/>
              </a:ext>
            </a:extLst>
          </p:cNvPr>
          <p:cNvSpPr>
            <a:spLocks noGrp="1"/>
          </p:cNvSpPr>
          <p:nvPr>
            <p:ph type="title"/>
          </p:nvPr>
        </p:nvSpPr>
        <p:spPr>
          <a:xfrm>
            <a:off x="8885507" y="2023110"/>
            <a:ext cx="3209511" cy="2846070"/>
          </a:xfrm>
        </p:spPr>
        <p:txBody>
          <a:bodyPr vert="horz" lIns="91440" tIns="45720" rIns="91440" bIns="45720" rtlCol="0" anchor="ctr">
            <a:noAutofit/>
          </a:bodyPr>
          <a:lstStyle/>
          <a:p>
            <a:r>
              <a:rPr lang="en-US" sz="4000" kern="1200">
                <a:solidFill>
                  <a:schemeClr val="tx1"/>
                </a:solidFill>
                <a:latin typeface="+mj-lt"/>
                <a:ea typeface="+mj-ea"/>
                <a:cs typeface="+mj-cs"/>
              </a:rPr>
              <a:t>Block Diagram for Outer Loop PI-Controller</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EBBE45-B1A8-1C03-E51D-6FE4699332E0}"/>
              </a:ext>
            </a:extLst>
          </p:cNvPr>
          <p:cNvPicPr>
            <a:picLocks noChangeAspect="1"/>
          </p:cNvPicPr>
          <p:nvPr/>
        </p:nvPicPr>
        <p:blipFill>
          <a:blip r:embed="rId2"/>
          <a:stretch>
            <a:fillRect/>
          </a:stretch>
        </p:blipFill>
        <p:spPr>
          <a:xfrm>
            <a:off x="545238" y="2522950"/>
            <a:ext cx="7608304" cy="1883055"/>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600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Widescreen</PresentationFormat>
  <Paragraphs>124</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Cambria Math</vt:lpstr>
      <vt:lpstr>Office Theme</vt:lpstr>
      <vt:lpstr>SEED LAB Systems Exploration, Engineering, and Design Laboratory </vt:lpstr>
      <vt:lpstr>Final Project Overview</vt:lpstr>
      <vt:lpstr>System Introduction</vt:lpstr>
      <vt:lpstr>Controls Subsystem</vt:lpstr>
      <vt:lpstr>Control Subsystem – Getting Wheel Values</vt:lpstr>
      <vt:lpstr>Controls Subsystem – Inner Loop Control </vt:lpstr>
      <vt:lpstr>Block Diagram for Inner Loop P-Controller</vt:lpstr>
      <vt:lpstr>Controls Subsystem – Outer Loop Control</vt:lpstr>
      <vt:lpstr>Block Diagram for Outer Loop PI-Controller</vt:lpstr>
      <vt:lpstr>Control System Tuning Method (with Anti-Windup)</vt:lpstr>
      <vt:lpstr>Control System Tuning </vt:lpstr>
      <vt:lpstr>Computer Vision Subsystem   </vt:lpstr>
      <vt:lpstr>Demo 1 Approach</vt:lpstr>
      <vt:lpstr>Aspect Ratio</vt:lpstr>
      <vt:lpstr>Camera Calibration and Pose Estimation</vt:lpstr>
      <vt:lpstr>PowerPoint Presentation</vt:lpstr>
      <vt:lpstr>Demo 1 Results</vt:lpstr>
      <vt:lpstr>Communication and Integration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Lab</dc:title>
  <dc:creator>Hunter Burnham (Student)</dc:creator>
  <cp:lastModifiedBy>Hunter Burnham (Student)</cp:lastModifiedBy>
  <cp:revision>1</cp:revision>
  <dcterms:created xsi:type="dcterms:W3CDTF">2024-03-10T21:29:39Z</dcterms:created>
  <dcterms:modified xsi:type="dcterms:W3CDTF">2024-03-29T22:56:22Z</dcterms:modified>
</cp:coreProperties>
</file>