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2635-672A-9543-5C66-5A8823ECC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7DF3B-D83E-4015-C5A6-C4203DDB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935-2207-7987-DDF9-F858EAAF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510D-B82B-B6BF-E237-303EA0E1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4DA1-84A1-1E73-9795-3C30F1DC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F14-F42F-AE95-22E6-9E292A29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CD7C-1978-3913-4C5D-A1414628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9B4D-0384-C9E7-3FD5-A5928F7C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526A-80CE-6B65-EFC8-241A9D59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B187-F03B-B586-BE23-10000A3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33B31-E571-5A13-5F2E-AC3AACEF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91F3E-09A5-6AA4-E566-790501B5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B5F6-D9F0-2BE5-C404-A4F60D10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EB88-46AC-975A-6046-314C73AC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BDAA-46F0-20BE-AB80-408CA13F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857-1CAF-52F1-B935-20A93728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F983-4A13-B3C7-B6F7-438C6E23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55B4-AE78-EAAF-DFE5-067E1033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118D-EC5C-CD59-10CC-614747E1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D979-A3C9-C46F-515C-27B893E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29-CA11-F091-D59A-C4ECD680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0896-59BB-AA3D-0D13-351B5486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CBE2-3DF6-59FE-C811-9E04644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0E6E-F7B0-4417-0E78-6954896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6D39-5C1B-6A53-2C57-F1F1BE8E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387-DAD4-0A99-499A-41EEBF3D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7604-CFEC-FFC6-5FC6-1AB4859F2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FD03-2D76-3B5A-0BD5-8337A411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E7F6-4736-2C52-FC9C-F5953CC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C1F1-072E-1583-9299-8B2B5ABB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15B3E-D316-6CD4-E24B-572391A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4033-8436-B16E-D811-CA2D899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8A23-EBDE-5060-7730-EC8F1885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6F64-4036-0695-2411-4EE5BC20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B9B7E-26E9-C043-A457-0E999BAC3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3A2F2-F8E1-B0C4-CA43-33C509A4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D51F4-F2B7-F81A-2680-40FE049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BB46-8F5F-DEA1-CA2D-79F18D60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A6F41-504C-28EE-36F1-2E47600F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20B2-13F9-E8AD-F38D-ECB99ECB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21D2-FFF7-9601-ADE8-B2C09DBC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57015-E89C-C059-F73E-766A4E4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1123B-CA65-6491-F0C2-8B22D0D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F49E6-3430-F7E8-ACE4-2BA54DD8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AE4FD-B551-485D-9ED0-16244F2D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E74-6149-7B24-97AD-4351E019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8EE-D96B-009B-036F-280E56D1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BD67-F1AE-4804-550D-21776815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7AD6-8E91-8E84-8FB4-E7CB36506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D9B1-64D9-4DA3-2BDF-093FAC18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678E-E1BD-5E0A-3291-7B60DD8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2644-64CC-A57D-857A-A38909F3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2C74-F78E-9BD5-DB22-0B16255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6105D-B590-3E33-190C-73F537F7B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36507-B588-6D4B-5B09-6DE7E70E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5E653-8AC5-6A61-06F0-18AAD6A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B2C1C-60B8-FE26-8DF6-37998410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1044-918B-A431-666A-E8F7859B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F9FDE-203A-CAE1-1FC2-F69CABE3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A8E2-F84D-E5EA-123A-0AE7D54B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9767-4168-FC04-C3CF-DCA16AC1B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E206-6551-4622-8FB4-F518B278DF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F861-5509-18BF-3810-8CF269DD5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7247-D142-8FEB-2C38-1AEF3C21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0A023-8103-4B0B-BD9B-9F93E99FC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F418-8CFC-AF03-63CD-F94496376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Seed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AF4A9-F54B-F3A4-7967-31664984E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Seed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 Lab</dc:title>
  <dc:creator>Hunter Burnham (Student)</dc:creator>
  <cp:lastModifiedBy>Hunter Burnham (Student)</cp:lastModifiedBy>
  <cp:revision>1</cp:revision>
  <dcterms:created xsi:type="dcterms:W3CDTF">2024-03-10T21:29:39Z</dcterms:created>
  <dcterms:modified xsi:type="dcterms:W3CDTF">2024-03-10T21:32:08Z</dcterms:modified>
</cp:coreProperties>
</file>