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E982F-AC20-48A9-A5D7-3E1105CE4D48}" v="1190" dt="2024-03-10T21:50:02.926"/>
    <p1510:client id="{5A9A608C-79B4-F36A-5251-F641E9E38D46}" v="31" dt="2024-03-10T21:41:5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Burnham (Student)" userId="e134f687-0b34-4f02-b471-2fa4d76ea700" providerId="ADAL" clId="{387E982F-AC20-48A9-A5D7-3E1105CE4D48}"/>
    <pc:docChg chg="custSel addSld modSld sldOrd">
      <pc:chgData name="Hunter Burnham (Student)" userId="e134f687-0b34-4f02-b471-2fa4d76ea700" providerId="ADAL" clId="{387E982F-AC20-48A9-A5D7-3E1105CE4D48}" dt="2024-03-10T21:50:02.926" v="1270" actId="313"/>
      <pc:docMkLst>
        <pc:docMk/>
      </pc:docMkLst>
      <pc:sldChg chg="modSp mod">
        <pc:chgData name="Hunter Burnham (Student)" userId="e134f687-0b34-4f02-b471-2fa4d76ea700" providerId="ADAL" clId="{387E982F-AC20-48A9-A5D7-3E1105CE4D48}" dt="2024-03-10T21:39:06.123" v="94" actId="403"/>
        <pc:sldMkLst>
          <pc:docMk/>
          <pc:sldMk cId="234320675" sldId="256"/>
        </pc:sldMkLst>
        <pc:spChg chg="mod">
          <ac:chgData name="Hunter Burnham (Student)" userId="e134f687-0b34-4f02-b471-2fa4d76ea700" providerId="ADAL" clId="{387E982F-AC20-48A9-A5D7-3E1105CE4D48}" dt="2024-03-10T21:39:06.123" v="94" actId="403"/>
          <ac:spMkLst>
            <pc:docMk/>
            <pc:sldMk cId="234320675" sldId="256"/>
            <ac:spMk id="3" creationId="{4DFAF4A9-F54B-F3A4-7967-31664984E776}"/>
          </ac:spMkLst>
        </pc:spChg>
      </pc:sldChg>
      <pc:sldChg chg="modSp mod">
        <pc:chgData name="Hunter Burnham (Student)" userId="e134f687-0b34-4f02-b471-2fa4d76ea700" providerId="ADAL" clId="{387E982F-AC20-48A9-A5D7-3E1105CE4D48}" dt="2024-03-10T21:45:46.567" v="833" actId="21"/>
        <pc:sldMkLst>
          <pc:docMk/>
          <pc:sldMk cId="2116201992" sldId="257"/>
        </pc:sldMkLst>
        <pc:spChg chg="mod">
          <ac:chgData name="Hunter Burnham (Student)" userId="e134f687-0b34-4f02-b471-2fa4d76ea700" providerId="ADAL" clId="{387E982F-AC20-48A9-A5D7-3E1105CE4D48}" dt="2024-03-10T21:42:00.791" v="322" actId="20577"/>
          <ac:spMkLst>
            <pc:docMk/>
            <pc:sldMk cId="2116201992" sldId="257"/>
            <ac:spMk id="2" creationId="{5DE2EB2F-13B1-E18C-7419-802122B6252C}"/>
          </ac:spMkLst>
        </pc:spChg>
        <pc:spChg chg="mod">
          <ac:chgData name="Hunter Burnham (Student)" userId="e134f687-0b34-4f02-b471-2fa4d76ea700" providerId="ADAL" clId="{387E982F-AC20-48A9-A5D7-3E1105CE4D48}" dt="2024-03-10T21:45:46.567" v="833" actId="21"/>
          <ac:spMkLst>
            <pc:docMk/>
            <pc:sldMk cId="2116201992" sldId="257"/>
            <ac:spMk id="3" creationId="{D46C8847-1CE6-DFDE-956F-4608305A5DC6}"/>
          </ac:spMkLst>
        </pc:spChg>
      </pc:sldChg>
      <pc:sldChg chg="modSp new mod">
        <pc:chgData name="Hunter Burnham (Student)" userId="e134f687-0b34-4f02-b471-2fa4d76ea700" providerId="ADAL" clId="{387E982F-AC20-48A9-A5D7-3E1105CE4D48}" dt="2024-03-10T21:48:12.947" v="1208" actId="20577"/>
        <pc:sldMkLst>
          <pc:docMk/>
          <pc:sldMk cId="572091724" sldId="258"/>
        </pc:sldMkLst>
        <pc:spChg chg="mod">
          <ac:chgData name="Hunter Burnham (Student)" userId="e134f687-0b34-4f02-b471-2fa4d76ea700" providerId="ADAL" clId="{387E982F-AC20-48A9-A5D7-3E1105CE4D48}" dt="2024-03-10T21:39:39.850" v="126" actId="20577"/>
          <ac:spMkLst>
            <pc:docMk/>
            <pc:sldMk cId="572091724" sldId="258"/>
            <ac:spMk id="2" creationId="{F0E3B5F0-F703-3E5B-8F70-F125AC03285A}"/>
          </ac:spMkLst>
        </pc:spChg>
        <pc:spChg chg="mod">
          <ac:chgData name="Hunter Burnham (Student)" userId="e134f687-0b34-4f02-b471-2fa4d76ea700" providerId="ADAL" clId="{387E982F-AC20-48A9-A5D7-3E1105CE4D48}" dt="2024-03-10T21:48:12.947" v="1208" actId="20577"/>
          <ac:spMkLst>
            <pc:docMk/>
            <pc:sldMk cId="572091724" sldId="258"/>
            <ac:spMk id="3" creationId="{A196BE1C-312B-2E1D-77D0-B1BBB68FE8F2}"/>
          </ac:spMkLst>
        </pc:spChg>
      </pc:sldChg>
      <pc:sldChg chg="modSp mod ord">
        <pc:chgData name="Hunter Burnham (Student)" userId="e134f687-0b34-4f02-b471-2fa4d76ea700" providerId="ADAL" clId="{387E982F-AC20-48A9-A5D7-3E1105CE4D48}" dt="2024-03-10T21:50:02.926" v="1270" actId="313"/>
        <pc:sldMkLst>
          <pc:docMk/>
          <pc:sldMk cId="3372943132" sldId="259"/>
        </pc:sldMkLst>
        <pc:spChg chg="mod">
          <ac:chgData name="Hunter Burnham (Student)" userId="e134f687-0b34-4f02-b471-2fa4d76ea700" providerId="ADAL" clId="{387E982F-AC20-48A9-A5D7-3E1105CE4D48}" dt="2024-03-10T21:40:40.749" v="182" actId="20577"/>
          <ac:spMkLst>
            <pc:docMk/>
            <pc:sldMk cId="3372943132" sldId="259"/>
            <ac:spMk id="2" creationId="{BEB5B745-96C1-51E4-7056-D9562589D0F5}"/>
          </ac:spMkLst>
        </pc:spChg>
        <pc:spChg chg="mod">
          <ac:chgData name="Hunter Burnham (Student)" userId="e134f687-0b34-4f02-b471-2fa4d76ea700" providerId="ADAL" clId="{387E982F-AC20-48A9-A5D7-3E1105CE4D48}" dt="2024-03-10T21:50:02.926" v="1270" actId="313"/>
          <ac:spMkLst>
            <pc:docMk/>
            <pc:sldMk cId="3372943132" sldId="259"/>
            <ac:spMk id="3" creationId="{00B45081-0BD4-AC98-E3FB-757FDF4BCC4C}"/>
          </ac:spMkLst>
        </pc:spChg>
      </pc:sldChg>
      <pc:sldChg chg="modSp new mod">
        <pc:chgData name="Hunter Burnham (Student)" userId="e134f687-0b34-4f02-b471-2fa4d76ea700" providerId="ADAL" clId="{387E982F-AC20-48A9-A5D7-3E1105CE4D48}" dt="2024-03-10T21:45:55.502" v="836" actId="313"/>
        <pc:sldMkLst>
          <pc:docMk/>
          <pc:sldMk cId="907987910" sldId="260"/>
        </pc:sldMkLst>
        <pc:spChg chg="mod">
          <ac:chgData name="Hunter Burnham (Student)" userId="e134f687-0b34-4f02-b471-2fa4d76ea700" providerId="ADAL" clId="{387E982F-AC20-48A9-A5D7-3E1105CE4D48}" dt="2024-03-10T21:41:52.725" v="313" actId="20577"/>
          <ac:spMkLst>
            <pc:docMk/>
            <pc:sldMk cId="907987910" sldId="260"/>
            <ac:spMk id="2" creationId="{68F347CA-AC84-EF9D-06FA-C744906CD24A}"/>
          </ac:spMkLst>
        </pc:spChg>
        <pc:spChg chg="mod">
          <ac:chgData name="Hunter Burnham (Student)" userId="e134f687-0b34-4f02-b471-2fa4d76ea700" providerId="ADAL" clId="{387E982F-AC20-48A9-A5D7-3E1105CE4D48}" dt="2024-03-10T21:45:55.502" v="836" actId="313"/>
          <ac:spMkLst>
            <pc:docMk/>
            <pc:sldMk cId="907987910" sldId="260"/>
            <ac:spMk id="3" creationId="{F627CA05-FB38-7BCD-DA2E-437F6146B06B}"/>
          </ac:spMkLst>
        </pc:spChg>
      </pc:sldChg>
      <pc:sldChg chg="modSp mod">
        <pc:chgData name="Hunter Burnham (Student)" userId="e134f687-0b34-4f02-b471-2fa4d76ea700" providerId="ADAL" clId="{387E982F-AC20-48A9-A5D7-3E1105CE4D48}" dt="2024-03-10T21:48:18.555" v="1210"/>
        <pc:sldMkLst>
          <pc:docMk/>
          <pc:sldMk cId="3928215850" sldId="261"/>
        </pc:sldMkLst>
        <pc:spChg chg="mod">
          <ac:chgData name="Hunter Burnham (Student)" userId="e134f687-0b34-4f02-b471-2fa4d76ea700" providerId="ADAL" clId="{387E982F-AC20-48A9-A5D7-3E1105CE4D48}" dt="2024-03-10T21:41:04.040" v="210" actId="20577"/>
          <ac:spMkLst>
            <pc:docMk/>
            <pc:sldMk cId="3928215850" sldId="261"/>
            <ac:spMk id="2" creationId="{FD5CBC22-CD60-DEC3-9B70-431914163214}"/>
          </ac:spMkLst>
        </pc:spChg>
        <pc:spChg chg="mod">
          <ac:chgData name="Hunter Burnham (Student)" userId="e134f687-0b34-4f02-b471-2fa4d76ea700" providerId="ADAL" clId="{387E982F-AC20-48A9-A5D7-3E1105CE4D48}" dt="2024-03-10T21:48:18.555" v="1210"/>
          <ac:spMkLst>
            <pc:docMk/>
            <pc:sldMk cId="3928215850" sldId="261"/>
            <ac:spMk id="3" creationId="{82E4FC8A-EAFF-352A-DBD5-537E16C616C2}"/>
          </ac:spMkLst>
        </pc:spChg>
      </pc:sldChg>
      <pc:sldChg chg="modSp new mod">
        <pc:chgData name="Hunter Burnham (Student)" userId="e134f687-0b34-4f02-b471-2fa4d76ea700" providerId="ADAL" clId="{387E982F-AC20-48A9-A5D7-3E1105CE4D48}" dt="2024-03-10T21:48:20.925" v="1212"/>
        <pc:sldMkLst>
          <pc:docMk/>
          <pc:sldMk cId="3446202391" sldId="262"/>
        </pc:sldMkLst>
        <pc:spChg chg="mod">
          <ac:chgData name="Hunter Burnham (Student)" userId="e134f687-0b34-4f02-b471-2fa4d76ea700" providerId="ADAL" clId="{387E982F-AC20-48A9-A5D7-3E1105CE4D48}" dt="2024-03-10T21:41:45.407" v="304" actId="20577"/>
          <ac:spMkLst>
            <pc:docMk/>
            <pc:sldMk cId="3446202391" sldId="262"/>
            <ac:spMk id="2" creationId="{468B33FC-5B50-2F21-E2B4-5EDC5DFC251A}"/>
          </ac:spMkLst>
        </pc:spChg>
        <pc:spChg chg="mod">
          <ac:chgData name="Hunter Burnham (Student)" userId="e134f687-0b34-4f02-b471-2fa4d76ea700" providerId="ADAL" clId="{387E982F-AC20-48A9-A5D7-3E1105CE4D48}" dt="2024-03-10T21:48:20.925" v="1212"/>
          <ac:spMkLst>
            <pc:docMk/>
            <pc:sldMk cId="3446202391" sldId="262"/>
            <ac:spMk id="3" creationId="{BAB3B5AD-7F8D-36AD-1390-9CEDC96A4C13}"/>
          </ac:spMkLst>
        </pc:spChg>
      </pc:sldChg>
      <pc:sldChg chg="modSp new mod">
        <pc:chgData name="Hunter Burnham (Student)" userId="e134f687-0b34-4f02-b471-2fa4d76ea700" providerId="ADAL" clId="{387E982F-AC20-48A9-A5D7-3E1105CE4D48}" dt="2024-03-10T21:48:24.690" v="1214"/>
        <pc:sldMkLst>
          <pc:docMk/>
          <pc:sldMk cId="2396793982" sldId="263"/>
        </pc:sldMkLst>
        <pc:spChg chg="mod">
          <ac:chgData name="Hunter Burnham (Student)" userId="e134f687-0b34-4f02-b471-2fa4d76ea700" providerId="ADAL" clId="{387E982F-AC20-48A9-A5D7-3E1105CE4D48}" dt="2024-03-10T21:41:31.558" v="292" actId="20577"/>
          <ac:spMkLst>
            <pc:docMk/>
            <pc:sldMk cId="2396793982" sldId="263"/>
            <ac:spMk id="2" creationId="{6809C795-4042-CC5A-647E-5016B8E19E84}"/>
          </ac:spMkLst>
        </pc:spChg>
        <pc:spChg chg="mod">
          <ac:chgData name="Hunter Burnham (Student)" userId="e134f687-0b34-4f02-b471-2fa4d76ea700" providerId="ADAL" clId="{387E982F-AC20-48A9-A5D7-3E1105CE4D48}" dt="2024-03-10T21:48:24.690" v="1214"/>
          <ac:spMkLst>
            <pc:docMk/>
            <pc:sldMk cId="2396793982" sldId="263"/>
            <ac:spMk id="3" creationId="{A9AC157F-B5D5-20E2-9DA4-EA29118F63FC}"/>
          </ac:spMkLst>
        </pc:spChg>
      </pc:sldChg>
    </pc:docChg>
  </pc:docChgLst>
  <pc:docChgLst>
    <pc:chgData name="Jonah Bertolino (Student)" userId="S::jonahbertolino@mines.edu::9e5659ea-b595-4c3b-9a51-e4ce62b2395f" providerId="AD" clId="Web-{5A9A608C-79B4-F36A-5251-F641E9E38D46}"/>
    <pc:docChg chg="addSld delSld modSld sldOrd">
      <pc:chgData name="Jonah Bertolino (Student)" userId="S::jonahbertolino@mines.edu::9e5659ea-b595-4c3b-9a51-e4ce62b2395f" providerId="AD" clId="Web-{5A9A608C-79B4-F36A-5251-F641E9E38D46}" dt="2024-03-10T21:41:58.677" v="27"/>
      <pc:docMkLst>
        <pc:docMk/>
      </pc:docMkLst>
      <pc:sldChg chg="new">
        <pc:chgData name="Jonah Bertolino (Student)" userId="S::jonahbertolino@mines.edu::9e5659ea-b595-4c3b-9a51-e4ce62b2395f" providerId="AD" clId="Web-{5A9A608C-79B4-F36A-5251-F641E9E38D46}" dt="2024-03-10T21:38:50.174" v="0"/>
        <pc:sldMkLst>
          <pc:docMk/>
          <pc:sldMk cId="2116201992" sldId="257"/>
        </pc:sldMkLst>
      </pc:sldChg>
      <pc:sldChg chg="modSp new ord">
        <pc:chgData name="Jonah Bertolino (Student)" userId="S::jonahbertolino@mines.edu::9e5659ea-b595-4c3b-9a51-e4ce62b2395f" providerId="AD" clId="Web-{5A9A608C-79B4-F36A-5251-F641E9E38D46}" dt="2024-03-10T21:41:58.677" v="27"/>
        <pc:sldMkLst>
          <pc:docMk/>
          <pc:sldMk cId="3372943132" sldId="259"/>
        </pc:sldMkLst>
        <pc:spChg chg="mod">
          <ac:chgData name="Jonah Bertolino (Student)" userId="S::jonahbertolino@mines.edu::9e5659ea-b595-4c3b-9a51-e4ce62b2395f" providerId="AD" clId="Web-{5A9A608C-79B4-F36A-5251-F641E9E38D46}" dt="2024-03-10T21:40:11.175" v="21" actId="20577"/>
          <ac:spMkLst>
            <pc:docMk/>
            <pc:sldMk cId="3372943132" sldId="259"/>
            <ac:spMk id="2" creationId="{BEB5B745-96C1-51E4-7056-D9562589D0F5}"/>
          </ac:spMkLst>
        </pc:spChg>
      </pc:sldChg>
      <pc:sldChg chg="new">
        <pc:chgData name="Jonah Bertolino (Student)" userId="S::jonahbertolino@mines.edu::9e5659ea-b595-4c3b-9a51-e4ce62b2395f" providerId="AD" clId="Web-{5A9A608C-79B4-F36A-5251-F641E9E38D46}" dt="2024-03-10T21:39:54.190" v="10"/>
        <pc:sldMkLst>
          <pc:docMk/>
          <pc:sldMk cId="3928215850" sldId="261"/>
        </pc:sldMkLst>
      </pc:sldChg>
      <pc:sldChg chg="modSp new del">
        <pc:chgData name="Jonah Bertolino (Student)" userId="S::jonahbertolino@mines.edu::9e5659ea-b595-4c3b-9a51-e4ce62b2395f" providerId="AD" clId="Web-{5A9A608C-79B4-F36A-5251-F641E9E38D46}" dt="2024-03-10T21:40:29.410" v="26"/>
        <pc:sldMkLst>
          <pc:docMk/>
          <pc:sldMk cId="2107621315" sldId="262"/>
        </pc:sldMkLst>
        <pc:spChg chg="mod">
          <ac:chgData name="Jonah Bertolino (Student)" userId="S::jonahbertolino@mines.edu::9e5659ea-b595-4c3b-9a51-e4ce62b2395f" providerId="AD" clId="Web-{5A9A608C-79B4-F36A-5251-F641E9E38D46}" dt="2024-03-10T21:40:23.472" v="25" actId="20577"/>
          <ac:spMkLst>
            <pc:docMk/>
            <pc:sldMk cId="2107621315" sldId="262"/>
            <ac:spMk id="2" creationId="{36D767C6-431B-F41E-77DD-74CB0B6E89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2635-672A-9543-5C66-5A8823ECC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7DF3B-D83E-4015-C5A6-C4203DDBC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8935-2207-7987-DDF9-F858EAAF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B510D-B82B-B6BF-E237-303EA0E1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74DA1-84A1-1E73-9795-3C30F1DC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5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1F14-F42F-AE95-22E6-9E292A29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2CD7C-1978-3913-4C5D-A1414628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9B4D-0384-C9E7-3FD5-A5928F7C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526A-80CE-6B65-EFC8-241A9D59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FB187-F03B-B586-BE23-10000A38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6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33B31-E571-5A13-5F2E-AC3AACEFD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91F3E-09A5-6AA4-E566-790501B58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4B5F6-D9F0-2BE5-C404-A4F60D10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CEB88-46AC-975A-6046-314C73AC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BDAA-46F0-20BE-AB80-408CA13F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1857-1CAF-52F1-B935-20A93728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F983-4A13-B3C7-B6F7-438C6E23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55B4-AE78-EAAF-DFE5-067E1033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E118D-EC5C-CD59-10CC-614747E1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1D979-A3C9-C46F-515C-27B893E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1929-CA11-F091-D59A-C4ECD680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90896-59BB-AA3D-0D13-351B5486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FCBE2-3DF6-59FE-C811-9E046449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40E6E-F7B0-4417-0E78-69548967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A6D39-5C1B-6A53-2C57-F1F1BE8E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5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2387-DAD4-0A99-499A-41EEBF3D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7604-CFEC-FFC6-5FC6-1AB4859F2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BFD03-2D76-3B5A-0BD5-8337A4115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3E7F6-4736-2C52-FC9C-F5953CC1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1C1F1-072E-1583-9299-8B2B5ABB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15B3E-D316-6CD4-E24B-572391A0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4033-8436-B16E-D811-CA2D8997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8A23-EBDE-5060-7730-EC8F1885A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66F64-4036-0695-2411-4EE5BC20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B9B7E-26E9-C043-A457-0E999BAC3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3A2F2-F8E1-B0C4-CA43-33C509A44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D51F4-F2B7-F81A-2680-40FE049D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EBB46-8F5F-DEA1-CA2D-79F18D60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A6F41-504C-28EE-36F1-2E47600F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20B2-13F9-E8AD-F38D-ECB99ECB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921D2-FFF7-9601-ADE8-B2C09DBC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57015-E89C-C059-F73E-766A4E40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1123B-CA65-6491-F0C2-8B22D0DC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F49E6-3430-F7E8-ACE4-2BA54DD8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AE4FD-B551-485D-9ED0-16244F2D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1AE74-6149-7B24-97AD-4351E019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A8EE-D96B-009B-036F-280E56D1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BD67-F1AE-4804-550D-217768154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67AD6-8E91-8E84-8FB4-E7CB36506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9D9B1-64D9-4DA3-2BDF-093FAC18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A678E-E1BD-5E0A-3291-7B60DD83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22644-64CC-A57D-857A-A38909F3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6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2C74-F78E-9BD5-DB22-0B162550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6105D-B590-3E33-190C-73F537F7B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36507-B588-6D4B-5B09-6DE7E70E1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E653-8AC5-6A61-06F0-18AAD6A6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B2C1C-60B8-FE26-8DF6-37998410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D1044-918B-A431-666A-E8F7859B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4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F9FDE-203A-CAE1-1FC2-F69CABE3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7A8E2-F84D-E5EA-123A-0AE7D54B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E9767-4168-FC04-C3CF-DCA16AC1B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9F861-5509-18BF-3810-8CF269DD5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D7247-D142-8FEB-2C38-1AEF3C218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9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F418-8CFC-AF03-63CD-F94496376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Seed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AF4A9-F54B-F3A4-7967-31664984E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Jonah </a:t>
            </a:r>
            <a:r>
              <a:rPr lang="en-US" sz="2000" err="1"/>
              <a:t>Bertolino</a:t>
            </a:r>
            <a:r>
              <a:rPr lang="en-US" sz="2000"/>
              <a:t>, Hunter Burnham, Joseph Kirby, Joel </a:t>
            </a:r>
            <a:r>
              <a:rPr lang="en-US" sz="2000" err="1"/>
              <a:t>Shorey</a:t>
            </a:r>
            <a:r>
              <a:rPr lang="en-US" sz="2000"/>
              <a:t>,  Caden </a:t>
            </a:r>
            <a:r>
              <a:rPr lang="en-US" sz="2000" err="1"/>
              <a:t>Nubel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432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EB2F-13B1-E18C-7419-802122B6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8847-1CE6-DFDE-956F-4608305A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 Overview</a:t>
            </a:r>
          </a:p>
          <a:p>
            <a:r>
              <a:rPr lang="en-US"/>
              <a:t>Measures of success</a:t>
            </a:r>
          </a:p>
          <a:p>
            <a:r>
              <a:rPr lang="en-US"/>
              <a:t>Well defined technical information (i.e. define </a:t>
            </a:r>
            <a:r>
              <a:rPr lang="en-US" err="1"/>
              <a:t>aruco</a:t>
            </a:r>
            <a:r>
              <a:rPr lang="en-US"/>
              <a:t> markers, PID or whatever </a:t>
            </a:r>
            <a:r>
              <a:rPr lang="en-US" err="1"/>
              <a:t>controllors</a:t>
            </a:r>
            <a:r>
              <a:rPr lang="en-US"/>
              <a:t>, i2c)</a:t>
            </a:r>
          </a:p>
          <a:p>
            <a:r>
              <a:rPr lang="en-US"/>
              <a:t>Brief description of Resources used (</a:t>
            </a:r>
            <a:r>
              <a:rPr lang="en-US" err="1"/>
              <a:t>opencv</a:t>
            </a:r>
            <a:r>
              <a:rPr lang="en-US"/>
              <a:t> and such)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0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47CA-AC84-EF9D-06FA-C744906C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CA05-FB38-7BCD-DA2E-437F6146B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 of the robot we are building to meet the objective</a:t>
            </a:r>
          </a:p>
          <a:p>
            <a:r>
              <a:rPr lang="en-US"/>
              <a:t>Explain available components and their purpose and the subsystems they are a part of</a:t>
            </a:r>
          </a:p>
          <a:p>
            <a:r>
              <a:rPr lang="en-US"/>
              <a:t>Define objectives of subsystems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8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B5F0-F703-3E5B-8F70-F125AC03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Motor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BE1C-312B-2E1D-77D0-B1BBB68F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Clearly defined Design process</a:t>
            </a:r>
          </a:p>
          <a:p>
            <a:r>
              <a:rPr lang="en-US"/>
              <a:t>Images and data that show design/build process</a:t>
            </a:r>
          </a:p>
          <a:p>
            <a:r>
              <a:rPr lang="en-US"/>
              <a:t>Show achieved performance of each subsystem</a:t>
            </a:r>
          </a:p>
          <a:p>
            <a:r>
              <a:rPr lang="en-US"/>
              <a:t>Graphs and tables with readable text</a:t>
            </a:r>
          </a:p>
          <a:p>
            <a:r>
              <a:rPr lang="en-US"/>
              <a:t>Block diagrams described in detail</a:t>
            </a:r>
          </a:p>
          <a:p>
            <a:r>
              <a:rPr lang="en-US"/>
              <a:t>Performance achievable (goal of subsystem that contributes to overall system success?)</a:t>
            </a:r>
          </a:p>
        </p:txBody>
      </p:sp>
    </p:spTree>
    <p:extLst>
      <p:ext uri="{BB962C8B-B14F-4D97-AF65-F5344CB8AC3E}">
        <p14:creationId xmlns:p14="http://schemas.microsoft.com/office/powerpoint/2010/main" val="57209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C22-CD60-DEC3-9B70-43191416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FC8A-EAFF-352A-DBD5-537E16C6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Clearly defined Design process</a:t>
            </a:r>
          </a:p>
          <a:p>
            <a:r>
              <a:rPr lang="en-US"/>
              <a:t>Images and data that show design/build process</a:t>
            </a:r>
          </a:p>
          <a:p>
            <a:r>
              <a:rPr lang="en-US"/>
              <a:t>Show achieved performance of each subsystem</a:t>
            </a:r>
          </a:p>
          <a:p>
            <a:r>
              <a:rPr lang="en-US"/>
              <a:t>Graphs and tables with readable text</a:t>
            </a:r>
          </a:p>
          <a:p>
            <a:r>
              <a:rPr lang="en-US"/>
              <a:t>Block diagrams described in detail</a:t>
            </a:r>
          </a:p>
          <a:p>
            <a:r>
              <a:rPr lang="en-US"/>
              <a:t>Performance achievable (goal of subsystem that contributes to overall system success?)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1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33FC-5B50-2F21-E2B4-5EDC5DFC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Vision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B5AD-7F8D-36AD-1390-9CEDC96A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Clearly defined Design process</a:t>
            </a:r>
          </a:p>
          <a:p>
            <a:r>
              <a:rPr lang="en-US"/>
              <a:t>Images and data that show design/build process</a:t>
            </a:r>
          </a:p>
          <a:p>
            <a:r>
              <a:rPr lang="en-US"/>
              <a:t>Show achieved performance of each subsystem</a:t>
            </a:r>
          </a:p>
          <a:p>
            <a:r>
              <a:rPr lang="en-US"/>
              <a:t>Graphs and tables with readable text</a:t>
            </a:r>
          </a:p>
          <a:p>
            <a:r>
              <a:rPr lang="en-US"/>
              <a:t>Block diagrams described in detail</a:t>
            </a:r>
          </a:p>
          <a:p>
            <a:r>
              <a:rPr lang="en-US"/>
              <a:t>Performance achievable (goal of subsystem that contributes to overall system success?)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0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C795-4042-CC5A-647E-5016B8E1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C157F-B5D5-20E2-9DA4-EA29118F6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Clearly defined Design process</a:t>
            </a:r>
          </a:p>
          <a:p>
            <a:r>
              <a:rPr lang="en-US"/>
              <a:t>Images and data that show design/build process</a:t>
            </a:r>
          </a:p>
          <a:p>
            <a:r>
              <a:rPr lang="en-US"/>
              <a:t>Show achieved performance of each subsystem</a:t>
            </a:r>
          </a:p>
          <a:p>
            <a:r>
              <a:rPr lang="en-US"/>
              <a:t>Graphs and tables with readable text</a:t>
            </a:r>
          </a:p>
          <a:p>
            <a:r>
              <a:rPr lang="en-US"/>
              <a:t>Block diagrams described in detail</a:t>
            </a:r>
          </a:p>
          <a:p>
            <a:r>
              <a:rPr lang="en-US"/>
              <a:t>Performance achievable (goal of subsystem that contributes to overall system success?)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B745-96C1-51E4-7056-D9562589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Simulations and Experiments (each group add something)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5081-0BD4-AC98-E3FB-757FDF4B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Could be part of each subsystem, probably won’t be its own piece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294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Seed Lab</vt:lpstr>
      <vt:lpstr>Project Overview</vt:lpstr>
      <vt:lpstr>System Introduction</vt:lpstr>
      <vt:lpstr>Motor Subsystem</vt:lpstr>
      <vt:lpstr>Control Subsystem</vt:lpstr>
      <vt:lpstr>Computer Vision Subsystem</vt:lpstr>
      <vt:lpstr>Communication and Integration</vt:lpstr>
      <vt:lpstr>Simulations and Experiments (each group add something)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 Lab</dc:title>
  <dc:creator>Hunter Burnham (Student)</dc:creator>
  <cp:revision>1</cp:revision>
  <dcterms:created xsi:type="dcterms:W3CDTF">2024-03-10T21:29:39Z</dcterms:created>
  <dcterms:modified xsi:type="dcterms:W3CDTF">2024-03-10T21:50:03Z</dcterms:modified>
</cp:coreProperties>
</file>