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9" r:id="rId7"/>
    <p:sldId id="268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FB1"/>
    <a:srgbClr val="001A86"/>
    <a:srgbClr val="0A0086"/>
    <a:srgbClr val="860000"/>
    <a:srgbClr val="C02C04"/>
    <a:srgbClr val="A5785B"/>
    <a:srgbClr val="663300"/>
    <a:srgbClr val="E8DCD4"/>
    <a:srgbClr val="AA7D60"/>
    <a:srgbClr val="9A7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867" y="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BDEF-405F-488B-8B5A-74A1C4F89B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E17A-751E-4E99-B1AE-428E5CA9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39482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0800000">
            <a:off x="2804845" y="2855920"/>
            <a:ext cx="3761741" cy="1080000"/>
          </a:xfrm>
          <a:custGeom>
            <a:avLst/>
            <a:gdLst>
              <a:gd name="connsiteX0" fmla="*/ 540000 w 3761741"/>
              <a:gd name="connsiteY0" fmla="*/ 0 h 1080000"/>
              <a:gd name="connsiteX1" fmla="*/ 883491 w 3761741"/>
              <a:gd name="connsiteY1" fmla="*/ 123310 h 1080000"/>
              <a:gd name="connsiteX2" fmla="*/ 927250 w 3761741"/>
              <a:gd name="connsiteY2" fmla="*/ 166037 h 1080000"/>
              <a:gd name="connsiteX3" fmla="*/ 3761741 w 3761741"/>
              <a:gd name="connsiteY3" fmla="*/ 166037 h 1080000"/>
              <a:gd name="connsiteX4" fmla="*/ 3761741 w 3761741"/>
              <a:gd name="connsiteY4" fmla="*/ 902262 h 1080000"/>
              <a:gd name="connsiteX5" fmla="*/ 937990 w 3761741"/>
              <a:gd name="connsiteY5" fmla="*/ 902262 h 1080000"/>
              <a:gd name="connsiteX6" fmla="*/ 921838 w 3761741"/>
              <a:gd name="connsiteY6" fmla="*/ 921838 h 1080000"/>
              <a:gd name="connsiteX7" fmla="*/ 540000 w 3761741"/>
              <a:gd name="connsiteY7" fmla="*/ 1080000 h 1080000"/>
              <a:gd name="connsiteX8" fmla="*/ 431171 w 3761741"/>
              <a:gd name="connsiteY8" fmla="*/ 1069029 h 1080000"/>
              <a:gd name="connsiteX9" fmla="*/ 0 w 3761741"/>
              <a:gd name="connsiteY9" fmla="*/ 540000 h 1080000"/>
              <a:gd name="connsiteX10" fmla="*/ 540000 w 3761741"/>
              <a:gd name="connsiteY10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61741" h="1080000">
                <a:moveTo>
                  <a:pt x="540000" y="0"/>
                </a:moveTo>
                <a:cubicBezTo>
                  <a:pt x="670478" y="0"/>
                  <a:pt x="790147" y="46276"/>
                  <a:pt x="883491" y="123310"/>
                </a:cubicBezTo>
                <a:lnTo>
                  <a:pt x="927250" y="166037"/>
                </a:lnTo>
                <a:lnTo>
                  <a:pt x="3761741" y="166037"/>
                </a:lnTo>
                <a:lnTo>
                  <a:pt x="3761741" y="902262"/>
                </a:lnTo>
                <a:lnTo>
                  <a:pt x="937990" y="902262"/>
                </a:lnTo>
                <a:lnTo>
                  <a:pt x="921838" y="921838"/>
                </a:lnTo>
                <a:cubicBezTo>
                  <a:pt x="824117" y="1019559"/>
                  <a:pt x="689117" y="1080000"/>
                  <a:pt x="540000" y="1080000"/>
                </a:cubicBezTo>
                <a:cubicBezTo>
                  <a:pt x="502721" y="1080000"/>
                  <a:pt x="466324" y="1076223"/>
                  <a:pt x="431171" y="1069029"/>
                </a:cubicBezTo>
                <a:cubicBezTo>
                  <a:pt x="185102" y="1018676"/>
                  <a:pt x="0" y="800955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rgbClr val="0A0086"/>
          </a:solidFill>
          <a:ln>
            <a:solidFill>
              <a:srgbClr val="0A0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5585997" y="3074743"/>
            <a:ext cx="771939" cy="652670"/>
          </a:xfrm>
          <a:prstGeom prst="rightArrow">
            <a:avLst/>
          </a:prstGeom>
          <a:solidFill>
            <a:srgbClr val="D5BFB1"/>
          </a:solidFill>
          <a:ln>
            <a:solidFill>
              <a:srgbClr val="0A0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39482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ross 1"/>
          <p:cNvSpPr/>
          <p:nvPr/>
        </p:nvSpPr>
        <p:spPr>
          <a:xfrm>
            <a:off x="5718439" y="3111910"/>
            <a:ext cx="598960" cy="598960"/>
          </a:xfrm>
          <a:prstGeom prst="plus">
            <a:avLst>
              <a:gd name="adj" fmla="val 405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9482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74120" y="3071191"/>
            <a:ext cx="771939" cy="652670"/>
          </a:xfrm>
          <a:prstGeom prst="rightArrow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74120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74120" y="3071191"/>
            <a:ext cx="771939" cy="652670"/>
          </a:xfrm>
          <a:prstGeom prst="rightArrow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65470" y="2867568"/>
            <a:ext cx="3761741" cy="1080000"/>
          </a:xfrm>
          <a:custGeom>
            <a:avLst/>
            <a:gdLst>
              <a:gd name="connsiteX0" fmla="*/ 540000 w 3761741"/>
              <a:gd name="connsiteY0" fmla="*/ 0 h 1080000"/>
              <a:gd name="connsiteX1" fmla="*/ 883491 w 3761741"/>
              <a:gd name="connsiteY1" fmla="*/ 123310 h 1080000"/>
              <a:gd name="connsiteX2" fmla="*/ 927250 w 3761741"/>
              <a:gd name="connsiteY2" fmla="*/ 166037 h 1080000"/>
              <a:gd name="connsiteX3" fmla="*/ 3761741 w 3761741"/>
              <a:gd name="connsiteY3" fmla="*/ 166037 h 1080000"/>
              <a:gd name="connsiteX4" fmla="*/ 3761741 w 3761741"/>
              <a:gd name="connsiteY4" fmla="*/ 902262 h 1080000"/>
              <a:gd name="connsiteX5" fmla="*/ 937990 w 3761741"/>
              <a:gd name="connsiteY5" fmla="*/ 902262 h 1080000"/>
              <a:gd name="connsiteX6" fmla="*/ 921838 w 3761741"/>
              <a:gd name="connsiteY6" fmla="*/ 921838 h 1080000"/>
              <a:gd name="connsiteX7" fmla="*/ 540000 w 3761741"/>
              <a:gd name="connsiteY7" fmla="*/ 1080000 h 1080000"/>
              <a:gd name="connsiteX8" fmla="*/ 431171 w 3761741"/>
              <a:gd name="connsiteY8" fmla="*/ 1069029 h 1080000"/>
              <a:gd name="connsiteX9" fmla="*/ 0 w 3761741"/>
              <a:gd name="connsiteY9" fmla="*/ 540000 h 1080000"/>
              <a:gd name="connsiteX10" fmla="*/ 540000 w 3761741"/>
              <a:gd name="connsiteY10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61741" h="1080000">
                <a:moveTo>
                  <a:pt x="540000" y="0"/>
                </a:moveTo>
                <a:cubicBezTo>
                  <a:pt x="670478" y="0"/>
                  <a:pt x="790147" y="46276"/>
                  <a:pt x="883491" y="123310"/>
                </a:cubicBezTo>
                <a:lnTo>
                  <a:pt x="927250" y="166037"/>
                </a:lnTo>
                <a:lnTo>
                  <a:pt x="3761741" y="166037"/>
                </a:lnTo>
                <a:lnTo>
                  <a:pt x="3761741" y="902262"/>
                </a:lnTo>
                <a:lnTo>
                  <a:pt x="937990" y="902262"/>
                </a:lnTo>
                <a:lnTo>
                  <a:pt x="921838" y="921838"/>
                </a:lnTo>
                <a:cubicBezTo>
                  <a:pt x="824117" y="1019559"/>
                  <a:pt x="689117" y="1080000"/>
                  <a:pt x="540000" y="1080000"/>
                </a:cubicBezTo>
                <a:cubicBezTo>
                  <a:pt x="502721" y="1080000"/>
                  <a:pt x="466324" y="1076223"/>
                  <a:pt x="431171" y="1069029"/>
                </a:cubicBezTo>
                <a:cubicBezTo>
                  <a:pt x="185102" y="1018676"/>
                  <a:pt x="0" y="800955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674120" y="3071191"/>
            <a:ext cx="771939" cy="652670"/>
          </a:xfrm>
          <a:prstGeom prst="rightArrow">
            <a:avLst/>
          </a:prstGeom>
          <a:solidFill>
            <a:srgbClr val="D5BFB1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39482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39482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ross 1"/>
          <p:cNvSpPr/>
          <p:nvPr/>
        </p:nvSpPr>
        <p:spPr>
          <a:xfrm>
            <a:off x="5718439" y="3111910"/>
            <a:ext cx="598960" cy="598960"/>
          </a:xfrm>
          <a:prstGeom prst="plus">
            <a:avLst>
              <a:gd name="adj" fmla="val 405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9482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>
            <a:off x="5585997" y="3074743"/>
            <a:ext cx="771939" cy="652670"/>
          </a:xfrm>
          <a:prstGeom prst="rightArrow">
            <a:avLst/>
          </a:prstGeom>
          <a:solidFill>
            <a:srgbClr val="0A0086"/>
          </a:solidFill>
          <a:ln>
            <a:solidFill>
              <a:srgbClr val="0A0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4846" y="3033605"/>
            <a:ext cx="6422365" cy="736225"/>
          </a:xfrm>
          <a:prstGeom prst="rect">
            <a:avLst/>
          </a:prstGeom>
          <a:solidFill>
            <a:srgbClr val="A5785B">
              <a:alpha val="3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4845" y="3033605"/>
            <a:ext cx="3553091" cy="736225"/>
          </a:xfrm>
          <a:prstGeom prst="rect">
            <a:avLst/>
          </a:prstGeom>
          <a:solidFill>
            <a:srgbClr val="D5BFB1">
              <a:alpha val="78000"/>
            </a:srgbClr>
          </a:solidFill>
          <a:ln>
            <a:solidFill>
              <a:srgbClr val="AA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585997" y="3074743"/>
            <a:ext cx="771939" cy="652670"/>
          </a:xfrm>
          <a:prstGeom prst="rightArrow">
            <a:avLst/>
          </a:prstGeom>
          <a:solidFill>
            <a:srgbClr val="0A0086"/>
          </a:solidFill>
          <a:ln>
            <a:solidFill>
              <a:srgbClr val="0A0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8" t="6432" r="1" b="2985"/>
          <a:stretch/>
        </p:blipFill>
        <p:spPr>
          <a:xfrm>
            <a:off x="-697326" y="1646061"/>
            <a:ext cx="3502173" cy="35100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848" r="-9424" b="904"/>
          <a:stretch/>
        </p:blipFill>
        <p:spPr>
          <a:xfrm>
            <a:off x="9227212" y="1658178"/>
            <a:ext cx="3497699" cy="34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حسين علوية</dc:creator>
  <cp:lastModifiedBy>حسين علوية</cp:lastModifiedBy>
  <cp:revision>13</cp:revision>
  <dcterms:created xsi:type="dcterms:W3CDTF">2019-10-10T13:55:48Z</dcterms:created>
  <dcterms:modified xsi:type="dcterms:W3CDTF">2019-10-10T15:28:51Z</dcterms:modified>
</cp:coreProperties>
</file>