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0908d5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0908d5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0908d52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0908d52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9e5600e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9e5600e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a122e1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a122e1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feedad0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feedad0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e5600e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9e5600e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Clicks by Category Insights: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6580 is the most clicked category by ~1.5M compared to the next most popular category, 3647 - could be very nice-looking items that people like to “window shop” through,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like clothing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All other categories are within ~0.8M clicks of each other, making them relatively uniform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0908d5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0908d5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0908d54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0908d54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Weak linear downward trend in general between clicks and price.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Interestingly, one range of prices dips sharply downward, indicating a more extreme version of this trend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further analysis, if we knew what items were getting clicks, we could add this information and get more nuanced information.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a0eb178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a0eb178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a0eb178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a0eb178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context for the price comparisons of items, as marketplace uses obscure pricing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in context of pricing system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feedad0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feedad0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xl/megamarket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xl/megamark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Megamarket Trends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 Kim, Jihae In, Elliott Kim, Kaley Magdadaro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FFA38-F667-614C-3DD9-062AE091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340" y="237893"/>
            <a:ext cx="2780993" cy="4705814"/>
          </a:xfrm>
        </p:spPr>
        <p:txBody>
          <a:bodyPr>
            <a:normAutofit/>
          </a:bodyPr>
          <a:lstStyle/>
          <a:p>
            <a:r>
              <a:rPr lang="en-US" sz="2000" dirty="0"/>
              <a:t>Purchases dip sharply in early March / peaks in mid April</a:t>
            </a:r>
          </a:p>
          <a:p>
            <a:r>
              <a:rPr lang="en-US" sz="2000" dirty="0"/>
              <a:t>Megamarket can track peaks and dips to see most popular times – see when to apply sales to boost engagement</a:t>
            </a: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850673" cy="5047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73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Prices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51592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DA88C16-4F41-0818-AB63-FA927EB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3432" y="218843"/>
            <a:ext cx="2780993" cy="4705814"/>
          </a:xfrm>
        </p:spPr>
        <p:txBody>
          <a:bodyPr>
            <a:normAutofit/>
          </a:bodyPr>
          <a:lstStyle/>
          <a:p>
            <a:r>
              <a:rPr lang="en-US" sz="2000" dirty="0"/>
              <a:t>Item 2894101 is 567* pricier than 52524</a:t>
            </a:r>
          </a:p>
          <a:p>
            <a:r>
              <a:rPr lang="en-US" sz="2000" dirty="0"/>
              <a:t>Megamarket can track the categories of these items &amp; see if the prices are consistent – see what types of items are priciest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 dirty="0"/>
              <a:t>Data Source URL</a:t>
            </a:r>
            <a:endParaRPr sz="3011" dirty="0"/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https://www.kaggle.com/datasets/alexxl/megamarket/data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Flow Chart</a:t>
            </a:r>
            <a:endParaRPr sz="3000"/>
          </a:p>
        </p:txBody>
      </p:sp>
      <p:sp>
        <p:nvSpPr>
          <p:cNvPr id="292" name="Google Shape;292;p15"/>
          <p:cNvSpPr/>
          <p:nvPr/>
        </p:nvSpPr>
        <p:spPr>
          <a:xfrm>
            <a:off x="108025" y="1296450"/>
            <a:ext cx="2806500" cy="18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Downloaded Megamarket dataset from </a:t>
            </a:r>
            <a:r>
              <a:rPr lang="en" sz="2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Kaggle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3514063" y="1237725"/>
            <a:ext cx="2630700" cy="18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Uploaded to HDFS as a parquet table  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6566775" y="1237725"/>
            <a:ext cx="2577300" cy="18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Created views focused on 2 variables using HiveQL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5163250" y="3398475"/>
            <a:ext cx="2577300" cy="164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Analyzed using Microsoft BI, Excel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503425" y="3398475"/>
            <a:ext cx="2577300" cy="160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Analyzed bar, line, scatterplots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3014325" y="1805700"/>
            <a:ext cx="422700" cy="8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 rot="10800000">
            <a:off x="7846625" y="3398475"/>
            <a:ext cx="1091400" cy="1264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6183275" y="1756500"/>
            <a:ext cx="345000" cy="9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 rot="10800000">
            <a:off x="4274950" y="3721725"/>
            <a:ext cx="564900" cy="95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ctrTitle"/>
          </p:nvPr>
        </p:nvSpPr>
        <p:spPr>
          <a:xfrm>
            <a:off x="311708" y="1283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Clicks By Category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body" idx="1"/>
          </p:nvPr>
        </p:nvSpPr>
        <p:spPr>
          <a:xfrm>
            <a:off x="5761463" y="81776"/>
            <a:ext cx="3145266" cy="449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Category 6580 – most clicked category by ~1.5M, followed by 3647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Optimizing customer engagement:</a:t>
            </a:r>
          </a:p>
          <a:p>
            <a:pPr marL="800100" lvl="1" indent="-342900">
              <a:spcAft>
                <a:spcPts val="1200"/>
              </a:spcAft>
            </a:pPr>
            <a:r>
              <a:rPr lang="en-US" sz="1800" dirty="0"/>
              <a:t>Make items in 6580 accessible</a:t>
            </a:r>
          </a:p>
          <a:p>
            <a:pPr marL="800100" lvl="1" indent="-342900">
              <a:spcAft>
                <a:spcPts val="1200"/>
              </a:spcAft>
            </a:pPr>
            <a:r>
              <a:rPr lang="en-US" sz="1800" dirty="0"/>
              <a:t>Research why other categories are unpopular</a:t>
            </a:r>
          </a:p>
          <a:p>
            <a:pPr marL="800100" lvl="1" indent="-342900">
              <a:spcAft>
                <a:spcPts val="1200"/>
              </a:spcAft>
            </a:pPr>
            <a:endParaRPr sz="1800" dirty="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00"/>
            <a:ext cx="5523571" cy="455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Clicks and Price</a:t>
            </a:r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125" y="0"/>
            <a:ext cx="5396369" cy="52262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1;p17">
            <a:extLst>
              <a:ext uri="{FF2B5EF4-FFF2-40B4-BE49-F238E27FC236}">
                <a16:creationId xmlns:a16="http://schemas.microsoft.com/office/drawing/2014/main" id="{DEBEDCC1-9B3E-CAB7-4D0F-C4D6593A6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1463" y="148684"/>
            <a:ext cx="3145266" cy="449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2 distinct negative trends: </a:t>
            </a:r>
          </a:p>
          <a:p>
            <a:pPr marL="800100" lvl="1" indent="-342900">
              <a:spcAft>
                <a:spcPts val="1200"/>
              </a:spcAft>
            </a:pPr>
            <a:r>
              <a:rPr lang="en-US" sz="2000" dirty="0"/>
              <a:t>1: price sharply decreases as clicks increases </a:t>
            </a:r>
          </a:p>
          <a:p>
            <a:pPr marL="800100" lvl="1" indent="-342900">
              <a:spcAft>
                <a:spcPts val="1200"/>
              </a:spcAft>
            </a:pPr>
            <a:r>
              <a:rPr lang="en-US" sz="2000" dirty="0"/>
              <a:t>2: Weaker, less sharp trend.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Further investigation into what items are associated with each trend is needed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Distribution</a:t>
            </a:r>
            <a:endParaRPr dirty="0"/>
          </a:p>
        </p:txBody>
      </p:sp>
      <p:sp>
        <p:nvSpPr>
          <p:cNvPr id="329" name="Google Shape;329;p2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 t="4077" b="6317"/>
          <a:stretch/>
        </p:blipFill>
        <p:spPr>
          <a:xfrm>
            <a:off x="0" y="0"/>
            <a:ext cx="60067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1;p17">
            <a:extLst>
              <a:ext uri="{FF2B5EF4-FFF2-40B4-BE49-F238E27FC236}">
                <a16:creationId xmlns:a16="http://schemas.microsoft.com/office/drawing/2014/main" id="{11B58ED8-87C4-57AA-7496-9B4DA8D35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54029" y="322921"/>
            <a:ext cx="3145266" cy="4497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Prices are normally distributed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Megamarket should track what items / categories are more closely associated with specific prices – results in more accurate info regarding lucrative items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 Over Time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Arial</vt:lpstr>
      <vt:lpstr>Maven Pro</vt:lpstr>
      <vt:lpstr>Momentum</vt:lpstr>
      <vt:lpstr>Megamarket Trends</vt:lpstr>
      <vt:lpstr>Implementation Flow Chart</vt:lpstr>
      <vt:lpstr>Clicks By Category</vt:lpstr>
      <vt:lpstr>PowerPoint Presentation</vt:lpstr>
      <vt:lpstr>Clicks and Price</vt:lpstr>
      <vt:lpstr>PowerPoint Presentation</vt:lpstr>
      <vt:lpstr>Price Distribution</vt:lpstr>
      <vt:lpstr>PowerPoint Presentation</vt:lpstr>
      <vt:lpstr>Purchases Over Time</vt:lpstr>
      <vt:lpstr>PowerPoint Presentation</vt:lpstr>
      <vt:lpstr>Top 10 Prices</vt:lpstr>
      <vt:lpstr>PowerPoint Presentation</vt:lpstr>
      <vt:lpstr>Data Source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Jonah K</cp:lastModifiedBy>
  <cp:revision>1</cp:revision>
  <dcterms:modified xsi:type="dcterms:W3CDTF">2024-08-08T16:30:28Z</dcterms:modified>
</cp:coreProperties>
</file>