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Accounts</c:v>
                </c:pt>
              </c:strCache>
            </c:strRef>
          </c:tx>
          <c:marker>
            <c:symbol val="none"/>
          </c:marker>
          <c:cat>
            <c:numRef>
              <c:f>Sheet1!$A$2:$A$19</c:f>
              <c:numCache>
                <c:formatCode>mmm\-yy</c:formatCode>
                <c:ptCount val="18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170.0</c:v>
                </c:pt>
                <c:pt idx="1">
                  <c:v>222.0</c:v>
                </c:pt>
                <c:pt idx="2">
                  <c:v>295.0</c:v>
                </c:pt>
                <c:pt idx="3">
                  <c:v>390.0</c:v>
                </c:pt>
                <c:pt idx="4">
                  <c:v>450.0</c:v>
                </c:pt>
                <c:pt idx="5">
                  <c:v>580.0</c:v>
                </c:pt>
                <c:pt idx="6">
                  <c:v>720.0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</c:v>
                </c:pt>
              </c:strCache>
            </c:strRef>
          </c:tx>
          <c:marker>
            <c:symbol val="none"/>
          </c:marker>
          <c:cat>
            <c:numRef>
              <c:f>Sheet1!$A$2:$A$19</c:f>
              <c:numCache>
                <c:formatCode>mmm\-yy</c:formatCode>
                <c:ptCount val="18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6">
                  <c:v>720.0</c:v>
                </c:pt>
                <c:pt idx="7">
                  <c:v>880.0</c:v>
                </c:pt>
                <c:pt idx="8">
                  <c:v>1060.0</c:v>
                </c:pt>
                <c:pt idx="9">
                  <c:v>1260.0</c:v>
                </c:pt>
                <c:pt idx="10">
                  <c:v>1700.0</c:v>
                </c:pt>
                <c:pt idx="11">
                  <c:v>2100.0</c:v>
                </c:pt>
                <c:pt idx="12">
                  <c:v>2500.0</c:v>
                </c:pt>
                <c:pt idx="13">
                  <c:v>3000.0</c:v>
                </c:pt>
                <c:pt idx="14">
                  <c:v>3670.0</c:v>
                </c:pt>
                <c:pt idx="15">
                  <c:v>4300.0</c:v>
                </c:pt>
                <c:pt idx="16">
                  <c:v>5000.0</c:v>
                </c:pt>
                <c:pt idx="17">
                  <c:v>6000.0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968824"/>
        <c:axId val="-2128184760"/>
      </c:lineChart>
      <c:dateAx>
        <c:axId val="-212396882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-2128184760"/>
        <c:crosses val="autoZero"/>
        <c:auto val="1"/>
        <c:lblOffset val="100"/>
        <c:baseTimeUnit val="months"/>
      </c:dateAx>
      <c:valAx>
        <c:axId val="-2128184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3968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Retention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Stayed (13)</c:v>
                </c:pt>
                <c:pt idx="1">
                  <c:v>Left (1)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95.0</c:v>
                </c:pt>
                <c:pt idx="1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F3A26-E61D-444F-B7F1-2B3F3DB8C244}" type="doc">
      <dgm:prSet loTypeId="urn:microsoft.com/office/officeart/2005/8/layout/pyramid1" loCatId="pyramid" qsTypeId="urn:microsoft.com/office/officeart/2005/8/quickstyle/simple3" qsCatId="simple" csTypeId="urn:microsoft.com/office/officeart/2005/8/colors/colorful5" csCatId="colorful" phldr="1"/>
      <dgm:spPr/>
    </dgm:pt>
    <dgm:pt modelId="{BEACA5A9-53BE-4B47-9214-CD532F043EBA}">
      <dgm:prSet phldrT="[Text]" custT="1"/>
      <dgm:spPr/>
      <dgm:t>
        <a:bodyPr/>
        <a:lstStyle/>
        <a:p>
          <a:r>
            <a:rPr lang="en-US" sz="2800" dirty="0" smtClean="0"/>
            <a:t>Repair</a:t>
          </a:r>
          <a:endParaRPr lang="en-US" sz="2800" dirty="0"/>
        </a:p>
      </dgm:t>
    </dgm:pt>
    <dgm:pt modelId="{66A46D85-9B87-44F8-ACB2-CCEE2162E0F8}" type="parTrans" cxnId="{8A0E9238-A3C1-4F37-B556-5755285C2643}">
      <dgm:prSet/>
      <dgm:spPr/>
      <dgm:t>
        <a:bodyPr/>
        <a:lstStyle/>
        <a:p>
          <a:endParaRPr lang="en-US" sz="2800"/>
        </a:p>
      </dgm:t>
    </dgm:pt>
    <dgm:pt modelId="{86FD1496-AC3E-4505-81BA-0E4A1630DE0C}" type="sibTrans" cxnId="{8A0E9238-A3C1-4F37-B556-5755285C2643}">
      <dgm:prSet/>
      <dgm:spPr/>
      <dgm:t>
        <a:bodyPr/>
        <a:lstStyle/>
        <a:p>
          <a:endParaRPr lang="en-US" sz="2800"/>
        </a:p>
      </dgm:t>
    </dgm:pt>
    <dgm:pt modelId="{3638ED10-F26F-4B6B-8337-7BBC5D1AFF2C}">
      <dgm:prSet phldrT="[Text]" custT="1"/>
      <dgm:spPr/>
      <dgm:t>
        <a:bodyPr/>
        <a:lstStyle/>
        <a:p>
          <a:r>
            <a:rPr lang="en-US" sz="2800" dirty="0" smtClean="0"/>
            <a:t>Field Service</a:t>
          </a:r>
          <a:endParaRPr lang="en-US" sz="2800" dirty="0"/>
        </a:p>
      </dgm:t>
    </dgm:pt>
    <dgm:pt modelId="{1FE0EDB6-7904-4399-8D50-2C17336271E5}" type="parTrans" cxnId="{574A712B-9001-4150-88F0-E1E043E520BF}">
      <dgm:prSet/>
      <dgm:spPr/>
      <dgm:t>
        <a:bodyPr/>
        <a:lstStyle/>
        <a:p>
          <a:endParaRPr lang="en-US" sz="2800"/>
        </a:p>
      </dgm:t>
    </dgm:pt>
    <dgm:pt modelId="{D5DADD7B-0550-479F-9DD7-256E2F4003C3}" type="sibTrans" cxnId="{574A712B-9001-4150-88F0-E1E043E520BF}">
      <dgm:prSet/>
      <dgm:spPr/>
      <dgm:t>
        <a:bodyPr/>
        <a:lstStyle/>
        <a:p>
          <a:endParaRPr lang="en-US" sz="2800"/>
        </a:p>
      </dgm:t>
    </dgm:pt>
    <dgm:pt modelId="{B0A2CEC2-2BDE-457E-BAE1-64E6B931B68A}">
      <dgm:prSet phldrT="[Text]" custT="1"/>
      <dgm:spPr/>
      <dgm:t>
        <a:bodyPr/>
        <a:lstStyle/>
        <a:p>
          <a:r>
            <a:rPr lang="en-US" sz="2800" dirty="0" smtClean="0"/>
            <a:t>All Services</a:t>
          </a:r>
          <a:endParaRPr lang="en-US" sz="2800" dirty="0"/>
        </a:p>
      </dgm:t>
    </dgm:pt>
    <dgm:pt modelId="{CBF2971D-3A67-4580-86E6-FBAD766E6890}" type="parTrans" cxnId="{542C50D7-8EA1-4E29-9134-9395A7B69DD2}">
      <dgm:prSet/>
      <dgm:spPr/>
      <dgm:t>
        <a:bodyPr/>
        <a:lstStyle/>
        <a:p>
          <a:endParaRPr lang="en-US" sz="2800"/>
        </a:p>
      </dgm:t>
    </dgm:pt>
    <dgm:pt modelId="{C555352D-29C6-4C4A-A753-1244CEDA5894}" type="sibTrans" cxnId="{542C50D7-8EA1-4E29-9134-9395A7B69DD2}">
      <dgm:prSet/>
      <dgm:spPr/>
      <dgm:t>
        <a:bodyPr/>
        <a:lstStyle/>
        <a:p>
          <a:endParaRPr lang="en-US" sz="2800"/>
        </a:p>
      </dgm:t>
    </dgm:pt>
    <dgm:pt modelId="{9921A92F-F582-4D66-ACFF-93BF5A1338DC}" type="pres">
      <dgm:prSet presAssocID="{7F2F3A26-E61D-444F-B7F1-2B3F3DB8C244}" presName="Name0" presStyleCnt="0">
        <dgm:presLayoutVars>
          <dgm:dir/>
          <dgm:animLvl val="lvl"/>
          <dgm:resizeHandles val="exact"/>
        </dgm:presLayoutVars>
      </dgm:prSet>
      <dgm:spPr/>
    </dgm:pt>
    <dgm:pt modelId="{C31A0B7C-4092-4C11-9DA1-12CD685F7515}" type="pres">
      <dgm:prSet presAssocID="{BEACA5A9-53BE-4B47-9214-CD532F043EBA}" presName="Name8" presStyleCnt="0"/>
      <dgm:spPr/>
    </dgm:pt>
    <dgm:pt modelId="{7212E363-3B35-4217-BE64-7D9F10B93632}" type="pres">
      <dgm:prSet presAssocID="{BEACA5A9-53BE-4B47-9214-CD532F043EBA}" presName="level" presStyleLbl="node1" presStyleIdx="0" presStyleCnt="3" custLinFactNeighborX="-1136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EA104-4183-41D1-9F80-47921E550F0D}" type="pres">
      <dgm:prSet presAssocID="{BEACA5A9-53BE-4B47-9214-CD532F043EB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15EAE-749C-4521-960E-D7F4DD7575C7}" type="pres">
      <dgm:prSet presAssocID="{3638ED10-F26F-4B6B-8337-7BBC5D1AFF2C}" presName="Name8" presStyleCnt="0"/>
      <dgm:spPr/>
    </dgm:pt>
    <dgm:pt modelId="{4EDBC1BB-C486-4B84-83F9-78CC14AE1B20}" type="pres">
      <dgm:prSet presAssocID="{3638ED10-F26F-4B6B-8337-7BBC5D1AFF2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A4D89-6995-4A42-A932-C8FAB8E6EE26}" type="pres">
      <dgm:prSet presAssocID="{3638ED10-F26F-4B6B-8337-7BBC5D1AFF2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D8CC1-7F14-408A-BEE0-0001C7388A00}" type="pres">
      <dgm:prSet presAssocID="{B0A2CEC2-2BDE-457E-BAE1-64E6B931B68A}" presName="Name8" presStyleCnt="0"/>
      <dgm:spPr/>
    </dgm:pt>
    <dgm:pt modelId="{B3E2CAD9-0A7C-41F9-BE82-81602062C314}" type="pres">
      <dgm:prSet presAssocID="{B0A2CEC2-2BDE-457E-BAE1-64E6B931B68A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D3DEF-32F7-4F55-80DD-40604C16855D}" type="pres">
      <dgm:prSet presAssocID="{B0A2CEC2-2BDE-457E-BAE1-64E6B931B68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0E9238-A3C1-4F37-B556-5755285C2643}" srcId="{7F2F3A26-E61D-444F-B7F1-2B3F3DB8C244}" destId="{BEACA5A9-53BE-4B47-9214-CD532F043EBA}" srcOrd="0" destOrd="0" parTransId="{66A46D85-9B87-44F8-ACB2-CCEE2162E0F8}" sibTransId="{86FD1496-AC3E-4505-81BA-0E4A1630DE0C}"/>
    <dgm:cxn modelId="{B6130622-9E34-4F14-837D-F939E7BD9EBA}" type="presOf" srcId="{3638ED10-F26F-4B6B-8337-7BBC5D1AFF2C}" destId="{E4CA4D89-6995-4A42-A932-C8FAB8E6EE26}" srcOrd="1" destOrd="0" presId="urn:microsoft.com/office/officeart/2005/8/layout/pyramid1"/>
    <dgm:cxn modelId="{574A712B-9001-4150-88F0-E1E043E520BF}" srcId="{7F2F3A26-E61D-444F-B7F1-2B3F3DB8C244}" destId="{3638ED10-F26F-4B6B-8337-7BBC5D1AFF2C}" srcOrd="1" destOrd="0" parTransId="{1FE0EDB6-7904-4399-8D50-2C17336271E5}" sibTransId="{D5DADD7B-0550-479F-9DD7-256E2F4003C3}"/>
    <dgm:cxn modelId="{B5536C72-209C-4AC5-B6B4-BBF25BE50C8C}" type="presOf" srcId="{3638ED10-F26F-4B6B-8337-7BBC5D1AFF2C}" destId="{4EDBC1BB-C486-4B84-83F9-78CC14AE1B20}" srcOrd="0" destOrd="0" presId="urn:microsoft.com/office/officeart/2005/8/layout/pyramid1"/>
    <dgm:cxn modelId="{9D742A2F-B6A6-429D-A651-2D4322F20F01}" type="presOf" srcId="{BEACA5A9-53BE-4B47-9214-CD532F043EBA}" destId="{013EA104-4183-41D1-9F80-47921E550F0D}" srcOrd="1" destOrd="0" presId="urn:microsoft.com/office/officeart/2005/8/layout/pyramid1"/>
    <dgm:cxn modelId="{542C50D7-8EA1-4E29-9134-9395A7B69DD2}" srcId="{7F2F3A26-E61D-444F-B7F1-2B3F3DB8C244}" destId="{B0A2CEC2-2BDE-457E-BAE1-64E6B931B68A}" srcOrd="2" destOrd="0" parTransId="{CBF2971D-3A67-4580-86E6-FBAD766E6890}" sibTransId="{C555352D-29C6-4C4A-A753-1244CEDA5894}"/>
    <dgm:cxn modelId="{E8280368-68DC-432C-A01F-85B512B8F867}" type="presOf" srcId="{B0A2CEC2-2BDE-457E-BAE1-64E6B931B68A}" destId="{5C1D3DEF-32F7-4F55-80DD-40604C16855D}" srcOrd="1" destOrd="0" presId="urn:microsoft.com/office/officeart/2005/8/layout/pyramid1"/>
    <dgm:cxn modelId="{AE370209-1151-4A19-80DD-7785488A2873}" type="presOf" srcId="{7F2F3A26-E61D-444F-B7F1-2B3F3DB8C244}" destId="{9921A92F-F582-4D66-ACFF-93BF5A1338DC}" srcOrd="0" destOrd="0" presId="urn:microsoft.com/office/officeart/2005/8/layout/pyramid1"/>
    <dgm:cxn modelId="{BB54F5B7-7A7A-4402-BC16-640D817FD384}" type="presOf" srcId="{BEACA5A9-53BE-4B47-9214-CD532F043EBA}" destId="{7212E363-3B35-4217-BE64-7D9F10B93632}" srcOrd="0" destOrd="0" presId="urn:microsoft.com/office/officeart/2005/8/layout/pyramid1"/>
    <dgm:cxn modelId="{5EC22F1A-17CD-40D5-BF25-B63AD0E9BBB7}" type="presOf" srcId="{B0A2CEC2-2BDE-457E-BAE1-64E6B931B68A}" destId="{B3E2CAD9-0A7C-41F9-BE82-81602062C314}" srcOrd="0" destOrd="0" presId="urn:microsoft.com/office/officeart/2005/8/layout/pyramid1"/>
    <dgm:cxn modelId="{E2C81B3A-647B-43BE-932F-F6E682F26266}" type="presParOf" srcId="{9921A92F-F582-4D66-ACFF-93BF5A1338DC}" destId="{C31A0B7C-4092-4C11-9DA1-12CD685F7515}" srcOrd="0" destOrd="0" presId="urn:microsoft.com/office/officeart/2005/8/layout/pyramid1"/>
    <dgm:cxn modelId="{D7E09A6E-3328-4500-B876-3720C28CF696}" type="presParOf" srcId="{C31A0B7C-4092-4C11-9DA1-12CD685F7515}" destId="{7212E363-3B35-4217-BE64-7D9F10B93632}" srcOrd="0" destOrd="0" presId="urn:microsoft.com/office/officeart/2005/8/layout/pyramid1"/>
    <dgm:cxn modelId="{9715AE41-A8A7-4C44-95F6-F749B5B5CD44}" type="presParOf" srcId="{C31A0B7C-4092-4C11-9DA1-12CD685F7515}" destId="{013EA104-4183-41D1-9F80-47921E550F0D}" srcOrd="1" destOrd="0" presId="urn:microsoft.com/office/officeart/2005/8/layout/pyramid1"/>
    <dgm:cxn modelId="{9EB9EDCB-2989-4FEE-B63D-A04382AFB7A3}" type="presParOf" srcId="{9921A92F-F582-4D66-ACFF-93BF5A1338DC}" destId="{01315EAE-749C-4521-960E-D7F4DD7575C7}" srcOrd="1" destOrd="0" presId="urn:microsoft.com/office/officeart/2005/8/layout/pyramid1"/>
    <dgm:cxn modelId="{15770DDA-4C31-4EBC-A1F0-38ECF8681C9F}" type="presParOf" srcId="{01315EAE-749C-4521-960E-D7F4DD7575C7}" destId="{4EDBC1BB-C486-4B84-83F9-78CC14AE1B20}" srcOrd="0" destOrd="0" presId="urn:microsoft.com/office/officeart/2005/8/layout/pyramid1"/>
    <dgm:cxn modelId="{1E256F67-B5D6-43C9-AE65-8C5DE936B71E}" type="presParOf" srcId="{01315EAE-749C-4521-960E-D7F4DD7575C7}" destId="{E4CA4D89-6995-4A42-A932-C8FAB8E6EE26}" srcOrd="1" destOrd="0" presId="urn:microsoft.com/office/officeart/2005/8/layout/pyramid1"/>
    <dgm:cxn modelId="{3AEFBB93-051E-4474-B699-53A396824683}" type="presParOf" srcId="{9921A92F-F582-4D66-ACFF-93BF5A1338DC}" destId="{515D8CC1-7F14-408A-BEE0-0001C7388A00}" srcOrd="2" destOrd="0" presId="urn:microsoft.com/office/officeart/2005/8/layout/pyramid1"/>
    <dgm:cxn modelId="{51C76240-43E8-427F-80A4-6DAA7B50B921}" type="presParOf" srcId="{515D8CC1-7F14-408A-BEE0-0001C7388A00}" destId="{B3E2CAD9-0A7C-41F9-BE82-81602062C314}" srcOrd="0" destOrd="0" presId="urn:microsoft.com/office/officeart/2005/8/layout/pyramid1"/>
    <dgm:cxn modelId="{A984C7D6-CEC8-40CD-BA2C-AF9AFCF7713D}" type="presParOf" srcId="{515D8CC1-7F14-408A-BEE0-0001C7388A00}" destId="{5C1D3DEF-32F7-4F55-80DD-40604C16855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10DCDE-A3F8-4692-A90A-8B6943A3D96C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F77630-3772-41FF-9867-FEA189EE7D35}">
      <dgm:prSet phldrT="[Text]" custT="1"/>
      <dgm:spPr/>
      <dgm:t>
        <a:bodyPr/>
        <a:lstStyle/>
        <a:p>
          <a:r>
            <a:rPr lang="en-US" sz="2800" dirty="0" smtClean="0"/>
            <a:t>$49/</a:t>
          </a:r>
          <a:r>
            <a:rPr lang="en-US" sz="2800" dirty="0" err="1" smtClean="0"/>
            <a:t>mo</a:t>
          </a:r>
          <a:endParaRPr lang="en-US" sz="2800" dirty="0"/>
        </a:p>
      </dgm:t>
    </dgm:pt>
    <dgm:pt modelId="{39798DA3-9ABA-43ED-A9AF-59FE470E5A86}" type="parTrans" cxnId="{1CBF5D52-56AB-447C-8527-1E7C4B91CE4E}">
      <dgm:prSet/>
      <dgm:spPr/>
      <dgm:t>
        <a:bodyPr/>
        <a:lstStyle/>
        <a:p>
          <a:endParaRPr lang="en-US" sz="3200"/>
        </a:p>
      </dgm:t>
    </dgm:pt>
    <dgm:pt modelId="{B9DD085D-9E3A-4F69-969D-8CF7681C699E}" type="sibTrans" cxnId="{1CBF5D52-56AB-447C-8527-1E7C4B91CE4E}">
      <dgm:prSet/>
      <dgm:spPr/>
      <dgm:t>
        <a:bodyPr/>
        <a:lstStyle/>
        <a:p>
          <a:endParaRPr lang="en-US" sz="3200"/>
        </a:p>
      </dgm:t>
    </dgm:pt>
    <dgm:pt modelId="{099A0765-52C8-4A9C-9C20-A156FED9C6F4}">
      <dgm:prSet phldrT="[Text]" custT="1"/>
      <dgm:spPr/>
      <dgm:t>
        <a:bodyPr/>
        <a:lstStyle/>
        <a:p>
          <a:r>
            <a:rPr lang="en-US" sz="2800" dirty="0" smtClean="0"/>
            <a:t>1 User</a:t>
          </a:r>
          <a:endParaRPr lang="en-US" sz="2800" dirty="0"/>
        </a:p>
      </dgm:t>
    </dgm:pt>
    <dgm:pt modelId="{FE88FA43-8C65-4F71-8311-7F6B77D6A753}" type="parTrans" cxnId="{9F790B18-1DFD-4FBD-A109-311E3CA3D3AF}">
      <dgm:prSet/>
      <dgm:spPr/>
      <dgm:t>
        <a:bodyPr/>
        <a:lstStyle/>
        <a:p>
          <a:endParaRPr lang="en-US" sz="3200"/>
        </a:p>
      </dgm:t>
    </dgm:pt>
    <dgm:pt modelId="{0ED33995-2E19-43AA-9610-92FCC0FD4A27}" type="sibTrans" cxnId="{9F790B18-1DFD-4FBD-A109-311E3CA3D3AF}">
      <dgm:prSet/>
      <dgm:spPr/>
      <dgm:t>
        <a:bodyPr/>
        <a:lstStyle/>
        <a:p>
          <a:endParaRPr lang="en-US" sz="3200"/>
        </a:p>
      </dgm:t>
    </dgm:pt>
    <dgm:pt modelId="{F0D43B8F-69D3-42C3-80C2-CFFE541B4F7B}">
      <dgm:prSet phldrT="[Text]" custT="1"/>
      <dgm:spPr/>
      <dgm:t>
        <a:bodyPr/>
        <a:lstStyle/>
        <a:p>
          <a:r>
            <a:rPr lang="en-US" sz="2800" dirty="0" smtClean="0"/>
            <a:t>Low Limits</a:t>
          </a:r>
          <a:endParaRPr lang="en-US" sz="2800" dirty="0"/>
        </a:p>
      </dgm:t>
    </dgm:pt>
    <dgm:pt modelId="{8E6B1646-DBD4-40EC-BF12-CC2257AFD292}" type="parTrans" cxnId="{1844FF85-FCE0-4C4C-976C-77002C9FADE5}">
      <dgm:prSet/>
      <dgm:spPr/>
      <dgm:t>
        <a:bodyPr/>
        <a:lstStyle/>
        <a:p>
          <a:endParaRPr lang="en-US" sz="3200"/>
        </a:p>
      </dgm:t>
    </dgm:pt>
    <dgm:pt modelId="{8F88BE50-80F9-4916-A1A6-3E4EC1D3F878}" type="sibTrans" cxnId="{1844FF85-FCE0-4C4C-976C-77002C9FADE5}">
      <dgm:prSet/>
      <dgm:spPr/>
      <dgm:t>
        <a:bodyPr/>
        <a:lstStyle/>
        <a:p>
          <a:endParaRPr lang="en-US" sz="3200"/>
        </a:p>
      </dgm:t>
    </dgm:pt>
    <dgm:pt modelId="{580C4BD8-3993-47FA-9EFE-FFD1A7D14552}">
      <dgm:prSet phldrT="[Text]" custT="1"/>
      <dgm:spPr/>
      <dgm:t>
        <a:bodyPr/>
        <a:lstStyle/>
        <a:p>
          <a:r>
            <a:rPr lang="en-US" sz="2800" dirty="0" smtClean="0"/>
            <a:t>$99/</a:t>
          </a:r>
          <a:r>
            <a:rPr lang="en-US" sz="2800" dirty="0" err="1" smtClean="0"/>
            <a:t>mo</a:t>
          </a:r>
          <a:endParaRPr lang="en-US" sz="2800" dirty="0"/>
        </a:p>
      </dgm:t>
    </dgm:pt>
    <dgm:pt modelId="{34E171CA-12F0-493D-A067-DE6FC0AC4FB1}" type="parTrans" cxnId="{DB83045B-68FE-4A2F-B03F-1CE381C5482E}">
      <dgm:prSet/>
      <dgm:spPr/>
      <dgm:t>
        <a:bodyPr/>
        <a:lstStyle/>
        <a:p>
          <a:endParaRPr lang="en-US" sz="3200"/>
        </a:p>
      </dgm:t>
    </dgm:pt>
    <dgm:pt modelId="{53E0E2BF-0132-4A6D-B809-BB68079DC08D}" type="sibTrans" cxnId="{DB83045B-68FE-4A2F-B03F-1CE381C5482E}">
      <dgm:prSet/>
      <dgm:spPr/>
      <dgm:t>
        <a:bodyPr/>
        <a:lstStyle/>
        <a:p>
          <a:endParaRPr lang="en-US" sz="3200"/>
        </a:p>
      </dgm:t>
    </dgm:pt>
    <dgm:pt modelId="{932AAE22-0943-44DA-AD0D-39069C1E41B2}">
      <dgm:prSet phldrT="[Text]" custT="1"/>
      <dgm:spPr/>
      <dgm:t>
        <a:bodyPr/>
        <a:lstStyle/>
        <a:p>
          <a:r>
            <a:rPr lang="en-US" sz="2800" dirty="0" smtClean="0"/>
            <a:t>10 Users</a:t>
          </a:r>
          <a:endParaRPr lang="en-US" sz="2800" dirty="0"/>
        </a:p>
      </dgm:t>
    </dgm:pt>
    <dgm:pt modelId="{0B0281D3-E447-4331-AD15-26C8A70F776F}" type="parTrans" cxnId="{09B714DF-C478-40CF-88A8-D068C4591EBD}">
      <dgm:prSet/>
      <dgm:spPr/>
      <dgm:t>
        <a:bodyPr/>
        <a:lstStyle/>
        <a:p>
          <a:endParaRPr lang="en-US" sz="3200"/>
        </a:p>
      </dgm:t>
    </dgm:pt>
    <dgm:pt modelId="{159ACF1A-7164-4EC7-96D2-2A231EE240D5}" type="sibTrans" cxnId="{09B714DF-C478-40CF-88A8-D068C4591EBD}">
      <dgm:prSet/>
      <dgm:spPr/>
      <dgm:t>
        <a:bodyPr/>
        <a:lstStyle/>
        <a:p>
          <a:endParaRPr lang="en-US" sz="3200"/>
        </a:p>
      </dgm:t>
    </dgm:pt>
    <dgm:pt modelId="{5ED5AAFA-7DF7-4C13-BFE2-07CBC9983B3C}">
      <dgm:prSet phldrT="[Text]" custT="1"/>
      <dgm:spPr/>
      <dgm:t>
        <a:bodyPr/>
        <a:lstStyle/>
        <a:p>
          <a:r>
            <a:rPr lang="en-US" sz="2800" dirty="0" smtClean="0"/>
            <a:t>Higher Limits</a:t>
          </a:r>
          <a:endParaRPr lang="en-US" sz="2800" dirty="0"/>
        </a:p>
      </dgm:t>
    </dgm:pt>
    <dgm:pt modelId="{B27F0AD6-E94F-4508-83FE-B1D40EBC2238}" type="parTrans" cxnId="{914949D0-93E7-43BB-81F8-A36CD3256C34}">
      <dgm:prSet/>
      <dgm:spPr/>
      <dgm:t>
        <a:bodyPr/>
        <a:lstStyle/>
        <a:p>
          <a:endParaRPr lang="en-US" sz="3200"/>
        </a:p>
      </dgm:t>
    </dgm:pt>
    <dgm:pt modelId="{66B6AD5E-52E6-4CCD-A4B9-0539386459D6}" type="sibTrans" cxnId="{914949D0-93E7-43BB-81F8-A36CD3256C34}">
      <dgm:prSet/>
      <dgm:spPr/>
      <dgm:t>
        <a:bodyPr/>
        <a:lstStyle/>
        <a:p>
          <a:endParaRPr lang="en-US" sz="3200"/>
        </a:p>
      </dgm:t>
    </dgm:pt>
    <dgm:pt modelId="{2EB065A1-44F4-47DB-99F4-8763E584167C}">
      <dgm:prSet phldrT="[Text]" custT="1"/>
      <dgm:spPr/>
      <dgm:t>
        <a:bodyPr/>
        <a:lstStyle/>
        <a:p>
          <a:r>
            <a:rPr lang="en-US" sz="2800" dirty="0" smtClean="0"/>
            <a:t>$299/</a:t>
          </a:r>
          <a:r>
            <a:rPr lang="en-US" sz="2800" dirty="0" err="1" smtClean="0"/>
            <a:t>mo</a:t>
          </a:r>
          <a:endParaRPr lang="en-US" sz="2800" dirty="0"/>
        </a:p>
      </dgm:t>
    </dgm:pt>
    <dgm:pt modelId="{44B5B999-993E-461B-A2B3-D894907BF877}" type="parTrans" cxnId="{FB4D9615-B539-40D6-ADBD-BEC8381E4864}">
      <dgm:prSet/>
      <dgm:spPr/>
      <dgm:t>
        <a:bodyPr/>
        <a:lstStyle/>
        <a:p>
          <a:endParaRPr lang="en-US" sz="3200"/>
        </a:p>
      </dgm:t>
    </dgm:pt>
    <dgm:pt modelId="{D3C04737-D9B5-4669-A740-EA08D1AFCB6F}" type="sibTrans" cxnId="{FB4D9615-B539-40D6-ADBD-BEC8381E4864}">
      <dgm:prSet/>
      <dgm:spPr/>
      <dgm:t>
        <a:bodyPr/>
        <a:lstStyle/>
        <a:p>
          <a:endParaRPr lang="en-US" sz="3200"/>
        </a:p>
      </dgm:t>
    </dgm:pt>
    <dgm:pt modelId="{211EDB83-0C2A-49A9-9E91-048FBA749C8E}">
      <dgm:prSet phldrT="[Text]" custT="1"/>
      <dgm:spPr/>
      <dgm:t>
        <a:bodyPr/>
        <a:lstStyle/>
        <a:p>
          <a:r>
            <a:rPr lang="en-US" sz="2800" dirty="0" smtClean="0"/>
            <a:t>30 Users</a:t>
          </a:r>
          <a:endParaRPr lang="en-US" sz="2800" dirty="0"/>
        </a:p>
      </dgm:t>
    </dgm:pt>
    <dgm:pt modelId="{97E4B5DF-E267-40BA-B905-F90696E146FA}" type="parTrans" cxnId="{548C5E18-FB5A-4043-AF54-DDBC1D8F28D6}">
      <dgm:prSet/>
      <dgm:spPr/>
      <dgm:t>
        <a:bodyPr/>
        <a:lstStyle/>
        <a:p>
          <a:endParaRPr lang="en-US" sz="3200"/>
        </a:p>
      </dgm:t>
    </dgm:pt>
    <dgm:pt modelId="{69BD1350-7F25-4DD2-8A93-F556C04E924F}" type="sibTrans" cxnId="{548C5E18-FB5A-4043-AF54-DDBC1D8F28D6}">
      <dgm:prSet/>
      <dgm:spPr/>
      <dgm:t>
        <a:bodyPr/>
        <a:lstStyle/>
        <a:p>
          <a:endParaRPr lang="en-US" sz="3200"/>
        </a:p>
      </dgm:t>
    </dgm:pt>
    <dgm:pt modelId="{F00B40CD-E05B-47B1-A51C-9D34F4F4311A}">
      <dgm:prSet phldrT="[Text]" custT="1"/>
      <dgm:spPr/>
      <dgm:t>
        <a:bodyPr/>
        <a:lstStyle/>
        <a:p>
          <a:r>
            <a:rPr lang="en-US" sz="2800" dirty="0" smtClean="0"/>
            <a:t>Per user after that</a:t>
          </a:r>
          <a:endParaRPr lang="en-US" sz="2800" dirty="0"/>
        </a:p>
      </dgm:t>
    </dgm:pt>
    <dgm:pt modelId="{6300B1A0-803F-4F18-9DD8-6F6D60E29BA7}" type="parTrans" cxnId="{5B9F5743-DA92-4F1D-8318-A1D312677B9A}">
      <dgm:prSet/>
      <dgm:spPr/>
      <dgm:t>
        <a:bodyPr/>
        <a:lstStyle/>
        <a:p>
          <a:endParaRPr lang="en-US" sz="3200"/>
        </a:p>
      </dgm:t>
    </dgm:pt>
    <dgm:pt modelId="{01494489-6D11-410C-BED2-50C4CCF630E7}" type="sibTrans" cxnId="{5B9F5743-DA92-4F1D-8318-A1D312677B9A}">
      <dgm:prSet/>
      <dgm:spPr/>
      <dgm:t>
        <a:bodyPr/>
        <a:lstStyle/>
        <a:p>
          <a:endParaRPr lang="en-US" sz="3200"/>
        </a:p>
      </dgm:t>
    </dgm:pt>
    <dgm:pt modelId="{58017C04-129E-4C43-A890-DAAA4C869791}" type="pres">
      <dgm:prSet presAssocID="{1A10DCDE-A3F8-4692-A90A-8B6943A3D9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7E56D9-67BA-4AD6-9830-37B0B6FA6BEE}" type="pres">
      <dgm:prSet presAssocID="{26F77630-3772-41FF-9867-FEA189EE7D35}" presName="composite" presStyleCnt="0"/>
      <dgm:spPr/>
    </dgm:pt>
    <dgm:pt modelId="{B4DD202E-A3DF-400D-882C-78A310141D80}" type="pres">
      <dgm:prSet presAssocID="{26F77630-3772-41FF-9867-FEA189EE7D3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A051E-50BE-4804-9BC5-38452C16ED62}" type="pres">
      <dgm:prSet presAssocID="{26F77630-3772-41FF-9867-FEA189EE7D3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A62C8-21A7-458A-AEF8-FEDF0F5DC840}" type="pres">
      <dgm:prSet presAssocID="{B9DD085D-9E3A-4F69-969D-8CF7681C699E}" presName="space" presStyleCnt="0"/>
      <dgm:spPr/>
    </dgm:pt>
    <dgm:pt modelId="{D1E61DFA-3BE6-4B61-B4A7-0CA83B8AC117}" type="pres">
      <dgm:prSet presAssocID="{580C4BD8-3993-47FA-9EFE-FFD1A7D14552}" presName="composite" presStyleCnt="0"/>
      <dgm:spPr/>
    </dgm:pt>
    <dgm:pt modelId="{49857DA0-9B3A-4C88-9395-2054AD96CD08}" type="pres">
      <dgm:prSet presAssocID="{580C4BD8-3993-47FA-9EFE-FFD1A7D1455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F69F3-86A0-4B5D-8FD2-1BCF23730A2F}" type="pres">
      <dgm:prSet presAssocID="{580C4BD8-3993-47FA-9EFE-FFD1A7D1455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7E964-6AE0-4B4C-97BB-FBAA06A69CF2}" type="pres">
      <dgm:prSet presAssocID="{53E0E2BF-0132-4A6D-B809-BB68079DC08D}" presName="space" presStyleCnt="0"/>
      <dgm:spPr/>
    </dgm:pt>
    <dgm:pt modelId="{BA2D7064-46F8-48EB-A93B-99FE44FB8011}" type="pres">
      <dgm:prSet presAssocID="{2EB065A1-44F4-47DB-99F4-8763E584167C}" presName="composite" presStyleCnt="0"/>
      <dgm:spPr/>
    </dgm:pt>
    <dgm:pt modelId="{61E994DD-87C4-4872-A45F-67B9E1C296D6}" type="pres">
      <dgm:prSet presAssocID="{2EB065A1-44F4-47DB-99F4-8763E584167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17D16-1ECE-4A40-A783-90967D69F97A}" type="pres">
      <dgm:prSet presAssocID="{2EB065A1-44F4-47DB-99F4-8763E584167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44FF85-FCE0-4C4C-976C-77002C9FADE5}" srcId="{26F77630-3772-41FF-9867-FEA189EE7D35}" destId="{F0D43B8F-69D3-42C3-80C2-CFFE541B4F7B}" srcOrd="1" destOrd="0" parTransId="{8E6B1646-DBD4-40EC-BF12-CC2257AFD292}" sibTransId="{8F88BE50-80F9-4916-A1A6-3E4EC1D3F878}"/>
    <dgm:cxn modelId="{548C5E18-FB5A-4043-AF54-DDBC1D8F28D6}" srcId="{2EB065A1-44F4-47DB-99F4-8763E584167C}" destId="{211EDB83-0C2A-49A9-9E91-048FBA749C8E}" srcOrd="0" destOrd="0" parTransId="{97E4B5DF-E267-40BA-B905-F90696E146FA}" sibTransId="{69BD1350-7F25-4DD2-8A93-F556C04E924F}"/>
    <dgm:cxn modelId="{8ADECFA4-C1C8-4C9B-AF8C-04863E188A92}" type="presOf" srcId="{2EB065A1-44F4-47DB-99F4-8763E584167C}" destId="{61E994DD-87C4-4872-A45F-67B9E1C296D6}" srcOrd="0" destOrd="0" presId="urn:microsoft.com/office/officeart/2005/8/layout/hList1"/>
    <dgm:cxn modelId="{FFD5B6D1-C976-421F-A1FC-99B04EE28485}" type="presOf" srcId="{932AAE22-0943-44DA-AD0D-39069C1E41B2}" destId="{EF0F69F3-86A0-4B5D-8FD2-1BCF23730A2F}" srcOrd="0" destOrd="0" presId="urn:microsoft.com/office/officeart/2005/8/layout/hList1"/>
    <dgm:cxn modelId="{5076B881-4428-4ADB-B14E-437F69EF4EA2}" type="presOf" srcId="{211EDB83-0C2A-49A9-9E91-048FBA749C8E}" destId="{CC317D16-1ECE-4A40-A783-90967D69F97A}" srcOrd="0" destOrd="0" presId="urn:microsoft.com/office/officeart/2005/8/layout/hList1"/>
    <dgm:cxn modelId="{FB4D9615-B539-40D6-ADBD-BEC8381E4864}" srcId="{1A10DCDE-A3F8-4692-A90A-8B6943A3D96C}" destId="{2EB065A1-44F4-47DB-99F4-8763E584167C}" srcOrd="2" destOrd="0" parTransId="{44B5B999-993E-461B-A2B3-D894907BF877}" sibTransId="{D3C04737-D9B5-4669-A740-EA08D1AFCB6F}"/>
    <dgm:cxn modelId="{8EF3BD41-477F-4DC9-B973-C0A19C050829}" type="presOf" srcId="{F0D43B8F-69D3-42C3-80C2-CFFE541B4F7B}" destId="{0FFA051E-50BE-4804-9BC5-38452C16ED62}" srcOrd="0" destOrd="1" presId="urn:microsoft.com/office/officeart/2005/8/layout/hList1"/>
    <dgm:cxn modelId="{3742DB40-785D-475F-9F4F-A3FF193CB2BE}" type="presOf" srcId="{099A0765-52C8-4A9C-9C20-A156FED9C6F4}" destId="{0FFA051E-50BE-4804-9BC5-38452C16ED62}" srcOrd="0" destOrd="0" presId="urn:microsoft.com/office/officeart/2005/8/layout/hList1"/>
    <dgm:cxn modelId="{EB81F789-CCC6-4011-AB10-88BB9B144087}" type="presOf" srcId="{F00B40CD-E05B-47B1-A51C-9D34F4F4311A}" destId="{CC317D16-1ECE-4A40-A783-90967D69F97A}" srcOrd="0" destOrd="1" presId="urn:microsoft.com/office/officeart/2005/8/layout/hList1"/>
    <dgm:cxn modelId="{9F790B18-1DFD-4FBD-A109-311E3CA3D3AF}" srcId="{26F77630-3772-41FF-9867-FEA189EE7D35}" destId="{099A0765-52C8-4A9C-9C20-A156FED9C6F4}" srcOrd="0" destOrd="0" parTransId="{FE88FA43-8C65-4F71-8311-7F6B77D6A753}" sibTransId="{0ED33995-2E19-43AA-9610-92FCC0FD4A27}"/>
    <dgm:cxn modelId="{1CBF5D52-56AB-447C-8527-1E7C4B91CE4E}" srcId="{1A10DCDE-A3F8-4692-A90A-8B6943A3D96C}" destId="{26F77630-3772-41FF-9867-FEA189EE7D35}" srcOrd="0" destOrd="0" parTransId="{39798DA3-9ABA-43ED-A9AF-59FE470E5A86}" sibTransId="{B9DD085D-9E3A-4F69-969D-8CF7681C699E}"/>
    <dgm:cxn modelId="{0ABDBDB3-2AA2-4550-A513-0681577E74D8}" type="presOf" srcId="{26F77630-3772-41FF-9867-FEA189EE7D35}" destId="{B4DD202E-A3DF-400D-882C-78A310141D80}" srcOrd="0" destOrd="0" presId="urn:microsoft.com/office/officeart/2005/8/layout/hList1"/>
    <dgm:cxn modelId="{14E97AE6-0B69-48F9-A9FB-CF6235B8DCF9}" type="presOf" srcId="{1A10DCDE-A3F8-4692-A90A-8B6943A3D96C}" destId="{58017C04-129E-4C43-A890-DAAA4C869791}" srcOrd="0" destOrd="0" presId="urn:microsoft.com/office/officeart/2005/8/layout/hList1"/>
    <dgm:cxn modelId="{914949D0-93E7-43BB-81F8-A36CD3256C34}" srcId="{580C4BD8-3993-47FA-9EFE-FFD1A7D14552}" destId="{5ED5AAFA-7DF7-4C13-BFE2-07CBC9983B3C}" srcOrd="1" destOrd="0" parTransId="{B27F0AD6-E94F-4508-83FE-B1D40EBC2238}" sibTransId="{66B6AD5E-52E6-4CCD-A4B9-0539386459D6}"/>
    <dgm:cxn modelId="{09B714DF-C478-40CF-88A8-D068C4591EBD}" srcId="{580C4BD8-3993-47FA-9EFE-FFD1A7D14552}" destId="{932AAE22-0943-44DA-AD0D-39069C1E41B2}" srcOrd="0" destOrd="0" parTransId="{0B0281D3-E447-4331-AD15-26C8A70F776F}" sibTransId="{159ACF1A-7164-4EC7-96D2-2A231EE240D5}"/>
    <dgm:cxn modelId="{5F7EEE43-1560-4CF1-850C-E6BF8F56ED9E}" type="presOf" srcId="{580C4BD8-3993-47FA-9EFE-FFD1A7D14552}" destId="{49857DA0-9B3A-4C88-9395-2054AD96CD08}" srcOrd="0" destOrd="0" presId="urn:microsoft.com/office/officeart/2005/8/layout/hList1"/>
    <dgm:cxn modelId="{5B9F5743-DA92-4F1D-8318-A1D312677B9A}" srcId="{2EB065A1-44F4-47DB-99F4-8763E584167C}" destId="{F00B40CD-E05B-47B1-A51C-9D34F4F4311A}" srcOrd="1" destOrd="0" parTransId="{6300B1A0-803F-4F18-9DD8-6F6D60E29BA7}" sibTransId="{01494489-6D11-410C-BED2-50C4CCF630E7}"/>
    <dgm:cxn modelId="{C2CF3956-71D0-409C-BF51-2D2867E77074}" type="presOf" srcId="{5ED5AAFA-7DF7-4C13-BFE2-07CBC9983B3C}" destId="{EF0F69F3-86A0-4B5D-8FD2-1BCF23730A2F}" srcOrd="0" destOrd="1" presId="urn:microsoft.com/office/officeart/2005/8/layout/hList1"/>
    <dgm:cxn modelId="{DB83045B-68FE-4A2F-B03F-1CE381C5482E}" srcId="{1A10DCDE-A3F8-4692-A90A-8B6943A3D96C}" destId="{580C4BD8-3993-47FA-9EFE-FFD1A7D14552}" srcOrd="1" destOrd="0" parTransId="{34E171CA-12F0-493D-A067-DE6FC0AC4FB1}" sibTransId="{53E0E2BF-0132-4A6D-B809-BB68079DC08D}"/>
    <dgm:cxn modelId="{8249F78F-EDF6-4782-875D-1D430E84B69D}" type="presParOf" srcId="{58017C04-129E-4C43-A890-DAAA4C869791}" destId="{3F7E56D9-67BA-4AD6-9830-37B0B6FA6BEE}" srcOrd="0" destOrd="0" presId="urn:microsoft.com/office/officeart/2005/8/layout/hList1"/>
    <dgm:cxn modelId="{302A52DC-EB3B-4901-B8C3-4D416031966F}" type="presParOf" srcId="{3F7E56D9-67BA-4AD6-9830-37B0B6FA6BEE}" destId="{B4DD202E-A3DF-400D-882C-78A310141D80}" srcOrd="0" destOrd="0" presId="urn:microsoft.com/office/officeart/2005/8/layout/hList1"/>
    <dgm:cxn modelId="{16A61CB4-C8BB-48F9-8C3A-B5DE5C12F081}" type="presParOf" srcId="{3F7E56D9-67BA-4AD6-9830-37B0B6FA6BEE}" destId="{0FFA051E-50BE-4804-9BC5-38452C16ED62}" srcOrd="1" destOrd="0" presId="urn:microsoft.com/office/officeart/2005/8/layout/hList1"/>
    <dgm:cxn modelId="{BFC07DEC-B530-43DA-93D5-8636B61A3D5E}" type="presParOf" srcId="{58017C04-129E-4C43-A890-DAAA4C869791}" destId="{838A62C8-21A7-458A-AEF8-FEDF0F5DC840}" srcOrd="1" destOrd="0" presId="urn:microsoft.com/office/officeart/2005/8/layout/hList1"/>
    <dgm:cxn modelId="{310B605C-E347-4A3A-8E1D-46A01B5D36E3}" type="presParOf" srcId="{58017C04-129E-4C43-A890-DAAA4C869791}" destId="{D1E61DFA-3BE6-4B61-B4A7-0CA83B8AC117}" srcOrd="2" destOrd="0" presId="urn:microsoft.com/office/officeart/2005/8/layout/hList1"/>
    <dgm:cxn modelId="{11C6C285-A028-46D0-AD2E-5895E547C10A}" type="presParOf" srcId="{D1E61DFA-3BE6-4B61-B4A7-0CA83B8AC117}" destId="{49857DA0-9B3A-4C88-9395-2054AD96CD08}" srcOrd="0" destOrd="0" presId="urn:microsoft.com/office/officeart/2005/8/layout/hList1"/>
    <dgm:cxn modelId="{8157EB2F-E6D3-4173-BD5D-2B943C778C93}" type="presParOf" srcId="{D1E61DFA-3BE6-4B61-B4A7-0CA83B8AC117}" destId="{EF0F69F3-86A0-4B5D-8FD2-1BCF23730A2F}" srcOrd="1" destOrd="0" presId="urn:microsoft.com/office/officeart/2005/8/layout/hList1"/>
    <dgm:cxn modelId="{FEF5B94F-8459-4BA1-B6BE-3D00B22A8EC5}" type="presParOf" srcId="{58017C04-129E-4C43-A890-DAAA4C869791}" destId="{A807E964-6AE0-4B4C-97BB-FBAA06A69CF2}" srcOrd="3" destOrd="0" presId="urn:microsoft.com/office/officeart/2005/8/layout/hList1"/>
    <dgm:cxn modelId="{AFEE8DF5-EB3F-4899-B606-A97E149FAFBF}" type="presParOf" srcId="{58017C04-129E-4C43-A890-DAAA4C869791}" destId="{BA2D7064-46F8-48EB-A93B-99FE44FB8011}" srcOrd="4" destOrd="0" presId="urn:microsoft.com/office/officeart/2005/8/layout/hList1"/>
    <dgm:cxn modelId="{A6D92A2A-8646-47B9-9F2E-9DFB7207C2E3}" type="presParOf" srcId="{BA2D7064-46F8-48EB-A93B-99FE44FB8011}" destId="{61E994DD-87C4-4872-A45F-67B9E1C296D6}" srcOrd="0" destOrd="0" presId="urn:microsoft.com/office/officeart/2005/8/layout/hList1"/>
    <dgm:cxn modelId="{F61BAB10-1C6E-46F2-BFC5-BD96E10CB6AC}" type="presParOf" srcId="{BA2D7064-46F8-48EB-A93B-99FE44FB8011}" destId="{CC317D16-1ECE-4A40-A783-90967D69F9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2E363-3B35-4217-BE64-7D9F10B93632}">
      <dsp:nvSpPr>
        <dsp:cNvPr id="0" name=""/>
        <dsp:cNvSpPr/>
      </dsp:nvSpPr>
      <dsp:spPr>
        <a:xfrm>
          <a:off x="2209808" y="0"/>
          <a:ext cx="2235200" cy="1388533"/>
        </a:xfrm>
        <a:prstGeom prst="trapezoid">
          <a:avLst>
            <a:gd name="adj" fmla="val 80488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Repair</a:t>
          </a:r>
          <a:endParaRPr lang="en-US" sz="2800" kern="1200" dirty="0"/>
        </a:p>
      </dsp:txBody>
      <dsp:txXfrm>
        <a:off x="2209808" y="0"/>
        <a:ext cx="2235200" cy="1388533"/>
      </dsp:txXfrm>
    </dsp:sp>
    <dsp:sp modelId="{4EDBC1BB-C486-4B84-83F9-78CC14AE1B20}">
      <dsp:nvSpPr>
        <dsp:cNvPr id="0" name=""/>
        <dsp:cNvSpPr/>
      </dsp:nvSpPr>
      <dsp:spPr>
        <a:xfrm>
          <a:off x="1117600" y="1388533"/>
          <a:ext cx="4470400" cy="1388533"/>
        </a:xfrm>
        <a:prstGeom prst="trapezoid">
          <a:avLst>
            <a:gd name="adj" fmla="val 80488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Field Service</a:t>
          </a:r>
          <a:endParaRPr lang="en-US" sz="2800" kern="1200" dirty="0"/>
        </a:p>
      </dsp:txBody>
      <dsp:txXfrm>
        <a:off x="1899920" y="1388533"/>
        <a:ext cx="2905760" cy="1388533"/>
      </dsp:txXfrm>
    </dsp:sp>
    <dsp:sp modelId="{B3E2CAD9-0A7C-41F9-BE82-81602062C314}">
      <dsp:nvSpPr>
        <dsp:cNvPr id="0" name=""/>
        <dsp:cNvSpPr/>
      </dsp:nvSpPr>
      <dsp:spPr>
        <a:xfrm>
          <a:off x="0" y="2777066"/>
          <a:ext cx="6705600" cy="1388533"/>
        </a:xfrm>
        <a:prstGeom prst="trapezoid">
          <a:avLst>
            <a:gd name="adj" fmla="val 80488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All Services</a:t>
          </a:r>
          <a:endParaRPr lang="en-US" sz="2800" kern="1200" dirty="0"/>
        </a:p>
      </dsp:txBody>
      <dsp:txXfrm>
        <a:off x="1173479" y="2777066"/>
        <a:ext cx="4358640" cy="1388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D202E-A3DF-400D-882C-78A310141D80}">
      <dsp:nvSpPr>
        <dsp:cNvPr id="0" name=""/>
        <dsp:cNvSpPr/>
      </dsp:nvSpPr>
      <dsp:spPr>
        <a:xfrm>
          <a:off x="2547" y="12492"/>
          <a:ext cx="2484239" cy="9936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$49/</a:t>
          </a:r>
          <a:r>
            <a:rPr lang="en-US" sz="2800" kern="1200" dirty="0" err="1" smtClean="0"/>
            <a:t>mo</a:t>
          </a:r>
          <a:endParaRPr lang="en-US" sz="2800" kern="1200" dirty="0"/>
        </a:p>
      </dsp:txBody>
      <dsp:txXfrm>
        <a:off x="2547" y="12492"/>
        <a:ext cx="2484239" cy="993695"/>
      </dsp:txXfrm>
    </dsp:sp>
    <dsp:sp modelId="{0FFA051E-50BE-4804-9BC5-38452C16ED62}">
      <dsp:nvSpPr>
        <dsp:cNvPr id="0" name=""/>
        <dsp:cNvSpPr/>
      </dsp:nvSpPr>
      <dsp:spPr>
        <a:xfrm>
          <a:off x="2547" y="1006187"/>
          <a:ext cx="2484239" cy="18007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1 User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Low Limits</a:t>
          </a:r>
          <a:endParaRPr lang="en-US" sz="2800" kern="1200" dirty="0"/>
        </a:p>
      </dsp:txBody>
      <dsp:txXfrm>
        <a:off x="2547" y="1006187"/>
        <a:ext cx="2484239" cy="1800720"/>
      </dsp:txXfrm>
    </dsp:sp>
    <dsp:sp modelId="{49857DA0-9B3A-4C88-9395-2054AD96CD08}">
      <dsp:nvSpPr>
        <dsp:cNvPr id="0" name=""/>
        <dsp:cNvSpPr/>
      </dsp:nvSpPr>
      <dsp:spPr>
        <a:xfrm>
          <a:off x="2834580" y="12492"/>
          <a:ext cx="2484239" cy="9936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$99/</a:t>
          </a:r>
          <a:r>
            <a:rPr lang="en-US" sz="2800" kern="1200" dirty="0" err="1" smtClean="0"/>
            <a:t>mo</a:t>
          </a:r>
          <a:endParaRPr lang="en-US" sz="2800" kern="1200" dirty="0"/>
        </a:p>
      </dsp:txBody>
      <dsp:txXfrm>
        <a:off x="2834580" y="12492"/>
        <a:ext cx="2484239" cy="993695"/>
      </dsp:txXfrm>
    </dsp:sp>
    <dsp:sp modelId="{EF0F69F3-86A0-4B5D-8FD2-1BCF23730A2F}">
      <dsp:nvSpPr>
        <dsp:cNvPr id="0" name=""/>
        <dsp:cNvSpPr/>
      </dsp:nvSpPr>
      <dsp:spPr>
        <a:xfrm>
          <a:off x="2834580" y="1006187"/>
          <a:ext cx="2484239" cy="18007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10 Users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Higher Limits</a:t>
          </a:r>
          <a:endParaRPr lang="en-US" sz="2800" kern="1200" dirty="0"/>
        </a:p>
      </dsp:txBody>
      <dsp:txXfrm>
        <a:off x="2834580" y="1006187"/>
        <a:ext cx="2484239" cy="1800720"/>
      </dsp:txXfrm>
    </dsp:sp>
    <dsp:sp modelId="{61E994DD-87C4-4872-A45F-67B9E1C296D6}">
      <dsp:nvSpPr>
        <dsp:cNvPr id="0" name=""/>
        <dsp:cNvSpPr/>
      </dsp:nvSpPr>
      <dsp:spPr>
        <a:xfrm>
          <a:off x="5666612" y="12492"/>
          <a:ext cx="2484239" cy="9936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$299/</a:t>
          </a:r>
          <a:r>
            <a:rPr lang="en-US" sz="2800" kern="1200" dirty="0" err="1" smtClean="0"/>
            <a:t>mo</a:t>
          </a:r>
          <a:endParaRPr lang="en-US" sz="2800" kern="1200" dirty="0"/>
        </a:p>
      </dsp:txBody>
      <dsp:txXfrm>
        <a:off x="5666612" y="12492"/>
        <a:ext cx="2484239" cy="993695"/>
      </dsp:txXfrm>
    </dsp:sp>
    <dsp:sp modelId="{CC317D16-1ECE-4A40-A783-90967D69F97A}">
      <dsp:nvSpPr>
        <dsp:cNvPr id="0" name=""/>
        <dsp:cNvSpPr/>
      </dsp:nvSpPr>
      <dsp:spPr>
        <a:xfrm>
          <a:off x="5666612" y="1006187"/>
          <a:ext cx="2484239" cy="18007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30 Users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Per user after that</a:t>
          </a:r>
          <a:endParaRPr lang="en-US" sz="2800" kern="1200" dirty="0"/>
        </a:p>
      </dsp:txBody>
      <dsp:txXfrm>
        <a:off x="5666612" y="1006187"/>
        <a:ext cx="2484239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1FCC6-6386-462B-A25A-E9F336817846}" type="datetimeFigureOut">
              <a:rPr lang="en-US" smtClean="0"/>
              <a:t>2/25/13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1EEFC-9879-4737-8B3B-6B17227B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8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EEFC-9879-4737-8B3B-6B17227B99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0830-91D7-4E86-8B2F-D980CBE0A7A9}" type="datetime1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6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89F8-2094-46B5-A4A9-196CD9C2342E}" type="datetime1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4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8F56-81E8-4FEF-B7A4-5CFD49174843}" type="datetime1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9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91C2-BF3F-4186-A76D-562A6ED301E6}" type="datetime1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6839-0BAD-4086-826F-FEC47FD733BE}" type="datetime1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0E6F-CCCA-4223-BAA4-AA5F78875FD4}" type="datetime1">
              <a:rPr lang="en-US" smtClean="0"/>
              <a:t>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8C85-35DF-4E20-B6B2-C1F5106872BE}" type="datetime1">
              <a:rPr lang="en-US" smtClean="0"/>
              <a:t>2/25/13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0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C636-0EFD-4E2E-A1D5-7C9AAD8DA02B}" type="datetime1">
              <a:rPr lang="en-US" smtClean="0"/>
              <a:t>2/25/13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7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20EE-64DE-4475-8058-201235CC62FD}" type="datetime1">
              <a:rPr lang="en-US" smtClean="0"/>
              <a:t>2/25/13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234B-A651-42AC-8DD7-180D92874D8E}" type="datetime1">
              <a:rPr lang="en-US" smtClean="0"/>
              <a:t>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9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9A-4E17-4157-8A7E-78F0780E83AF}" type="datetime1">
              <a:rPr lang="en-US" smtClean="0"/>
              <a:t>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40650-24CC-4A4D-A542-6D6A17616A70}" type="datetime1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2202-A194-481B-AA5C-5B683F18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RepairShopr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4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10859689"/>
              </p:ext>
            </p:extLst>
          </p:nvPr>
        </p:nvGraphicFramePr>
        <p:xfrm>
          <a:off x="304800" y="1371600"/>
          <a:ext cx="8458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165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KPIs/Goals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Organically we are over 100 signups a month</a:t>
            </a:r>
          </a:p>
          <a:p>
            <a:r>
              <a:rPr lang="en-US" dirty="0" smtClean="0"/>
              <a:t>Converting 2%</a:t>
            </a:r>
          </a:p>
          <a:p>
            <a:r>
              <a:rPr lang="en-US" dirty="0" smtClean="0"/>
              <a:t>Conversion Goal: 5%</a:t>
            </a:r>
          </a:p>
          <a:p>
            <a:r>
              <a:rPr lang="en-US" dirty="0" smtClean="0"/>
              <a:t>Current Cost of Acquisition: $100~</a:t>
            </a:r>
          </a:p>
          <a:p>
            <a:r>
              <a:rPr lang="en-US" dirty="0" smtClean="0"/>
              <a:t>Estimated Lifetime Value: $5,000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 </a:t>
            </a:r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19245155"/>
              </p:ext>
            </p:extLst>
          </p:nvPr>
        </p:nvGraphicFramePr>
        <p:xfrm>
          <a:off x="1676400" y="1905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652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(12 months)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Ramp up sales</a:t>
            </a:r>
          </a:p>
          <a:p>
            <a:r>
              <a:rPr lang="en-US" dirty="0" smtClean="0"/>
              <a:t>Master SEM</a:t>
            </a:r>
          </a:p>
          <a:p>
            <a:r>
              <a:rPr lang="en-US" dirty="0" smtClean="0"/>
              <a:t>Attack further verticals</a:t>
            </a:r>
          </a:p>
          <a:p>
            <a:pPr lvl="1"/>
            <a:r>
              <a:rPr lang="en-US" dirty="0" smtClean="0"/>
              <a:t>All repair shops; watch, jewelry, electronics</a:t>
            </a:r>
          </a:p>
          <a:p>
            <a:pPr lvl="1"/>
            <a:r>
              <a:rPr lang="en-US" dirty="0" smtClean="0"/>
              <a:t>Then field service verticals; </a:t>
            </a:r>
          </a:p>
          <a:p>
            <a:pPr lvl="2"/>
            <a:r>
              <a:rPr lang="en-US" dirty="0" smtClean="0"/>
              <a:t>Repair-men, handy-men, plumbers, construction, HVAC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want to sprint.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$300k will get our dream team full time for a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9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Comprehensive Software for Service </a:t>
            </a:r>
            <a:r>
              <a:rPr lang="en-US" dirty="0" smtClean="0"/>
              <a:t>Businesses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5401-D974-41C7-A7A1-CE50690126E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5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Their Pain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Invoicing software is dumb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Email newsletters are spam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Staying modern is getting tougher every year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Good service means good communication – this is impossible for SMBs to scale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hosted app that has a </a:t>
            </a:r>
            <a:r>
              <a:rPr lang="en-US" b="1" dirty="0" smtClean="0"/>
              <a:t>deep</a:t>
            </a:r>
            <a:r>
              <a:rPr lang="en-US" dirty="0" smtClean="0"/>
              <a:t> understanding of their business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Business Builder will automate growth of their business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Make operations </a:t>
            </a:r>
            <a:r>
              <a:rPr lang="en-US" dirty="0" smtClean="0"/>
              <a:t>fun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have called it the “fortune 5 million”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65696066"/>
              </p:ext>
            </p:extLst>
          </p:nvPr>
        </p:nvGraphicFramePr>
        <p:xfrm>
          <a:off x="1143000" y="2438400"/>
          <a:ext cx="67056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13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ttp://www.mydbsync.com/images/quickboo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27" y="1524000"/>
            <a:ext cx="2619375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imbusaccounting.com/wp-content/uploads/2011/10/Xer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99" y="2728913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echguruit.com/Portals/211347/images/freshbooks.com_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4" y="20574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1.gstatic.com/images?q=tbn:ANd9GcS2_OEZOLoYLkNvBAQUnCsJ6Vg6dbdKJKGEezLsiQ3VeiW85ohf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87" y="4507349"/>
            <a:ext cx="2524879" cy="78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2.gstatic.com/images?q=tbn:ANd9GcQKOExmRA7cKA7am4kusQ9tMOGwMF7jyVxDwHlO_YRH_KkxNub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67" y="5275096"/>
            <a:ext cx="2286000" cy="111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2.gstatic.com/images?q=tbn:ANd9GcQ7PvTmK4mIFMcpzBAeYIhaCazHGDkU1IeSrRPQ56G9Hh0naxyJ6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4" y="4619048"/>
            <a:ext cx="2286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encrypted-tbn2.gstatic.com/images?q=tbn:ANd9GcTOjAJ8Lb2vEBX1NS-cqK0log4Hv-EF8Vq_uw9b6q4eOGa78SfZD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67" y="3376701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encrypted-tbn3.gstatic.com/images?q=tbn:ANd9GcS8z6RIQqe2RUIR0zSH22wYDgVnfSwUmIjP1WwRXaFbTFbpSwe0q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99" y="5464894"/>
            <a:ext cx="2182399" cy="73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13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32244970"/>
              </p:ext>
            </p:extLst>
          </p:nvPr>
        </p:nvGraphicFramePr>
        <p:xfrm>
          <a:off x="381000" y="2667000"/>
          <a:ext cx="81534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44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838200"/>
            <a:ext cx="9996054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63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Resonating?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2202-A194-481B-AA5C-5B683F18D11B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017" y="1143000"/>
            <a:ext cx="6547117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2675488"/>
            <a:ext cx="4073131" cy="21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455" y="4038600"/>
            <a:ext cx="474719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438400"/>
            <a:ext cx="7457219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6800"/>
            <a:ext cx="3657600" cy="1431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1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225</Words>
  <Application>Microsoft Macintosh PowerPoint</Application>
  <PresentationFormat>On-screen Show (4:3)</PresentationFormat>
  <Paragraphs>70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RepairShopr</vt:lpstr>
      <vt:lpstr>PowerPoint Presentation</vt:lpstr>
      <vt:lpstr>Their Pain Points</vt:lpstr>
      <vt:lpstr>Our Job</vt:lpstr>
      <vt:lpstr>Our Market</vt:lpstr>
      <vt:lpstr>Competition</vt:lpstr>
      <vt:lpstr>Business Model</vt:lpstr>
      <vt:lpstr>Us</vt:lpstr>
      <vt:lpstr>Resonating?</vt:lpstr>
      <vt:lpstr>Traction</vt:lpstr>
      <vt:lpstr>KPIs/Goals</vt:lpstr>
      <vt:lpstr>Retention To Date</vt:lpstr>
      <vt:lpstr>The Future (12 months)</vt:lpstr>
      <vt:lpstr>How to Help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RepairShopr</dc:title>
  <dc:creator>Troy</dc:creator>
  <cp:lastModifiedBy>Troy Anderson</cp:lastModifiedBy>
  <cp:revision>10</cp:revision>
  <dcterms:created xsi:type="dcterms:W3CDTF">2013-02-23T05:31:05Z</dcterms:created>
  <dcterms:modified xsi:type="dcterms:W3CDTF">2013-02-26T02:28:09Z</dcterms:modified>
</cp:coreProperties>
</file>