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6" d="100"/>
          <a:sy n="96" d="100"/>
        </p:scale>
        <p:origin x="7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DCDC-41E7-771A-1EA3-C3336C39E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0198F43-CC37-499C-62AF-3586965600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EFE7E7C-9EC4-C40E-61BA-FF2D9CC8F659}"/>
              </a:ext>
            </a:extLst>
          </p:cNvPr>
          <p:cNvSpPr>
            <a:spLocks noGrp="1"/>
          </p:cNvSpPr>
          <p:nvPr>
            <p:ph type="dt" sz="half" idx="10"/>
          </p:nvPr>
        </p:nvSpPr>
        <p:spPr/>
        <p:txBody>
          <a:bodyPr/>
          <a:lstStyle/>
          <a:p>
            <a:fld id="{50A473C8-D543-4C59-BBE0-5DB6E3213D9A}" type="datetimeFigureOut">
              <a:rPr lang="en-GB" smtClean="0"/>
              <a:t>23/02/2024</a:t>
            </a:fld>
            <a:endParaRPr lang="en-GB"/>
          </a:p>
        </p:txBody>
      </p:sp>
      <p:sp>
        <p:nvSpPr>
          <p:cNvPr id="5" name="Footer Placeholder 4">
            <a:extLst>
              <a:ext uri="{FF2B5EF4-FFF2-40B4-BE49-F238E27FC236}">
                <a16:creationId xmlns:a16="http://schemas.microsoft.com/office/drawing/2014/main" id="{2CDD2460-50AF-B8EB-A5E6-ECB59E7D6E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3C3F5-BAFE-10BC-1528-FCFE30B41E1B}"/>
              </a:ext>
            </a:extLst>
          </p:cNvPr>
          <p:cNvSpPr>
            <a:spLocks noGrp="1"/>
          </p:cNvSpPr>
          <p:nvPr>
            <p:ph type="sldNum" sz="quarter" idx="12"/>
          </p:nvPr>
        </p:nvSpPr>
        <p:spPr/>
        <p:txBody>
          <a:bodyPr/>
          <a:lstStyle/>
          <a:p>
            <a:fld id="{071D665E-ED59-4241-87CF-DF6ECE74FA3D}" type="slidenum">
              <a:rPr lang="en-GB" smtClean="0"/>
              <a:t>‹#›</a:t>
            </a:fld>
            <a:endParaRPr lang="en-GB"/>
          </a:p>
        </p:txBody>
      </p:sp>
    </p:spTree>
    <p:extLst>
      <p:ext uri="{BB962C8B-B14F-4D97-AF65-F5344CB8AC3E}">
        <p14:creationId xmlns:p14="http://schemas.microsoft.com/office/powerpoint/2010/main" val="193865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502D-89A5-4ADA-53C1-5C1991313B6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5E5C53-FA64-BDEE-8AA8-7848DB624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D660BB-B230-F778-39C2-9D933AD2C329}"/>
              </a:ext>
            </a:extLst>
          </p:cNvPr>
          <p:cNvSpPr>
            <a:spLocks noGrp="1"/>
          </p:cNvSpPr>
          <p:nvPr>
            <p:ph type="dt" sz="half" idx="10"/>
          </p:nvPr>
        </p:nvSpPr>
        <p:spPr/>
        <p:txBody>
          <a:bodyPr/>
          <a:lstStyle/>
          <a:p>
            <a:fld id="{50A473C8-D543-4C59-BBE0-5DB6E3213D9A}" type="datetimeFigureOut">
              <a:rPr lang="en-GB" smtClean="0"/>
              <a:t>23/02/2024</a:t>
            </a:fld>
            <a:endParaRPr lang="en-GB"/>
          </a:p>
        </p:txBody>
      </p:sp>
      <p:sp>
        <p:nvSpPr>
          <p:cNvPr id="5" name="Footer Placeholder 4">
            <a:extLst>
              <a:ext uri="{FF2B5EF4-FFF2-40B4-BE49-F238E27FC236}">
                <a16:creationId xmlns:a16="http://schemas.microsoft.com/office/drawing/2014/main" id="{04849726-5351-8765-4379-AD837BB08E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F44C6E-9B5D-9D9E-A1B5-47C8E84EE7C0}"/>
              </a:ext>
            </a:extLst>
          </p:cNvPr>
          <p:cNvSpPr>
            <a:spLocks noGrp="1"/>
          </p:cNvSpPr>
          <p:nvPr>
            <p:ph type="sldNum" sz="quarter" idx="12"/>
          </p:nvPr>
        </p:nvSpPr>
        <p:spPr/>
        <p:txBody>
          <a:bodyPr/>
          <a:lstStyle/>
          <a:p>
            <a:fld id="{071D665E-ED59-4241-87CF-DF6ECE74FA3D}" type="slidenum">
              <a:rPr lang="en-GB" smtClean="0"/>
              <a:t>‹#›</a:t>
            </a:fld>
            <a:endParaRPr lang="en-GB"/>
          </a:p>
        </p:txBody>
      </p:sp>
    </p:spTree>
    <p:extLst>
      <p:ext uri="{BB962C8B-B14F-4D97-AF65-F5344CB8AC3E}">
        <p14:creationId xmlns:p14="http://schemas.microsoft.com/office/powerpoint/2010/main" val="45625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D51008-5A9A-AC64-09BF-D5805B180E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BAB3666-B73D-1B73-02D5-1DB4B340C0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EF4879-28A4-387A-5EF6-CFE3D277C3AD}"/>
              </a:ext>
            </a:extLst>
          </p:cNvPr>
          <p:cNvSpPr>
            <a:spLocks noGrp="1"/>
          </p:cNvSpPr>
          <p:nvPr>
            <p:ph type="dt" sz="half" idx="10"/>
          </p:nvPr>
        </p:nvSpPr>
        <p:spPr/>
        <p:txBody>
          <a:bodyPr/>
          <a:lstStyle/>
          <a:p>
            <a:fld id="{50A473C8-D543-4C59-BBE0-5DB6E3213D9A}" type="datetimeFigureOut">
              <a:rPr lang="en-GB" smtClean="0"/>
              <a:t>23/02/2024</a:t>
            </a:fld>
            <a:endParaRPr lang="en-GB"/>
          </a:p>
        </p:txBody>
      </p:sp>
      <p:sp>
        <p:nvSpPr>
          <p:cNvPr id="5" name="Footer Placeholder 4">
            <a:extLst>
              <a:ext uri="{FF2B5EF4-FFF2-40B4-BE49-F238E27FC236}">
                <a16:creationId xmlns:a16="http://schemas.microsoft.com/office/drawing/2014/main" id="{DFFCB86E-75C6-B6D8-4CD6-8F77C90A67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A2EB0F-8357-B714-A26F-555C60C6634D}"/>
              </a:ext>
            </a:extLst>
          </p:cNvPr>
          <p:cNvSpPr>
            <a:spLocks noGrp="1"/>
          </p:cNvSpPr>
          <p:nvPr>
            <p:ph type="sldNum" sz="quarter" idx="12"/>
          </p:nvPr>
        </p:nvSpPr>
        <p:spPr/>
        <p:txBody>
          <a:bodyPr/>
          <a:lstStyle/>
          <a:p>
            <a:fld id="{071D665E-ED59-4241-87CF-DF6ECE74FA3D}" type="slidenum">
              <a:rPr lang="en-GB" smtClean="0"/>
              <a:t>‹#›</a:t>
            </a:fld>
            <a:endParaRPr lang="en-GB"/>
          </a:p>
        </p:txBody>
      </p:sp>
    </p:spTree>
    <p:extLst>
      <p:ext uri="{BB962C8B-B14F-4D97-AF65-F5344CB8AC3E}">
        <p14:creationId xmlns:p14="http://schemas.microsoft.com/office/powerpoint/2010/main" val="410065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AE92-C39F-8305-EA47-14BA8E9654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AA3F698-949A-4590-F3FC-6757B31D6F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507C1E-6795-E2FA-D8AB-CA6B54C84DF0}"/>
              </a:ext>
            </a:extLst>
          </p:cNvPr>
          <p:cNvSpPr>
            <a:spLocks noGrp="1"/>
          </p:cNvSpPr>
          <p:nvPr>
            <p:ph type="dt" sz="half" idx="10"/>
          </p:nvPr>
        </p:nvSpPr>
        <p:spPr/>
        <p:txBody>
          <a:bodyPr/>
          <a:lstStyle/>
          <a:p>
            <a:fld id="{50A473C8-D543-4C59-BBE0-5DB6E3213D9A}" type="datetimeFigureOut">
              <a:rPr lang="en-GB" smtClean="0"/>
              <a:t>23/02/2024</a:t>
            </a:fld>
            <a:endParaRPr lang="en-GB"/>
          </a:p>
        </p:txBody>
      </p:sp>
      <p:sp>
        <p:nvSpPr>
          <p:cNvPr id="5" name="Footer Placeholder 4">
            <a:extLst>
              <a:ext uri="{FF2B5EF4-FFF2-40B4-BE49-F238E27FC236}">
                <a16:creationId xmlns:a16="http://schemas.microsoft.com/office/drawing/2014/main" id="{A0CBB7A2-BD8E-472E-046B-489BD1A132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BEBAA-0ADB-51DC-AAC1-C3AE7CD77913}"/>
              </a:ext>
            </a:extLst>
          </p:cNvPr>
          <p:cNvSpPr>
            <a:spLocks noGrp="1"/>
          </p:cNvSpPr>
          <p:nvPr>
            <p:ph type="sldNum" sz="quarter" idx="12"/>
          </p:nvPr>
        </p:nvSpPr>
        <p:spPr/>
        <p:txBody>
          <a:bodyPr/>
          <a:lstStyle/>
          <a:p>
            <a:fld id="{071D665E-ED59-4241-87CF-DF6ECE74FA3D}" type="slidenum">
              <a:rPr lang="en-GB" smtClean="0"/>
              <a:t>‹#›</a:t>
            </a:fld>
            <a:endParaRPr lang="en-GB"/>
          </a:p>
        </p:txBody>
      </p:sp>
    </p:spTree>
    <p:extLst>
      <p:ext uri="{BB962C8B-B14F-4D97-AF65-F5344CB8AC3E}">
        <p14:creationId xmlns:p14="http://schemas.microsoft.com/office/powerpoint/2010/main" val="285906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FC42-9A26-13C1-360F-97183ABDB4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135E8C-385A-0C0A-3B08-B9FB0E3590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CC9CF4-04BE-766B-7802-A3BE4B900C98}"/>
              </a:ext>
            </a:extLst>
          </p:cNvPr>
          <p:cNvSpPr>
            <a:spLocks noGrp="1"/>
          </p:cNvSpPr>
          <p:nvPr>
            <p:ph type="dt" sz="half" idx="10"/>
          </p:nvPr>
        </p:nvSpPr>
        <p:spPr/>
        <p:txBody>
          <a:bodyPr/>
          <a:lstStyle/>
          <a:p>
            <a:fld id="{50A473C8-D543-4C59-BBE0-5DB6E3213D9A}" type="datetimeFigureOut">
              <a:rPr lang="en-GB" smtClean="0"/>
              <a:t>23/02/2024</a:t>
            </a:fld>
            <a:endParaRPr lang="en-GB"/>
          </a:p>
        </p:txBody>
      </p:sp>
      <p:sp>
        <p:nvSpPr>
          <p:cNvPr id="5" name="Footer Placeholder 4">
            <a:extLst>
              <a:ext uri="{FF2B5EF4-FFF2-40B4-BE49-F238E27FC236}">
                <a16:creationId xmlns:a16="http://schemas.microsoft.com/office/drawing/2014/main" id="{F25F1C85-775D-313A-3D06-19EF99A571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A795A8-3D8C-032C-4919-0FCE5F3E9A11}"/>
              </a:ext>
            </a:extLst>
          </p:cNvPr>
          <p:cNvSpPr>
            <a:spLocks noGrp="1"/>
          </p:cNvSpPr>
          <p:nvPr>
            <p:ph type="sldNum" sz="quarter" idx="12"/>
          </p:nvPr>
        </p:nvSpPr>
        <p:spPr/>
        <p:txBody>
          <a:bodyPr/>
          <a:lstStyle/>
          <a:p>
            <a:fld id="{071D665E-ED59-4241-87CF-DF6ECE74FA3D}" type="slidenum">
              <a:rPr lang="en-GB" smtClean="0"/>
              <a:t>‹#›</a:t>
            </a:fld>
            <a:endParaRPr lang="en-GB"/>
          </a:p>
        </p:txBody>
      </p:sp>
    </p:spTree>
    <p:extLst>
      <p:ext uri="{BB962C8B-B14F-4D97-AF65-F5344CB8AC3E}">
        <p14:creationId xmlns:p14="http://schemas.microsoft.com/office/powerpoint/2010/main" val="95985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EC25-03F8-28B9-BB1F-374E016159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568195-8F54-92E0-27D0-E69FDEB8A3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2E843B-82EE-0F95-C98B-C77F3AD8C4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53AD9B-2ABC-C431-0911-ED367B6EA711}"/>
              </a:ext>
            </a:extLst>
          </p:cNvPr>
          <p:cNvSpPr>
            <a:spLocks noGrp="1"/>
          </p:cNvSpPr>
          <p:nvPr>
            <p:ph type="dt" sz="half" idx="10"/>
          </p:nvPr>
        </p:nvSpPr>
        <p:spPr/>
        <p:txBody>
          <a:bodyPr/>
          <a:lstStyle/>
          <a:p>
            <a:fld id="{50A473C8-D543-4C59-BBE0-5DB6E3213D9A}" type="datetimeFigureOut">
              <a:rPr lang="en-GB" smtClean="0"/>
              <a:t>23/02/2024</a:t>
            </a:fld>
            <a:endParaRPr lang="en-GB"/>
          </a:p>
        </p:txBody>
      </p:sp>
      <p:sp>
        <p:nvSpPr>
          <p:cNvPr id="6" name="Footer Placeholder 5">
            <a:extLst>
              <a:ext uri="{FF2B5EF4-FFF2-40B4-BE49-F238E27FC236}">
                <a16:creationId xmlns:a16="http://schemas.microsoft.com/office/drawing/2014/main" id="{77F8CBA8-0D60-27E0-31DA-7A4E3BCDE9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EC3AB8-571C-F603-0D2E-18F1E81606EF}"/>
              </a:ext>
            </a:extLst>
          </p:cNvPr>
          <p:cNvSpPr>
            <a:spLocks noGrp="1"/>
          </p:cNvSpPr>
          <p:nvPr>
            <p:ph type="sldNum" sz="quarter" idx="12"/>
          </p:nvPr>
        </p:nvSpPr>
        <p:spPr/>
        <p:txBody>
          <a:bodyPr/>
          <a:lstStyle/>
          <a:p>
            <a:fld id="{071D665E-ED59-4241-87CF-DF6ECE74FA3D}" type="slidenum">
              <a:rPr lang="en-GB" smtClean="0"/>
              <a:t>‹#›</a:t>
            </a:fld>
            <a:endParaRPr lang="en-GB"/>
          </a:p>
        </p:txBody>
      </p:sp>
    </p:spTree>
    <p:extLst>
      <p:ext uri="{BB962C8B-B14F-4D97-AF65-F5344CB8AC3E}">
        <p14:creationId xmlns:p14="http://schemas.microsoft.com/office/powerpoint/2010/main" val="765886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EB08-507B-B49A-16F9-ABD2E2CAE11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0247E4-F053-8054-3503-71FBFBB06D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9BF33E-9698-C756-5DCD-FA23B41564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793CB4E-5259-4C2B-6963-B3D19EF83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E357D-F2AA-7F0F-2C75-E50F750E0B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2F753F-F584-38A6-DE75-27B88EF0F3C1}"/>
              </a:ext>
            </a:extLst>
          </p:cNvPr>
          <p:cNvSpPr>
            <a:spLocks noGrp="1"/>
          </p:cNvSpPr>
          <p:nvPr>
            <p:ph type="dt" sz="half" idx="10"/>
          </p:nvPr>
        </p:nvSpPr>
        <p:spPr/>
        <p:txBody>
          <a:bodyPr/>
          <a:lstStyle/>
          <a:p>
            <a:fld id="{50A473C8-D543-4C59-BBE0-5DB6E3213D9A}" type="datetimeFigureOut">
              <a:rPr lang="en-GB" smtClean="0"/>
              <a:t>23/02/2024</a:t>
            </a:fld>
            <a:endParaRPr lang="en-GB"/>
          </a:p>
        </p:txBody>
      </p:sp>
      <p:sp>
        <p:nvSpPr>
          <p:cNvPr id="8" name="Footer Placeholder 7">
            <a:extLst>
              <a:ext uri="{FF2B5EF4-FFF2-40B4-BE49-F238E27FC236}">
                <a16:creationId xmlns:a16="http://schemas.microsoft.com/office/drawing/2014/main" id="{9E6030D3-54ED-BA59-58CC-94F6C312FA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F4424C1-B688-0FC8-042D-C616FE989339}"/>
              </a:ext>
            </a:extLst>
          </p:cNvPr>
          <p:cNvSpPr>
            <a:spLocks noGrp="1"/>
          </p:cNvSpPr>
          <p:nvPr>
            <p:ph type="sldNum" sz="quarter" idx="12"/>
          </p:nvPr>
        </p:nvSpPr>
        <p:spPr/>
        <p:txBody>
          <a:bodyPr/>
          <a:lstStyle/>
          <a:p>
            <a:fld id="{071D665E-ED59-4241-87CF-DF6ECE74FA3D}" type="slidenum">
              <a:rPr lang="en-GB" smtClean="0"/>
              <a:t>‹#›</a:t>
            </a:fld>
            <a:endParaRPr lang="en-GB"/>
          </a:p>
        </p:txBody>
      </p:sp>
    </p:spTree>
    <p:extLst>
      <p:ext uri="{BB962C8B-B14F-4D97-AF65-F5344CB8AC3E}">
        <p14:creationId xmlns:p14="http://schemas.microsoft.com/office/powerpoint/2010/main" val="319475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73E03-BF1E-3691-6016-0E9490BAE5F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E34E2AE-9F2B-50DF-D16C-026D28B9B36D}"/>
              </a:ext>
            </a:extLst>
          </p:cNvPr>
          <p:cNvSpPr>
            <a:spLocks noGrp="1"/>
          </p:cNvSpPr>
          <p:nvPr>
            <p:ph type="dt" sz="half" idx="10"/>
          </p:nvPr>
        </p:nvSpPr>
        <p:spPr/>
        <p:txBody>
          <a:bodyPr/>
          <a:lstStyle/>
          <a:p>
            <a:fld id="{50A473C8-D543-4C59-BBE0-5DB6E3213D9A}" type="datetimeFigureOut">
              <a:rPr lang="en-GB" smtClean="0"/>
              <a:t>23/02/2024</a:t>
            </a:fld>
            <a:endParaRPr lang="en-GB"/>
          </a:p>
        </p:txBody>
      </p:sp>
      <p:sp>
        <p:nvSpPr>
          <p:cNvPr id="4" name="Footer Placeholder 3">
            <a:extLst>
              <a:ext uri="{FF2B5EF4-FFF2-40B4-BE49-F238E27FC236}">
                <a16:creationId xmlns:a16="http://schemas.microsoft.com/office/drawing/2014/main" id="{5AFB60B8-8CFA-2E06-8799-4BBDE9D43A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B22A2F-CC3D-5230-EBB8-1D074952DFB4}"/>
              </a:ext>
            </a:extLst>
          </p:cNvPr>
          <p:cNvSpPr>
            <a:spLocks noGrp="1"/>
          </p:cNvSpPr>
          <p:nvPr>
            <p:ph type="sldNum" sz="quarter" idx="12"/>
          </p:nvPr>
        </p:nvSpPr>
        <p:spPr/>
        <p:txBody>
          <a:bodyPr/>
          <a:lstStyle/>
          <a:p>
            <a:fld id="{071D665E-ED59-4241-87CF-DF6ECE74FA3D}" type="slidenum">
              <a:rPr lang="en-GB" smtClean="0"/>
              <a:t>‹#›</a:t>
            </a:fld>
            <a:endParaRPr lang="en-GB"/>
          </a:p>
        </p:txBody>
      </p:sp>
    </p:spTree>
    <p:extLst>
      <p:ext uri="{BB962C8B-B14F-4D97-AF65-F5344CB8AC3E}">
        <p14:creationId xmlns:p14="http://schemas.microsoft.com/office/powerpoint/2010/main" val="138096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E82244-4158-D774-0CA0-8E121EE8E33A}"/>
              </a:ext>
            </a:extLst>
          </p:cNvPr>
          <p:cNvSpPr>
            <a:spLocks noGrp="1"/>
          </p:cNvSpPr>
          <p:nvPr>
            <p:ph type="dt" sz="half" idx="10"/>
          </p:nvPr>
        </p:nvSpPr>
        <p:spPr/>
        <p:txBody>
          <a:bodyPr/>
          <a:lstStyle/>
          <a:p>
            <a:fld id="{50A473C8-D543-4C59-BBE0-5DB6E3213D9A}" type="datetimeFigureOut">
              <a:rPr lang="en-GB" smtClean="0"/>
              <a:t>23/02/2024</a:t>
            </a:fld>
            <a:endParaRPr lang="en-GB"/>
          </a:p>
        </p:txBody>
      </p:sp>
      <p:sp>
        <p:nvSpPr>
          <p:cNvPr id="3" name="Footer Placeholder 2">
            <a:extLst>
              <a:ext uri="{FF2B5EF4-FFF2-40B4-BE49-F238E27FC236}">
                <a16:creationId xmlns:a16="http://schemas.microsoft.com/office/drawing/2014/main" id="{47F713C7-519F-7C1E-3897-CBCBC9C2026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55D7090-2605-F88C-256B-022A740DE8E7}"/>
              </a:ext>
            </a:extLst>
          </p:cNvPr>
          <p:cNvSpPr>
            <a:spLocks noGrp="1"/>
          </p:cNvSpPr>
          <p:nvPr>
            <p:ph type="sldNum" sz="quarter" idx="12"/>
          </p:nvPr>
        </p:nvSpPr>
        <p:spPr/>
        <p:txBody>
          <a:bodyPr/>
          <a:lstStyle/>
          <a:p>
            <a:fld id="{071D665E-ED59-4241-87CF-DF6ECE74FA3D}" type="slidenum">
              <a:rPr lang="en-GB" smtClean="0"/>
              <a:t>‹#›</a:t>
            </a:fld>
            <a:endParaRPr lang="en-GB"/>
          </a:p>
        </p:txBody>
      </p:sp>
    </p:spTree>
    <p:extLst>
      <p:ext uri="{BB962C8B-B14F-4D97-AF65-F5344CB8AC3E}">
        <p14:creationId xmlns:p14="http://schemas.microsoft.com/office/powerpoint/2010/main" val="147257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31F6-42DB-B110-2F2D-F11D588A3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72ED2DE-3E83-8272-EC2E-53FAFBE79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B3DD580-27EF-C512-87DC-39FAB7692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ED8D32-FD23-92A1-A7B2-96DE2AF93C9F}"/>
              </a:ext>
            </a:extLst>
          </p:cNvPr>
          <p:cNvSpPr>
            <a:spLocks noGrp="1"/>
          </p:cNvSpPr>
          <p:nvPr>
            <p:ph type="dt" sz="half" idx="10"/>
          </p:nvPr>
        </p:nvSpPr>
        <p:spPr/>
        <p:txBody>
          <a:bodyPr/>
          <a:lstStyle/>
          <a:p>
            <a:fld id="{50A473C8-D543-4C59-BBE0-5DB6E3213D9A}" type="datetimeFigureOut">
              <a:rPr lang="en-GB" smtClean="0"/>
              <a:t>23/02/2024</a:t>
            </a:fld>
            <a:endParaRPr lang="en-GB"/>
          </a:p>
        </p:txBody>
      </p:sp>
      <p:sp>
        <p:nvSpPr>
          <p:cNvPr id="6" name="Footer Placeholder 5">
            <a:extLst>
              <a:ext uri="{FF2B5EF4-FFF2-40B4-BE49-F238E27FC236}">
                <a16:creationId xmlns:a16="http://schemas.microsoft.com/office/drawing/2014/main" id="{A72A4C5C-B623-4277-2204-CD8813E9D7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BEBE04-BC17-9AD4-3F49-BF088F7BA83B}"/>
              </a:ext>
            </a:extLst>
          </p:cNvPr>
          <p:cNvSpPr>
            <a:spLocks noGrp="1"/>
          </p:cNvSpPr>
          <p:nvPr>
            <p:ph type="sldNum" sz="quarter" idx="12"/>
          </p:nvPr>
        </p:nvSpPr>
        <p:spPr/>
        <p:txBody>
          <a:bodyPr/>
          <a:lstStyle/>
          <a:p>
            <a:fld id="{071D665E-ED59-4241-87CF-DF6ECE74FA3D}" type="slidenum">
              <a:rPr lang="en-GB" smtClean="0"/>
              <a:t>‹#›</a:t>
            </a:fld>
            <a:endParaRPr lang="en-GB"/>
          </a:p>
        </p:txBody>
      </p:sp>
    </p:spTree>
    <p:extLst>
      <p:ext uri="{BB962C8B-B14F-4D97-AF65-F5344CB8AC3E}">
        <p14:creationId xmlns:p14="http://schemas.microsoft.com/office/powerpoint/2010/main" val="376769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9263-8EC0-DD43-33F3-236FEACD2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870942-FAFD-428C-345E-9D3AE1FA8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573490-FD97-CB5A-B733-E74A59DD4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7836B8-DE37-CF51-890F-2FFBA7F4D268}"/>
              </a:ext>
            </a:extLst>
          </p:cNvPr>
          <p:cNvSpPr>
            <a:spLocks noGrp="1"/>
          </p:cNvSpPr>
          <p:nvPr>
            <p:ph type="dt" sz="half" idx="10"/>
          </p:nvPr>
        </p:nvSpPr>
        <p:spPr/>
        <p:txBody>
          <a:bodyPr/>
          <a:lstStyle/>
          <a:p>
            <a:fld id="{50A473C8-D543-4C59-BBE0-5DB6E3213D9A}" type="datetimeFigureOut">
              <a:rPr lang="en-GB" smtClean="0"/>
              <a:t>23/02/2024</a:t>
            </a:fld>
            <a:endParaRPr lang="en-GB"/>
          </a:p>
        </p:txBody>
      </p:sp>
      <p:sp>
        <p:nvSpPr>
          <p:cNvPr id="6" name="Footer Placeholder 5">
            <a:extLst>
              <a:ext uri="{FF2B5EF4-FFF2-40B4-BE49-F238E27FC236}">
                <a16:creationId xmlns:a16="http://schemas.microsoft.com/office/drawing/2014/main" id="{7870F3B0-7D59-0202-B129-D875147682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7DB45B-D846-F7E1-7652-F7DED1B0E1AB}"/>
              </a:ext>
            </a:extLst>
          </p:cNvPr>
          <p:cNvSpPr>
            <a:spLocks noGrp="1"/>
          </p:cNvSpPr>
          <p:nvPr>
            <p:ph type="sldNum" sz="quarter" idx="12"/>
          </p:nvPr>
        </p:nvSpPr>
        <p:spPr/>
        <p:txBody>
          <a:bodyPr/>
          <a:lstStyle/>
          <a:p>
            <a:fld id="{071D665E-ED59-4241-87CF-DF6ECE74FA3D}" type="slidenum">
              <a:rPr lang="en-GB" smtClean="0"/>
              <a:t>‹#›</a:t>
            </a:fld>
            <a:endParaRPr lang="en-GB"/>
          </a:p>
        </p:txBody>
      </p:sp>
    </p:spTree>
    <p:extLst>
      <p:ext uri="{BB962C8B-B14F-4D97-AF65-F5344CB8AC3E}">
        <p14:creationId xmlns:p14="http://schemas.microsoft.com/office/powerpoint/2010/main" val="156280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EB68E8-62E2-5BBB-FD0D-0EB26C974F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C45650E-2D90-0A8B-F3FF-704D56EF7E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25CD92-0573-B9CE-45E9-FF10F461B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A473C8-D543-4C59-BBE0-5DB6E3213D9A}" type="datetimeFigureOut">
              <a:rPr lang="en-GB" smtClean="0"/>
              <a:t>23/02/2024</a:t>
            </a:fld>
            <a:endParaRPr lang="en-GB"/>
          </a:p>
        </p:txBody>
      </p:sp>
      <p:sp>
        <p:nvSpPr>
          <p:cNvPr id="5" name="Footer Placeholder 4">
            <a:extLst>
              <a:ext uri="{FF2B5EF4-FFF2-40B4-BE49-F238E27FC236}">
                <a16:creationId xmlns:a16="http://schemas.microsoft.com/office/drawing/2014/main" id="{01D291DE-676A-1057-92BE-4B65DB34B5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38E75367-8376-0F4F-A471-7A6DF1253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1D665E-ED59-4241-87CF-DF6ECE74FA3D}" type="slidenum">
              <a:rPr lang="en-GB" smtClean="0"/>
              <a:t>‹#›</a:t>
            </a:fld>
            <a:endParaRPr lang="en-GB"/>
          </a:p>
        </p:txBody>
      </p:sp>
    </p:spTree>
    <p:extLst>
      <p:ext uri="{BB962C8B-B14F-4D97-AF65-F5344CB8AC3E}">
        <p14:creationId xmlns:p14="http://schemas.microsoft.com/office/powerpoint/2010/main" val="307641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952E0B7-463D-DADC-F8A2-BC4F8AF41477}"/>
              </a:ext>
            </a:extLst>
          </p:cNvPr>
          <p:cNvSpPr/>
          <p:nvPr/>
        </p:nvSpPr>
        <p:spPr>
          <a:xfrm>
            <a:off x="648476" y="1179534"/>
            <a:ext cx="2517731" cy="9770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Web Crawler</a:t>
            </a:r>
          </a:p>
        </p:txBody>
      </p:sp>
      <p:sp>
        <p:nvSpPr>
          <p:cNvPr id="5" name="Rectangle: Rounded Corners 4">
            <a:extLst>
              <a:ext uri="{FF2B5EF4-FFF2-40B4-BE49-F238E27FC236}">
                <a16:creationId xmlns:a16="http://schemas.microsoft.com/office/drawing/2014/main" id="{4925FEA3-6F51-0101-2A3F-AA8516140AA3}"/>
              </a:ext>
            </a:extLst>
          </p:cNvPr>
          <p:cNvSpPr/>
          <p:nvPr/>
        </p:nvSpPr>
        <p:spPr>
          <a:xfrm>
            <a:off x="4837134" y="1179534"/>
            <a:ext cx="2517731" cy="9770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Webpages</a:t>
            </a:r>
          </a:p>
        </p:txBody>
      </p:sp>
      <p:sp>
        <p:nvSpPr>
          <p:cNvPr id="6" name="Rectangle: Rounded Corners 5">
            <a:extLst>
              <a:ext uri="{FF2B5EF4-FFF2-40B4-BE49-F238E27FC236}">
                <a16:creationId xmlns:a16="http://schemas.microsoft.com/office/drawing/2014/main" id="{019F8EC7-50E9-79C8-60BD-2F662CA220BA}"/>
              </a:ext>
            </a:extLst>
          </p:cNvPr>
          <p:cNvSpPr/>
          <p:nvPr/>
        </p:nvSpPr>
        <p:spPr>
          <a:xfrm>
            <a:off x="9025792" y="1179534"/>
            <a:ext cx="2517731" cy="9770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Search Engine</a:t>
            </a:r>
          </a:p>
        </p:txBody>
      </p:sp>
      <p:cxnSp>
        <p:nvCxnSpPr>
          <p:cNvPr id="8" name="Straight Arrow Connector 7">
            <a:extLst>
              <a:ext uri="{FF2B5EF4-FFF2-40B4-BE49-F238E27FC236}">
                <a16:creationId xmlns:a16="http://schemas.microsoft.com/office/drawing/2014/main" id="{0CC2968F-9963-4B57-4EFC-905E59A912C5}"/>
              </a:ext>
            </a:extLst>
          </p:cNvPr>
          <p:cNvCxnSpPr>
            <a:stCxn id="4" idx="3"/>
            <a:endCxn id="5" idx="1"/>
          </p:cNvCxnSpPr>
          <p:nvPr/>
        </p:nvCxnSpPr>
        <p:spPr>
          <a:xfrm>
            <a:off x="3166207" y="1668049"/>
            <a:ext cx="16709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65689C5-6505-648D-CFC5-2C2C73BFA285}"/>
              </a:ext>
            </a:extLst>
          </p:cNvPr>
          <p:cNvCxnSpPr>
            <a:stCxn id="6" idx="1"/>
            <a:endCxn id="5" idx="3"/>
          </p:cNvCxnSpPr>
          <p:nvPr/>
        </p:nvCxnSpPr>
        <p:spPr>
          <a:xfrm flipH="1">
            <a:off x="7354865" y="1668049"/>
            <a:ext cx="16709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010A9C8-EF3B-A049-6533-81F6A2BF1B53}"/>
              </a:ext>
            </a:extLst>
          </p:cNvPr>
          <p:cNvSpPr txBox="1"/>
          <p:nvPr/>
        </p:nvSpPr>
        <p:spPr>
          <a:xfrm>
            <a:off x="648477" y="691020"/>
            <a:ext cx="2517730" cy="430887"/>
          </a:xfrm>
          <a:prstGeom prst="rect">
            <a:avLst/>
          </a:prstGeom>
          <a:noFill/>
        </p:spPr>
        <p:txBody>
          <a:bodyPr wrap="square" rtlCol="0">
            <a:spAutoFit/>
          </a:bodyPr>
          <a:lstStyle/>
          <a:p>
            <a:r>
              <a:rPr lang="en-GB" sz="1100" dirty="0"/>
              <a:t>Crawl internet to find websites based on some start point.</a:t>
            </a:r>
          </a:p>
        </p:txBody>
      </p:sp>
      <p:sp>
        <p:nvSpPr>
          <p:cNvPr id="12" name="TextBox 11">
            <a:extLst>
              <a:ext uri="{FF2B5EF4-FFF2-40B4-BE49-F238E27FC236}">
                <a16:creationId xmlns:a16="http://schemas.microsoft.com/office/drawing/2014/main" id="{15127092-7D0D-3A72-9F55-E17BBEBD946D}"/>
              </a:ext>
            </a:extLst>
          </p:cNvPr>
          <p:cNvSpPr txBox="1"/>
          <p:nvPr/>
        </p:nvSpPr>
        <p:spPr>
          <a:xfrm>
            <a:off x="648476" y="2214191"/>
            <a:ext cx="2517730" cy="1107996"/>
          </a:xfrm>
          <a:prstGeom prst="rect">
            <a:avLst/>
          </a:prstGeom>
          <a:noFill/>
        </p:spPr>
        <p:txBody>
          <a:bodyPr wrap="square" rtlCol="0">
            <a:spAutoFit/>
          </a:bodyPr>
          <a:lstStyle/>
          <a:p>
            <a:r>
              <a:rPr lang="en-GB" sz="1100" dirty="0"/>
              <a:t>Uses NLP to summarise websites and create a list of keywords – reduces load on the search engine.</a:t>
            </a:r>
          </a:p>
          <a:p>
            <a:r>
              <a:rPr lang="en-GB" sz="1100" dirty="0"/>
              <a:t>Analyse group trends, like most common searches today, to focus current crawl session in a certain area</a:t>
            </a:r>
          </a:p>
        </p:txBody>
      </p:sp>
      <p:sp>
        <p:nvSpPr>
          <p:cNvPr id="13" name="TextBox 12">
            <a:extLst>
              <a:ext uri="{FF2B5EF4-FFF2-40B4-BE49-F238E27FC236}">
                <a16:creationId xmlns:a16="http://schemas.microsoft.com/office/drawing/2014/main" id="{5B84C363-6BBB-692A-B0E3-CC06126C5DF0}"/>
              </a:ext>
            </a:extLst>
          </p:cNvPr>
          <p:cNvSpPr txBox="1"/>
          <p:nvPr/>
        </p:nvSpPr>
        <p:spPr>
          <a:xfrm>
            <a:off x="4840011" y="662526"/>
            <a:ext cx="2517730" cy="430887"/>
          </a:xfrm>
          <a:prstGeom prst="rect">
            <a:avLst/>
          </a:prstGeom>
          <a:noFill/>
        </p:spPr>
        <p:txBody>
          <a:bodyPr wrap="square" rtlCol="0">
            <a:spAutoFit/>
          </a:bodyPr>
          <a:lstStyle/>
          <a:p>
            <a:r>
              <a:rPr lang="en-GB" sz="1100" dirty="0"/>
              <a:t>Stores websites with attributes title, keyword, </a:t>
            </a:r>
            <a:r>
              <a:rPr lang="en-GB" sz="1100" dirty="0" err="1"/>
              <a:t>url</a:t>
            </a:r>
            <a:r>
              <a:rPr lang="en-GB" sz="1100" dirty="0"/>
              <a:t>, summary and </a:t>
            </a:r>
            <a:r>
              <a:rPr lang="en-GB" sz="1100" dirty="0" err="1"/>
              <a:t>pagerank</a:t>
            </a:r>
            <a:r>
              <a:rPr lang="en-GB" sz="1100" dirty="0"/>
              <a:t>.</a:t>
            </a:r>
          </a:p>
        </p:txBody>
      </p:sp>
      <p:sp>
        <p:nvSpPr>
          <p:cNvPr id="15" name="Rectangle: Rounded Corners 14">
            <a:extLst>
              <a:ext uri="{FF2B5EF4-FFF2-40B4-BE49-F238E27FC236}">
                <a16:creationId xmlns:a16="http://schemas.microsoft.com/office/drawing/2014/main" id="{8BC2820E-405E-7C94-D97F-8DA135B5E191}"/>
              </a:ext>
            </a:extLst>
          </p:cNvPr>
          <p:cNvSpPr/>
          <p:nvPr/>
        </p:nvSpPr>
        <p:spPr>
          <a:xfrm>
            <a:off x="4837134" y="4254491"/>
            <a:ext cx="2517731" cy="9770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Search History</a:t>
            </a:r>
          </a:p>
        </p:txBody>
      </p:sp>
      <p:sp>
        <p:nvSpPr>
          <p:cNvPr id="16" name="Rectangle: Rounded Corners 15">
            <a:extLst>
              <a:ext uri="{FF2B5EF4-FFF2-40B4-BE49-F238E27FC236}">
                <a16:creationId xmlns:a16="http://schemas.microsoft.com/office/drawing/2014/main" id="{272FA37E-844D-E2B2-91B6-B3914AA4752E}"/>
              </a:ext>
            </a:extLst>
          </p:cNvPr>
          <p:cNvSpPr/>
          <p:nvPr/>
        </p:nvSpPr>
        <p:spPr>
          <a:xfrm>
            <a:off x="9025791" y="4254491"/>
            <a:ext cx="2517731" cy="9770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Users</a:t>
            </a:r>
          </a:p>
        </p:txBody>
      </p:sp>
      <p:cxnSp>
        <p:nvCxnSpPr>
          <p:cNvPr id="18" name="Straight Arrow Connector 17">
            <a:extLst>
              <a:ext uri="{FF2B5EF4-FFF2-40B4-BE49-F238E27FC236}">
                <a16:creationId xmlns:a16="http://schemas.microsoft.com/office/drawing/2014/main" id="{FB8BA1F1-8D38-4C41-0293-BDD122A4918B}"/>
              </a:ext>
            </a:extLst>
          </p:cNvPr>
          <p:cNvCxnSpPr>
            <a:cxnSpLocks/>
            <a:stCxn id="6" idx="2"/>
            <a:endCxn id="16" idx="0"/>
          </p:cNvCxnSpPr>
          <p:nvPr/>
        </p:nvCxnSpPr>
        <p:spPr>
          <a:xfrm flipH="1">
            <a:off x="10284657" y="2156564"/>
            <a:ext cx="1" cy="20979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E29E4A6-8409-23F3-D1F0-D72EA0F8F450}"/>
              </a:ext>
            </a:extLst>
          </p:cNvPr>
          <p:cNvSpPr txBox="1"/>
          <p:nvPr/>
        </p:nvSpPr>
        <p:spPr>
          <a:xfrm>
            <a:off x="10284657" y="2314940"/>
            <a:ext cx="1701393" cy="600164"/>
          </a:xfrm>
          <a:prstGeom prst="rect">
            <a:avLst/>
          </a:prstGeom>
          <a:noFill/>
        </p:spPr>
        <p:txBody>
          <a:bodyPr wrap="square" rtlCol="0">
            <a:spAutoFit/>
          </a:bodyPr>
          <a:lstStyle/>
          <a:p>
            <a:r>
              <a:rPr lang="en-GB" sz="1100" dirty="0"/>
              <a:t>Reads database of users to sign in/register a new user</a:t>
            </a:r>
          </a:p>
        </p:txBody>
      </p:sp>
      <p:cxnSp>
        <p:nvCxnSpPr>
          <p:cNvPr id="26" name="Straight Arrow Connector 25">
            <a:extLst>
              <a:ext uri="{FF2B5EF4-FFF2-40B4-BE49-F238E27FC236}">
                <a16:creationId xmlns:a16="http://schemas.microsoft.com/office/drawing/2014/main" id="{08754C73-265C-47C5-88EF-E0FE6AA350C1}"/>
              </a:ext>
            </a:extLst>
          </p:cNvPr>
          <p:cNvCxnSpPr>
            <a:cxnSpLocks/>
            <a:stCxn id="6" idx="2"/>
            <a:endCxn id="15" idx="0"/>
          </p:cNvCxnSpPr>
          <p:nvPr/>
        </p:nvCxnSpPr>
        <p:spPr>
          <a:xfrm flipH="1">
            <a:off x="6096000" y="2156564"/>
            <a:ext cx="4188658" cy="20979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4568AF70-34D8-7427-6234-A612D1564783}"/>
              </a:ext>
            </a:extLst>
          </p:cNvPr>
          <p:cNvSpPr txBox="1"/>
          <p:nvPr/>
        </p:nvSpPr>
        <p:spPr>
          <a:xfrm rot="19939874">
            <a:off x="5817112" y="2748874"/>
            <a:ext cx="3315783" cy="769441"/>
          </a:xfrm>
          <a:prstGeom prst="rect">
            <a:avLst/>
          </a:prstGeom>
          <a:noFill/>
        </p:spPr>
        <p:txBody>
          <a:bodyPr wrap="square" rtlCol="0">
            <a:spAutoFit/>
          </a:bodyPr>
          <a:lstStyle/>
          <a:p>
            <a:r>
              <a:rPr lang="en-GB" sz="1100" dirty="0"/>
              <a:t>Search history is related to each user, this is retrieved by the search engine to either show it to the user or to use it to create suggestions or personalise search experience</a:t>
            </a:r>
          </a:p>
        </p:txBody>
      </p:sp>
      <p:sp>
        <p:nvSpPr>
          <p:cNvPr id="30" name="TextBox 29">
            <a:extLst>
              <a:ext uri="{FF2B5EF4-FFF2-40B4-BE49-F238E27FC236}">
                <a16:creationId xmlns:a16="http://schemas.microsoft.com/office/drawing/2014/main" id="{F36AADEC-7A13-7047-6990-8182AE32FB77}"/>
              </a:ext>
            </a:extLst>
          </p:cNvPr>
          <p:cNvSpPr txBox="1"/>
          <p:nvPr/>
        </p:nvSpPr>
        <p:spPr>
          <a:xfrm>
            <a:off x="9025791" y="373076"/>
            <a:ext cx="2517730" cy="769441"/>
          </a:xfrm>
          <a:prstGeom prst="rect">
            <a:avLst/>
          </a:prstGeom>
          <a:noFill/>
        </p:spPr>
        <p:txBody>
          <a:bodyPr wrap="square" rtlCol="0">
            <a:spAutoFit/>
          </a:bodyPr>
          <a:lstStyle/>
          <a:p>
            <a:r>
              <a:rPr lang="en-GB" sz="1100" dirty="0"/>
              <a:t>Uses search queries to find relevant websites stored in the webpages, returns them to the user in order of relevance</a:t>
            </a:r>
          </a:p>
        </p:txBody>
      </p:sp>
      <p:cxnSp>
        <p:nvCxnSpPr>
          <p:cNvPr id="32" name="Straight Arrow Connector 31">
            <a:extLst>
              <a:ext uri="{FF2B5EF4-FFF2-40B4-BE49-F238E27FC236}">
                <a16:creationId xmlns:a16="http://schemas.microsoft.com/office/drawing/2014/main" id="{E0211436-0D7F-7FA6-2CD5-1C18B9E030EA}"/>
              </a:ext>
            </a:extLst>
          </p:cNvPr>
          <p:cNvCxnSpPr>
            <a:stCxn id="4" idx="3"/>
          </p:cNvCxnSpPr>
          <p:nvPr/>
        </p:nvCxnSpPr>
        <p:spPr>
          <a:xfrm>
            <a:off x="3166207" y="1668049"/>
            <a:ext cx="2789750" cy="2586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B4CB1061-B886-803E-8552-C36ACA7391E6}"/>
              </a:ext>
            </a:extLst>
          </p:cNvPr>
          <p:cNvSpPr txBox="1"/>
          <p:nvPr/>
        </p:nvSpPr>
        <p:spPr>
          <a:xfrm rot="2462604">
            <a:off x="2954526" y="3056424"/>
            <a:ext cx="2723271" cy="600164"/>
          </a:xfrm>
          <a:prstGeom prst="rect">
            <a:avLst/>
          </a:prstGeom>
          <a:noFill/>
        </p:spPr>
        <p:txBody>
          <a:bodyPr wrap="square" rtlCol="0">
            <a:spAutoFit/>
          </a:bodyPr>
          <a:lstStyle/>
          <a:p>
            <a:r>
              <a:rPr lang="en-GB" sz="1100" dirty="0"/>
              <a:t>Look at common searches – </a:t>
            </a:r>
            <a:r>
              <a:rPr lang="en-GB" sz="1100" dirty="0" err="1"/>
              <a:t>ie</a:t>
            </a:r>
            <a:r>
              <a:rPr lang="en-GB" sz="1100" dirty="0"/>
              <a:t> keywords that have been searched a lot or genres that are popular at the moment</a:t>
            </a:r>
          </a:p>
        </p:txBody>
      </p:sp>
      <p:sp>
        <p:nvSpPr>
          <p:cNvPr id="2" name="Rectangle: Rounded Corners 1">
            <a:extLst>
              <a:ext uri="{FF2B5EF4-FFF2-40B4-BE49-F238E27FC236}">
                <a16:creationId xmlns:a16="http://schemas.microsoft.com/office/drawing/2014/main" id="{13C370EC-CC9F-1804-4C79-A7462895D8A2}"/>
              </a:ext>
            </a:extLst>
          </p:cNvPr>
          <p:cNvSpPr/>
          <p:nvPr/>
        </p:nvSpPr>
        <p:spPr>
          <a:xfrm>
            <a:off x="707140" y="4232128"/>
            <a:ext cx="2517731" cy="9770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Neural Network</a:t>
            </a:r>
          </a:p>
        </p:txBody>
      </p:sp>
      <p:cxnSp>
        <p:nvCxnSpPr>
          <p:cNvPr id="3" name="Straight Arrow Connector 2">
            <a:extLst>
              <a:ext uri="{FF2B5EF4-FFF2-40B4-BE49-F238E27FC236}">
                <a16:creationId xmlns:a16="http://schemas.microsoft.com/office/drawing/2014/main" id="{CC88C725-CFE5-AB3A-0AFB-34EBBA0D2984}"/>
              </a:ext>
            </a:extLst>
          </p:cNvPr>
          <p:cNvCxnSpPr>
            <a:cxnSpLocks/>
            <a:stCxn id="2" idx="3"/>
            <a:endCxn id="15" idx="1"/>
          </p:cNvCxnSpPr>
          <p:nvPr/>
        </p:nvCxnSpPr>
        <p:spPr>
          <a:xfrm>
            <a:off x="3224871" y="4720643"/>
            <a:ext cx="1612263" cy="223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552E7BBB-FD3F-6FF0-052F-5BB65E1D2AC6}"/>
              </a:ext>
            </a:extLst>
          </p:cNvPr>
          <p:cNvCxnSpPr>
            <a:cxnSpLocks/>
            <a:stCxn id="2" idx="2"/>
          </p:cNvCxnSpPr>
          <p:nvPr/>
        </p:nvCxnSpPr>
        <p:spPr>
          <a:xfrm rot="16200000" flipH="1">
            <a:off x="5632173" y="1542991"/>
            <a:ext cx="986316" cy="83186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773DCE0-05CB-491E-BD6D-852E7F876895}"/>
              </a:ext>
            </a:extLst>
          </p:cNvPr>
          <p:cNvCxnSpPr>
            <a:cxnSpLocks/>
            <a:endCxn id="16" idx="2"/>
          </p:cNvCxnSpPr>
          <p:nvPr/>
        </p:nvCxnSpPr>
        <p:spPr>
          <a:xfrm flipV="1">
            <a:off x="10284657" y="5231521"/>
            <a:ext cx="0" cy="963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AEE4EF9A-4E13-4F65-046C-897339601624}"/>
              </a:ext>
            </a:extLst>
          </p:cNvPr>
          <p:cNvSpPr txBox="1"/>
          <p:nvPr/>
        </p:nvSpPr>
        <p:spPr>
          <a:xfrm>
            <a:off x="4734363" y="5475240"/>
            <a:ext cx="2723271" cy="769441"/>
          </a:xfrm>
          <a:prstGeom prst="rect">
            <a:avLst/>
          </a:prstGeom>
          <a:noFill/>
        </p:spPr>
        <p:txBody>
          <a:bodyPr wrap="square" rtlCol="0">
            <a:spAutoFit/>
          </a:bodyPr>
          <a:lstStyle/>
          <a:p>
            <a:r>
              <a:rPr lang="en-GB" sz="1100" dirty="0"/>
              <a:t>Use personal info from users like age, gender, address to analyse current trend to make a classifier for what a user would be interested in</a:t>
            </a:r>
          </a:p>
        </p:txBody>
      </p:sp>
      <p:sp>
        <p:nvSpPr>
          <p:cNvPr id="28" name="TextBox 27">
            <a:extLst>
              <a:ext uri="{FF2B5EF4-FFF2-40B4-BE49-F238E27FC236}">
                <a16:creationId xmlns:a16="http://schemas.microsoft.com/office/drawing/2014/main" id="{BABD7A18-7A40-CB5F-AFE2-C69A869482B7}"/>
              </a:ext>
            </a:extLst>
          </p:cNvPr>
          <p:cNvSpPr txBox="1"/>
          <p:nvPr/>
        </p:nvSpPr>
        <p:spPr>
          <a:xfrm>
            <a:off x="3232686" y="4831616"/>
            <a:ext cx="1501677" cy="769441"/>
          </a:xfrm>
          <a:prstGeom prst="rect">
            <a:avLst/>
          </a:prstGeom>
          <a:noFill/>
        </p:spPr>
        <p:txBody>
          <a:bodyPr wrap="square" rtlCol="0">
            <a:spAutoFit/>
          </a:bodyPr>
          <a:lstStyle/>
          <a:p>
            <a:r>
              <a:rPr lang="en-GB" sz="1100" dirty="0"/>
              <a:t>Use recent searches to learn about what’s popular at the moment</a:t>
            </a:r>
          </a:p>
        </p:txBody>
      </p:sp>
    </p:spTree>
    <p:extLst>
      <p:ext uri="{BB962C8B-B14F-4D97-AF65-F5344CB8AC3E}">
        <p14:creationId xmlns:p14="http://schemas.microsoft.com/office/powerpoint/2010/main" val="1452190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198</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Wasilewski</dc:creator>
  <cp:lastModifiedBy>Jonah Wasilewski</cp:lastModifiedBy>
  <cp:revision>3</cp:revision>
  <dcterms:created xsi:type="dcterms:W3CDTF">2024-02-12T08:53:55Z</dcterms:created>
  <dcterms:modified xsi:type="dcterms:W3CDTF">2024-02-23T09:28:53Z</dcterms:modified>
</cp:coreProperties>
</file>