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>
        <p:scale>
          <a:sx n="53" d="100"/>
          <a:sy n="53" d="100"/>
        </p:scale>
        <p:origin x="203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appointmentstat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 smtClean="0"/>
              <a:t>APPOINTMENT</a:t>
            </a:r>
            <a:endParaRPr lang="en-MY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3947" t="6686" r="16052" b="4269"/>
          <a:stretch/>
        </p:blipFill>
        <p:spPr>
          <a:xfrm>
            <a:off x="1988406" y="0"/>
            <a:ext cx="8215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 smtClean="0"/>
              <a:t>AppointmentStatus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http://hl7.org/fhir/appointmentstatus</a:t>
            </a:r>
            <a:endParaRPr lang="en-MY" sz="1800" dirty="0" smtClean="0"/>
          </a:p>
          <a:p>
            <a:r>
              <a:rPr lang="en-MY" sz="1800" dirty="0" smtClean="0"/>
              <a:t>Examples</a:t>
            </a:r>
            <a:r>
              <a:rPr lang="en-MY" sz="1800" dirty="0"/>
              <a:t>: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74143"/>
              </p:ext>
            </p:extLst>
          </p:nvPr>
        </p:nvGraphicFramePr>
        <p:xfrm>
          <a:off x="4606543" y="283102"/>
          <a:ext cx="6192603" cy="63987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053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3825550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09693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09693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proposed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Proposed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09693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pending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Pending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481262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booked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Booked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539952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arrived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Arrived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fulfilled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Fulfilled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cancelled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Cancelled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680142135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err="1" smtClean="0"/>
                        <a:t>noshow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No Show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730057131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entered-in-error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Entered</a:t>
                      </a:r>
                      <a:r>
                        <a:rPr lang="en-MY" sz="2000" baseline="0" dirty="0" smtClean="0"/>
                        <a:t> in error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952352687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checked-in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Checked In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49620502"/>
                  </a:ext>
                </a:extLst>
              </a:tr>
              <a:tr h="691407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waitlist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Waitlisted</a:t>
                      </a:r>
                      <a:endParaRPr lang="en-MY" sz="20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7934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smtClean="0"/>
              <a:t>actor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Slots that reference this schedule resource provide the availability details to these referenced resource(s</a:t>
            </a:r>
            <a:r>
              <a:rPr lang="en-US" altLang="zh-TW" sz="2000" dirty="0" smtClean="0"/>
              <a:t>)</a:t>
            </a:r>
            <a:endParaRPr lang="en-MY" sz="1400" dirty="0"/>
          </a:p>
          <a:p>
            <a:pPr lvl="1"/>
            <a:endParaRPr lang="en-MY" sz="1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2101" y="1013352"/>
          <a:ext cx="4286249" cy="5509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86249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Type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Patient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Practitioner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PractitionerRole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RelatedPerson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Device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HealthCareService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491013967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Location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230632926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5271796" y="4963886"/>
            <a:ext cx="3359020" cy="821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567" t="8133" r="12734" b="5645"/>
          <a:stretch/>
        </p:blipFill>
        <p:spPr>
          <a:xfrm>
            <a:off x="743931" y="0"/>
            <a:ext cx="1070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4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235</Words>
  <Application>Microsoft Office PowerPoint</Application>
  <PresentationFormat>寬螢幕</PresentationFormat>
  <Paragraphs>114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 Unicode MS</vt:lpstr>
      <vt:lpstr>PMingLiU</vt:lpstr>
      <vt:lpstr>Arial</vt:lpstr>
      <vt:lpstr>Calibri</vt:lpstr>
      <vt:lpstr>Calibri Light</vt:lpstr>
      <vt:lpstr>Office Theme</vt:lpstr>
      <vt:lpstr>APPOINTMENT</vt:lpstr>
      <vt:lpstr>PowerPoint 簡報</vt:lpstr>
      <vt:lpstr>service-category</vt:lpstr>
      <vt:lpstr>service-type</vt:lpstr>
      <vt:lpstr>specialty</vt:lpstr>
      <vt:lpstr>appointmentType</vt:lpstr>
      <vt:lpstr>AppointmentStatus</vt:lpstr>
      <vt:lpstr>actor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TCU159632</cp:lastModifiedBy>
  <cp:revision>10</cp:revision>
  <dcterms:created xsi:type="dcterms:W3CDTF">2019-11-19T02:28:05Z</dcterms:created>
  <dcterms:modified xsi:type="dcterms:W3CDTF">2019-12-21T09:20:16Z</dcterms:modified>
</cp:coreProperties>
</file>