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6" autoAdjust="0"/>
    <p:restoredTop sz="94660"/>
  </p:normalViewPr>
  <p:slideViewPr>
    <p:cSldViewPr snapToGrid="0">
      <p:cViewPr>
        <p:scale>
          <a:sx n="106" d="100"/>
          <a:sy n="106" d="100"/>
        </p:scale>
        <p:origin x="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CA84-60DC-4988-B1E5-95026F224EF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F5A2-0B31-452C-AFAD-2B02F1F8AE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01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048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522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5EA-51F2-40E4-9691-BCC1F0C8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5A2E-95C6-4F87-9470-18DCBF2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BBC-EBD9-4769-B693-0FB6886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DBBF-37BC-4DFF-B374-A84E6BF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CC0-E297-434E-A6E8-0AE4F57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E40-B5B6-46E1-8C01-066C0F6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8C83-47C2-44D3-AE37-ADE62669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0FD8-260A-41E8-92D4-00B1A12E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1342-1FE9-4610-B73A-2B3DF8FF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C17-7020-45F4-9F62-73E54A8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A1CD-2C7E-4DE7-9B28-0E73541D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38A-FDD0-4718-B1B9-1D251E34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C81-4C20-4432-8191-8BF3FD0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BA5-E916-4B42-8B0F-B367CCCB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176-851A-4620-8305-6E0F7F4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F99-A553-4130-9F87-C98B102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312-0367-4F55-B8EB-3D75A72F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8132-AE64-480A-8CBF-310AD82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FAE-C1F7-4467-BE88-EE77FB7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44F0-4DB9-4533-88DA-AC920A7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3A6-08D2-4B5F-9FC3-76D4B946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984-98AD-442B-B96E-32AC087E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8F7-B933-4617-BF9A-6D82602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9150-BAF7-46A0-915E-AE885C7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771-6E5E-473E-B790-CE303B5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5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AFC-85C1-411B-9556-7ECFBE0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738-DEE0-4CD9-AA28-FB166B89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1B08-D48E-4653-8002-5B4117A0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9A1B-2DF6-4C7B-A6CC-BCBAC22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6A0-15E4-42E3-BC5E-B3AA31C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5AFE-616B-4279-BB02-66BDA7C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1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D2-8442-4EFB-A0D3-A6BC9F2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9289-0669-4F33-A73A-8F34C3DE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3D08-E5E5-4C60-AF44-13A41F6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DB98-4CA0-48C4-9A2C-DE390985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4B0C-056D-4948-B76F-CACFFFFE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9F8CB-8097-440F-A7B9-824B2CC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0B1F-1074-44B6-9ED7-96231F2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3D79-1CD4-4EAA-A9A0-FFF21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5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7F6-E1E8-4E98-A551-D4587CA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2682-4682-4443-B358-09F1A3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F1B0-CC26-4699-A2F9-B42A7CD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B8CF-1CB1-40B3-8708-99CD46D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51F4-5079-4321-B736-D4036D1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D61-AEE4-48BC-8B57-D9F5E58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931D-F484-4E36-A763-3C22584E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3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018-5B54-4A2E-B066-94344918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9F00-3174-473E-B6BB-3BF4AE00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6CCE-3EEC-4B09-893D-B4EFC6FA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51BB-06A7-4B93-A90A-16BF854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71D-E5B4-4EF6-8863-530B145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4DCE-14A9-4E53-8658-85A2197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40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0ED-F250-4B8C-A0DA-FC8E6D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CD52-1FC4-48FC-9063-68FD8C4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FE51-708B-4BB2-827C-125C25E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EB8C-FFAD-4AEB-B283-54F1E03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76D-A37D-48C3-932F-859328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F6CB-B1CD-4D65-8DE2-79D547A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97B88-7009-423D-B4F8-1B41E60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8D2D-3F0F-4AEC-81E4-D223FBE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39BD-033E-4235-A99F-80A8EC2F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B4A-5D1A-4362-8066-DBBD63CC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5619-78F9-4422-BD05-D72A670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1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t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med.org/" TargetMode="External"/><Relationship Id="rId2" Type="http://schemas.openxmlformats.org/officeDocument/2006/relationships/hyperlink" Target="https://www.hl7.org/fhir/valueset-c80-practice-cod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2/0276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lotstatu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002D8-4677-4CA8-BCCA-8273D756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/>
              <a:t>SLOT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612E-1C12-458C-9E2D-A5DE0E5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accent1"/>
                </a:solidFill>
              </a:rPr>
              <a:t>FHIR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6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39282B-7A47-41A9-8B62-406A5BCF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217" r="1094" b="2500"/>
          <a:stretch/>
        </p:blipFill>
        <p:spPr>
          <a:xfrm>
            <a:off x="0" y="1660848"/>
            <a:ext cx="12058650" cy="5025701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942393" y="5589037"/>
            <a:ext cx="867747" cy="345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010803" y="4777274"/>
            <a:ext cx="4037043" cy="4385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Handling Of Booking Limit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94185" y="2986411"/>
            <a:ext cx="867747" cy="345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8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Of Booking Limit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70" t="9073" r="47188" b="6668"/>
          <a:stretch/>
        </p:blipFill>
        <p:spPr>
          <a:xfrm>
            <a:off x="838201" y="1825625"/>
            <a:ext cx="4456536" cy="435133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09550" y="2571750"/>
            <a:ext cx="4932787" cy="11239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93" t="8601" r="40741" b="10081"/>
          <a:stretch/>
        </p:blipFill>
        <p:spPr>
          <a:xfrm>
            <a:off x="5550703" y="1825625"/>
            <a:ext cx="5628553" cy="435133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989120" y="5159533"/>
            <a:ext cx="1525257" cy="399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96000" y="5558828"/>
            <a:ext cx="1525257" cy="399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39282B-7A47-41A9-8B62-406A5BCF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374" r="1094" b="2501"/>
          <a:stretch/>
        </p:blipFill>
        <p:spPr>
          <a:xfrm>
            <a:off x="0" y="642938"/>
            <a:ext cx="12058650" cy="60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https://www.hl7.org/fhir/valueset-service-category.html</a:t>
            </a:r>
            <a:endParaRPr lang="en-MY" sz="1800" dirty="0"/>
          </a:p>
          <a:p>
            <a:r>
              <a:rPr lang="en-US" sz="1800" dirty="0"/>
              <a:t>This value set contains 38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41396"/>
              </p:ext>
            </p:extLst>
          </p:nvPr>
        </p:nvGraphicFramePr>
        <p:xfrm>
          <a:off x="4276344" y="1642002"/>
          <a:ext cx="725119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17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Practice/GP (doctor)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30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https://www.hl7.org/fhir/valueset-service-type.html</a:t>
            </a:r>
            <a:endParaRPr lang="en-MY" sz="1800" dirty="0"/>
          </a:p>
          <a:p>
            <a:r>
              <a:rPr lang="en-US" sz="1800" dirty="0"/>
              <a:t>This value set contains 596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277"/>
              </p:ext>
            </p:extLst>
          </p:nvPr>
        </p:nvGraphicFramePr>
        <p:xfrm>
          <a:off x="4276344" y="1642002"/>
          <a:ext cx="7251193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4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165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176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382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https://www.hl7.org/fhir/valueset-c80-practice-codes.html</a:t>
            </a:r>
            <a:endParaRPr lang="en-MY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these codes as defined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http://snomed.info/sct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01062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394811001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Geriatric medicine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394914008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Radiology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394579002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394589003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394814009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General practice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appointmentType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https://www.hl7.org/fhir/v2/0276/index.html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7"/>
              </p:ext>
            </p:extLst>
          </p:nvPr>
        </p:nvGraphicFramePr>
        <p:xfrm>
          <a:off x="4276344" y="1642002"/>
          <a:ext cx="6061974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CHECKUP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routine check-up, such as an annual physical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EMERGENCY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Emergency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FOLLOWUP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follow up visit from a previous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ROUTINE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Routine appointment – default if not valued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WALKIN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previously unscheduled walk-in visit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SlotStatus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https://www.hl7.org/fhir/valueset-slotstatus.html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D5D60D0-A834-4D75-8DDE-046FD335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4584"/>
              </p:ext>
            </p:extLst>
          </p:nvPr>
        </p:nvGraphicFramePr>
        <p:xfrm>
          <a:off x="4276343" y="1642002"/>
          <a:ext cx="619260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7053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3825550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busy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free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Free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busy-unavailable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 ( Unavailable 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busy-tentative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 ( Tentative 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entered-in-error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Entered in error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6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6" t="22058" r="3506" b="5525"/>
          <a:stretch/>
        </p:blipFill>
        <p:spPr>
          <a:xfrm>
            <a:off x="604909" y="773723"/>
            <a:ext cx="11104309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437" t="18429" r="13048" b="9659"/>
          <a:stretch/>
        </p:blipFill>
        <p:spPr>
          <a:xfrm>
            <a:off x="596677" y="903633"/>
            <a:ext cx="10757123" cy="52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231</Words>
  <Application>Microsoft Office PowerPoint</Application>
  <PresentationFormat>寬螢幕</PresentationFormat>
  <Paragraphs>102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 Unicode MS</vt:lpstr>
      <vt:lpstr>新細明體</vt:lpstr>
      <vt:lpstr>Arial</vt:lpstr>
      <vt:lpstr>Calibri</vt:lpstr>
      <vt:lpstr>Calibri Light</vt:lpstr>
      <vt:lpstr>Office Theme</vt:lpstr>
      <vt:lpstr>SLOT</vt:lpstr>
      <vt:lpstr>PowerPoint 簡報</vt:lpstr>
      <vt:lpstr>service-category</vt:lpstr>
      <vt:lpstr>service-type</vt:lpstr>
      <vt:lpstr>specialty</vt:lpstr>
      <vt:lpstr>appointmentType</vt:lpstr>
      <vt:lpstr>SlotStatus</vt:lpstr>
      <vt:lpstr>PowerPoint 簡報</vt:lpstr>
      <vt:lpstr>PowerPoint 簡報</vt:lpstr>
      <vt:lpstr>Handling Of Booking Limit</vt:lpstr>
      <vt:lpstr>Handling Of Booking Limit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Yeoh Chi Ee</dc:creator>
  <cp:lastModifiedBy>TCU159632</cp:lastModifiedBy>
  <cp:revision>6</cp:revision>
  <dcterms:created xsi:type="dcterms:W3CDTF">2019-11-19T02:28:05Z</dcterms:created>
  <dcterms:modified xsi:type="dcterms:W3CDTF">2019-12-21T09:00:33Z</dcterms:modified>
</cp:coreProperties>
</file>