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9" r:id="rId4"/>
    <p:sldId id="303" r:id="rId5"/>
    <p:sldId id="305" r:id="rId6"/>
    <p:sldId id="307" r:id="rId7"/>
    <p:sldId id="308" r:id="rId8"/>
    <p:sldId id="310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4" r:id="rId20"/>
    <p:sldId id="300" r:id="rId21"/>
    <p:sldId id="306" r:id="rId22"/>
    <p:sldId id="302" r:id="rId23"/>
    <p:sldId id="301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125" d="100"/>
          <a:sy n="125" d="100"/>
        </p:scale>
        <p:origin x="4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4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4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56B4-14B9-42CF-B54D-B7832AFBE7D6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5C96-B595-4340-88BE-FD2D7EA13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2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Install </a:t>
            </a:r>
            <a:r>
              <a:rPr lang="en-US" altLang="zh-TW" dirty="0" err="1"/>
              <a:t>totoriseGit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7113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" y="548680"/>
            <a:ext cx="8604448" cy="5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039"/>
            <a:ext cx="9144000" cy="50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5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950"/>
            <a:ext cx="9144000" cy="5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723900"/>
            <a:ext cx="60007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57" y="942974"/>
            <a:ext cx="5340156" cy="50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7638"/>
            <a:ext cx="3867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700212"/>
            <a:ext cx="5534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-17140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F516-29C0-4F26-ACDA-6C881D0D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Right Before We Start</a:t>
            </a:r>
            <a:endParaRPr lang="en-MY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D6201A-283B-4CFE-9A44-E5D83ABD7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sure you have </a:t>
            </a:r>
          </a:p>
          <a:p>
            <a:pPr marL="0" indent="0">
              <a:buNone/>
            </a:pPr>
            <a:r>
              <a:rPr lang="en-US" dirty="0"/>
              <a:t>“git </a:t>
            </a:r>
            <a:r>
              <a:rPr lang="en-US" dirty="0" err="1"/>
              <a:t>fo</a:t>
            </a:r>
            <a:r>
              <a:rPr lang="en-US" dirty="0"/>
              <a:t> r windows”</a:t>
            </a:r>
          </a:p>
          <a:p>
            <a:r>
              <a:rPr lang="en-US" dirty="0">
                <a:hlinkClick r:id="rId2"/>
              </a:rPr>
              <a:t>https://gitforwindows.org/</a:t>
            </a:r>
            <a:endParaRPr lang="en-US" dirty="0"/>
          </a:p>
          <a:p>
            <a:r>
              <a:rPr lang="en-US" dirty="0"/>
              <a:t>Notes : This is only available for windows machine. Alternative can be found for Mac and Linux machine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4BF3B-5996-41F2-AB80-112CD2480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0521" r="29285" b="-2"/>
          <a:stretch/>
        </p:blipFill>
        <p:spPr>
          <a:xfrm>
            <a:off x="4648200" y="1600200"/>
            <a:ext cx="4038600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351116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76"/>
            <a:ext cx="9144000" cy="63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-315416"/>
            <a:ext cx="5657453" cy="64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8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585912"/>
            <a:ext cx="4714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安裝網址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https://tortoisegit.org/download/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0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 load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72500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執行下載之 </a:t>
            </a:r>
            <a:r>
              <a:rPr lang="en-US" altLang="zh-TW" dirty="0" err="1"/>
              <a:t>msi</a:t>
            </a:r>
            <a:r>
              <a:rPr lang="en-US" altLang="zh-TW" dirty="0"/>
              <a:t> file--</a:t>
            </a:r>
            <a:r>
              <a:rPr lang="zh-TW" altLang="en-US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472237" cy="50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24" y="1600200"/>
            <a:ext cx="81799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24" y="1600200"/>
            <a:ext cx="81799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5" y="548680"/>
            <a:ext cx="80150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5" y="2134394"/>
            <a:ext cx="6511428" cy="40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Install totoriseGit</vt:lpstr>
      <vt:lpstr>Right Before We Start</vt:lpstr>
      <vt:lpstr>安裝網址</vt:lpstr>
      <vt:lpstr>down load </vt:lpstr>
      <vt:lpstr>執行下載之 msi file--安裝完成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totoriseGit</dc:title>
  <dc:creator>Yeoh Chi Ee</dc:creator>
  <cp:lastModifiedBy>Yeoh Chi Ee</cp:lastModifiedBy>
  <cp:revision>2</cp:revision>
  <dcterms:created xsi:type="dcterms:W3CDTF">2020-07-10T07:33:20Z</dcterms:created>
  <dcterms:modified xsi:type="dcterms:W3CDTF">2020-07-10T07:34:13Z</dcterms:modified>
</cp:coreProperties>
</file>