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62" r:id="rId4"/>
    <p:sldId id="271" r:id="rId5"/>
    <p:sldId id="272" r:id="rId6"/>
    <p:sldId id="265" r:id="rId7"/>
    <p:sldId id="273" r:id="rId8"/>
    <p:sldId id="274" r:id="rId9"/>
    <p:sldId id="266" r:id="rId10"/>
    <p:sldId id="277" r:id="rId11"/>
    <p:sldId id="278" r:id="rId12"/>
    <p:sldId id="275" r:id="rId13"/>
    <p:sldId id="26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h Chi Ee" initials="YCE" lastIdx="1" clrIdx="0">
    <p:extLst>
      <p:ext uri="{19B8F6BF-5375-455C-9EA6-DF929625EA0E}">
        <p15:presenceInfo xmlns:p15="http://schemas.microsoft.com/office/powerpoint/2012/main" userId="4f0f73d02ecdb7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483" autoAdjust="0"/>
  </p:normalViewPr>
  <p:slideViewPr>
    <p:cSldViewPr snapToGrid="0">
      <p:cViewPr varScale="1">
        <p:scale>
          <a:sx n="101" d="100"/>
          <a:sy n="101" d="100"/>
        </p:scale>
        <p:origin x="816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9E5A4-9A4A-4E46-979F-422FC9BE8F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7B5108-4EB4-44F3-9F94-EBF844686459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乙方填寫問卷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FD0E074C-5E84-4233-B69C-17F656D874E9}" type="parTrans" cxnId="{283F41A9-B206-4C15-B038-395DD25D20D2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8FE3E1AA-4A01-498C-B87C-0177185FECDF}" type="sibTrans" cxnId="{283F41A9-B206-4C15-B038-395DD25D20D2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A65B0F1E-B426-4FC1-B988-CAE015B1B3B5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甲方定義問卷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A43CB373-631A-411F-9494-ABFF9132BECC}" type="parTrans" cxnId="{3B488F04-F63E-4C7F-8B14-A01C41BBCB32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440C4033-58B6-484F-8296-DD5A3E185290}" type="sibTrans" cxnId="{3B488F04-F63E-4C7F-8B14-A01C41BBCB32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A6D6A9B4-5C3C-4696-B0D3-354C2247F20A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甲方上傳問卷定義到伺服器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883E9F2A-2D98-4664-A7BC-1D31D23D7ACB}" type="parTrans" cxnId="{40B0B3CE-CD21-408C-8135-B2B86E340DBF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80EAA7C0-2992-46BC-BC81-D60455B937C9}" type="sibTrans" cxnId="{40B0B3CE-CD21-408C-8135-B2B86E340DBF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726F8238-7346-4FF4-BDE5-1E3EF5B10F03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乙方透過</a:t>
          </a:r>
          <a:r>
            <a:rPr lang="en-MY" altLang="zh-TW" dirty="0" err="1">
              <a:latin typeface="KaiTi" panose="02010609060101010101" pitchFamily="49" charset="-122"/>
              <a:ea typeface="KaiTi" panose="02010609060101010101" pitchFamily="49" charset="-122"/>
            </a:rPr>
            <a:t>url</a:t>
          </a:r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取得問卷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DB82714E-2DB1-4F82-91E0-CB7CC5701BB8}" type="parTrans" cxnId="{BBD282E6-E157-44F2-9FF3-70405EB243B4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9D325911-4FE5-491E-BCAB-817870B61C3F}" type="sibTrans" cxnId="{BBD282E6-E157-44F2-9FF3-70405EB243B4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4586FDEC-AFA9-42C7-9CDE-EE02C39833B1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乙方上傳結果到伺服器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9ABED401-2E6F-4A35-A8DF-A3409E866574}" type="parTrans" cxnId="{ADD09056-4F5B-4BE4-86FC-DA867B8D0344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8A015650-D4CF-459D-BDA5-A510815CDEAE}" type="sibTrans" cxnId="{ADD09056-4F5B-4BE4-86FC-DA867B8D0344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F726B75B-B16C-482D-88F6-8488B6A48990}" type="pres">
      <dgm:prSet presAssocID="{2029E5A4-9A4A-4E46-979F-422FC9BE8F45}" presName="Name0" presStyleCnt="0">
        <dgm:presLayoutVars>
          <dgm:dir/>
          <dgm:resizeHandles val="exact"/>
        </dgm:presLayoutVars>
      </dgm:prSet>
      <dgm:spPr/>
    </dgm:pt>
    <dgm:pt modelId="{190B975C-71DE-4A81-8063-5C46C7D169FD}" type="pres">
      <dgm:prSet presAssocID="{A65B0F1E-B426-4FC1-B988-CAE015B1B3B5}" presName="node" presStyleLbl="node1" presStyleIdx="0" presStyleCnt="5">
        <dgm:presLayoutVars>
          <dgm:bulletEnabled val="1"/>
        </dgm:presLayoutVars>
      </dgm:prSet>
      <dgm:spPr/>
    </dgm:pt>
    <dgm:pt modelId="{70C89DF0-2CB8-49F4-9334-1CAD3B161923}" type="pres">
      <dgm:prSet presAssocID="{440C4033-58B6-484F-8296-DD5A3E185290}" presName="sibTrans" presStyleLbl="sibTrans2D1" presStyleIdx="0" presStyleCnt="4"/>
      <dgm:spPr/>
    </dgm:pt>
    <dgm:pt modelId="{7E052E37-B8A1-4B72-A899-0BB0963A0220}" type="pres">
      <dgm:prSet presAssocID="{440C4033-58B6-484F-8296-DD5A3E185290}" presName="connectorText" presStyleLbl="sibTrans2D1" presStyleIdx="0" presStyleCnt="4"/>
      <dgm:spPr/>
    </dgm:pt>
    <dgm:pt modelId="{A00D19A2-AA28-4102-BDB2-AC55837CFC4F}" type="pres">
      <dgm:prSet presAssocID="{A6D6A9B4-5C3C-4696-B0D3-354C2247F20A}" presName="node" presStyleLbl="node1" presStyleIdx="1" presStyleCnt="5">
        <dgm:presLayoutVars>
          <dgm:bulletEnabled val="1"/>
        </dgm:presLayoutVars>
      </dgm:prSet>
      <dgm:spPr/>
    </dgm:pt>
    <dgm:pt modelId="{E3E3EE52-E73B-48B7-B0E6-A524A51B0AF8}" type="pres">
      <dgm:prSet presAssocID="{80EAA7C0-2992-46BC-BC81-D60455B937C9}" presName="sibTrans" presStyleLbl="sibTrans2D1" presStyleIdx="1" presStyleCnt="4"/>
      <dgm:spPr/>
    </dgm:pt>
    <dgm:pt modelId="{DD03FDF9-4B5E-4D6F-9C44-134A5E4F333A}" type="pres">
      <dgm:prSet presAssocID="{80EAA7C0-2992-46BC-BC81-D60455B937C9}" presName="connectorText" presStyleLbl="sibTrans2D1" presStyleIdx="1" presStyleCnt="4"/>
      <dgm:spPr/>
    </dgm:pt>
    <dgm:pt modelId="{1AA118BF-0162-4004-A50D-2CF353F38643}" type="pres">
      <dgm:prSet presAssocID="{726F8238-7346-4FF4-BDE5-1E3EF5B10F03}" presName="node" presStyleLbl="node1" presStyleIdx="2" presStyleCnt="5">
        <dgm:presLayoutVars>
          <dgm:bulletEnabled val="1"/>
        </dgm:presLayoutVars>
      </dgm:prSet>
      <dgm:spPr/>
    </dgm:pt>
    <dgm:pt modelId="{5A8D316E-36CD-4C50-A910-9485764D73E9}" type="pres">
      <dgm:prSet presAssocID="{9D325911-4FE5-491E-BCAB-817870B61C3F}" presName="sibTrans" presStyleLbl="sibTrans2D1" presStyleIdx="2" presStyleCnt="4"/>
      <dgm:spPr/>
    </dgm:pt>
    <dgm:pt modelId="{150586D0-6021-4090-A373-B87F6CC64C3F}" type="pres">
      <dgm:prSet presAssocID="{9D325911-4FE5-491E-BCAB-817870B61C3F}" presName="connectorText" presStyleLbl="sibTrans2D1" presStyleIdx="2" presStyleCnt="4"/>
      <dgm:spPr/>
    </dgm:pt>
    <dgm:pt modelId="{A8EF1D18-7454-4658-A399-3E48930EAD93}" type="pres">
      <dgm:prSet presAssocID="{4F7B5108-4EB4-44F3-9F94-EBF844686459}" presName="node" presStyleLbl="node1" presStyleIdx="3" presStyleCnt="5">
        <dgm:presLayoutVars>
          <dgm:bulletEnabled val="1"/>
        </dgm:presLayoutVars>
      </dgm:prSet>
      <dgm:spPr/>
    </dgm:pt>
    <dgm:pt modelId="{1EEBD6F2-580D-4068-B436-238580D831F9}" type="pres">
      <dgm:prSet presAssocID="{8FE3E1AA-4A01-498C-B87C-0177185FECDF}" presName="sibTrans" presStyleLbl="sibTrans2D1" presStyleIdx="3" presStyleCnt="4"/>
      <dgm:spPr/>
    </dgm:pt>
    <dgm:pt modelId="{D94B57CB-8190-479C-A8DF-319D7A7F15DD}" type="pres">
      <dgm:prSet presAssocID="{8FE3E1AA-4A01-498C-B87C-0177185FECDF}" presName="connectorText" presStyleLbl="sibTrans2D1" presStyleIdx="3" presStyleCnt="4"/>
      <dgm:spPr/>
    </dgm:pt>
    <dgm:pt modelId="{240E933A-DC3A-4333-8E9E-096A9003CB50}" type="pres">
      <dgm:prSet presAssocID="{4586FDEC-AFA9-42C7-9CDE-EE02C39833B1}" presName="node" presStyleLbl="node1" presStyleIdx="4" presStyleCnt="5">
        <dgm:presLayoutVars>
          <dgm:bulletEnabled val="1"/>
        </dgm:presLayoutVars>
      </dgm:prSet>
      <dgm:spPr/>
    </dgm:pt>
  </dgm:ptLst>
  <dgm:cxnLst>
    <dgm:cxn modelId="{3B488F04-F63E-4C7F-8B14-A01C41BBCB32}" srcId="{2029E5A4-9A4A-4E46-979F-422FC9BE8F45}" destId="{A65B0F1E-B426-4FC1-B988-CAE015B1B3B5}" srcOrd="0" destOrd="0" parTransId="{A43CB373-631A-411F-9494-ABFF9132BECC}" sibTransId="{440C4033-58B6-484F-8296-DD5A3E185290}"/>
    <dgm:cxn modelId="{B86C0122-9C5F-46CD-B749-261D483D7C1C}" type="presOf" srcId="{A65B0F1E-B426-4FC1-B988-CAE015B1B3B5}" destId="{190B975C-71DE-4A81-8063-5C46C7D169FD}" srcOrd="0" destOrd="0" presId="urn:microsoft.com/office/officeart/2005/8/layout/process1"/>
    <dgm:cxn modelId="{48DB4330-B4E8-4555-BFC4-E2DBD826306A}" type="presOf" srcId="{4586FDEC-AFA9-42C7-9CDE-EE02C39833B1}" destId="{240E933A-DC3A-4333-8E9E-096A9003CB50}" srcOrd="0" destOrd="0" presId="urn:microsoft.com/office/officeart/2005/8/layout/process1"/>
    <dgm:cxn modelId="{3D31B464-41DA-47A3-A602-EF86141D81F2}" type="presOf" srcId="{440C4033-58B6-484F-8296-DD5A3E185290}" destId="{7E052E37-B8A1-4B72-A899-0BB0963A0220}" srcOrd="1" destOrd="0" presId="urn:microsoft.com/office/officeart/2005/8/layout/process1"/>
    <dgm:cxn modelId="{14BED36A-7558-4253-AC9B-FF2F2E35C8E4}" type="presOf" srcId="{8FE3E1AA-4A01-498C-B87C-0177185FECDF}" destId="{D94B57CB-8190-479C-A8DF-319D7A7F15DD}" srcOrd="1" destOrd="0" presId="urn:microsoft.com/office/officeart/2005/8/layout/process1"/>
    <dgm:cxn modelId="{2C970771-7C30-4B19-BE6B-E53001B44D1E}" type="presOf" srcId="{A6D6A9B4-5C3C-4696-B0D3-354C2247F20A}" destId="{A00D19A2-AA28-4102-BDB2-AC55837CFC4F}" srcOrd="0" destOrd="0" presId="urn:microsoft.com/office/officeart/2005/8/layout/process1"/>
    <dgm:cxn modelId="{D4DC2A55-D421-4C64-88A5-3E30473663D2}" type="presOf" srcId="{80EAA7C0-2992-46BC-BC81-D60455B937C9}" destId="{DD03FDF9-4B5E-4D6F-9C44-134A5E4F333A}" srcOrd="1" destOrd="0" presId="urn:microsoft.com/office/officeart/2005/8/layout/process1"/>
    <dgm:cxn modelId="{12FBA155-7C81-4757-9EF8-BE2948E17525}" type="presOf" srcId="{4F7B5108-4EB4-44F3-9F94-EBF844686459}" destId="{A8EF1D18-7454-4658-A399-3E48930EAD93}" srcOrd="0" destOrd="0" presId="urn:microsoft.com/office/officeart/2005/8/layout/process1"/>
    <dgm:cxn modelId="{ADD09056-4F5B-4BE4-86FC-DA867B8D0344}" srcId="{2029E5A4-9A4A-4E46-979F-422FC9BE8F45}" destId="{4586FDEC-AFA9-42C7-9CDE-EE02C39833B1}" srcOrd="4" destOrd="0" parTransId="{9ABED401-2E6F-4A35-A8DF-A3409E866574}" sibTransId="{8A015650-D4CF-459D-BDA5-A510815CDEAE}"/>
    <dgm:cxn modelId="{DDA1BB82-AD44-41F6-8C6E-60E13E395C72}" type="presOf" srcId="{80EAA7C0-2992-46BC-BC81-D60455B937C9}" destId="{E3E3EE52-E73B-48B7-B0E6-A524A51B0AF8}" srcOrd="0" destOrd="0" presId="urn:microsoft.com/office/officeart/2005/8/layout/process1"/>
    <dgm:cxn modelId="{34B8BE88-D128-4983-A078-4867DF282B8A}" type="presOf" srcId="{9D325911-4FE5-491E-BCAB-817870B61C3F}" destId="{5A8D316E-36CD-4C50-A910-9485764D73E9}" srcOrd="0" destOrd="0" presId="urn:microsoft.com/office/officeart/2005/8/layout/process1"/>
    <dgm:cxn modelId="{9138EC88-CE4C-48B1-BDB9-C611E6ADB79D}" type="presOf" srcId="{440C4033-58B6-484F-8296-DD5A3E185290}" destId="{70C89DF0-2CB8-49F4-9334-1CAD3B161923}" srcOrd="0" destOrd="0" presId="urn:microsoft.com/office/officeart/2005/8/layout/process1"/>
    <dgm:cxn modelId="{682D40A8-CAC1-473B-BA20-5D51B70ED52B}" type="presOf" srcId="{726F8238-7346-4FF4-BDE5-1E3EF5B10F03}" destId="{1AA118BF-0162-4004-A50D-2CF353F38643}" srcOrd="0" destOrd="0" presId="urn:microsoft.com/office/officeart/2005/8/layout/process1"/>
    <dgm:cxn modelId="{283F41A9-B206-4C15-B038-395DD25D20D2}" srcId="{2029E5A4-9A4A-4E46-979F-422FC9BE8F45}" destId="{4F7B5108-4EB4-44F3-9F94-EBF844686459}" srcOrd="3" destOrd="0" parTransId="{FD0E074C-5E84-4233-B69C-17F656D874E9}" sibTransId="{8FE3E1AA-4A01-498C-B87C-0177185FECDF}"/>
    <dgm:cxn modelId="{92E153B2-51F7-4772-B671-5686FC3A931F}" type="presOf" srcId="{9D325911-4FE5-491E-BCAB-817870B61C3F}" destId="{150586D0-6021-4090-A373-B87F6CC64C3F}" srcOrd="1" destOrd="0" presId="urn:microsoft.com/office/officeart/2005/8/layout/process1"/>
    <dgm:cxn modelId="{B78AAAB5-A87A-4934-91CF-4E0B0B7E3558}" type="presOf" srcId="{8FE3E1AA-4A01-498C-B87C-0177185FECDF}" destId="{1EEBD6F2-580D-4068-B436-238580D831F9}" srcOrd="0" destOrd="0" presId="urn:microsoft.com/office/officeart/2005/8/layout/process1"/>
    <dgm:cxn modelId="{40B0B3CE-CD21-408C-8135-B2B86E340DBF}" srcId="{2029E5A4-9A4A-4E46-979F-422FC9BE8F45}" destId="{A6D6A9B4-5C3C-4696-B0D3-354C2247F20A}" srcOrd="1" destOrd="0" parTransId="{883E9F2A-2D98-4664-A7BC-1D31D23D7ACB}" sibTransId="{80EAA7C0-2992-46BC-BC81-D60455B937C9}"/>
    <dgm:cxn modelId="{BBD282E6-E157-44F2-9FF3-70405EB243B4}" srcId="{2029E5A4-9A4A-4E46-979F-422FC9BE8F45}" destId="{726F8238-7346-4FF4-BDE5-1E3EF5B10F03}" srcOrd="2" destOrd="0" parTransId="{DB82714E-2DB1-4F82-91E0-CB7CC5701BB8}" sibTransId="{9D325911-4FE5-491E-BCAB-817870B61C3F}"/>
    <dgm:cxn modelId="{63DA1FE9-67CD-4E70-8798-949AC5453277}" type="presOf" srcId="{2029E5A4-9A4A-4E46-979F-422FC9BE8F45}" destId="{F726B75B-B16C-482D-88F6-8488B6A48990}" srcOrd="0" destOrd="0" presId="urn:microsoft.com/office/officeart/2005/8/layout/process1"/>
    <dgm:cxn modelId="{4FE09F4F-EFEC-4FE2-A9CC-966410420082}" type="presParOf" srcId="{F726B75B-B16C-482D-88F6-8488B6A48990}" destId="{190B975C-71DE-4A81-8063-5C46C7D169FD}" srcOrd="0" destOrd="0" presId="urn:microsoft.com/office/officeart/2005/8/layout/process1"/>
    <dgm:cxn modelId="{16A7C28F-E57A-41A0-92CE-4F30FD506770}" type="presParOf" srcId="{F726B75B-B16C-482D-88F6-8488B6A48990}" destId="{70C89DF0-2CB8-49F4-9334-1CAD3B161923}" srcOrd="1" destOrd="0" presId="urn:microsoft.com/office/officeart/2005/8/layout/process1"/>
    <dgm:cxn modelId="{53F862B5-5578-44DA-AB32-A819726FE8D5}" type="presParOf" srcId="{70C89DF0-2CB8-49F4-9334-1CAD3B161923}" destId="{7E052E37-B8A1-4B72-A899-0BB0963A0220}" srcOrd="0" destOrd="0" presId="urn:microsoft.com/office/officeart/2005/8/layout/process1"/>
    <dgm:cxn modelId="{31A5F0B9-52DF-4BA1-92A2-CE82F950FC6E}" type="presParOf" srcId="{F726B75B-B16C-482D-88F6-8488B6A48990}" destId="{A00D19A2-AA28-4102-BDB2-AC55837CFC4F}" srcOrd="2" destOrd="0" presId="urn:microsoft.com/office/officeart/2005/8/layout/process1"/>
    <dgm:cxn modelId="{0CF1A72F-5DE3-4663-8E8C-B1082F0B3726}" type="presParOf" srcId="{F726B75B-B16C-482D-88F6-8488B6A48990}" destId="{E3E3EE52-E73B-48B7-B0E6-A524A51B0AF8}" srcOrd="3" destOrd="0" presId="urn:microsoft.com/office/officeart/2005/8/layout/process1"/>
    <dgm:cxn modelId="{8C79A9C2-DC09-4F65-BF22-A63119CC79D2}" type="presParOf" srcId="{E3E3EE52-E73B-48B7-B0E6-A524A51B0AF8}" destId="{DD03FDF9-4B5E-4D6F-9C44-134A5E4F333A}" srcOrd="0" destOrd="0" presId="urn:microsoft.com/office/officeart/2005/8/layout/process1"/>
    <dgm:cxn modelId="{68CDA24B-DCEC-40A1-AD01-DA01A8AAB68D}" type="presParOf" srcId="{F726B75B-B16C-482D-88F6-8488B6A48990}" destId="{1AA118BF-0162-4004-A50D-2CF353F38643}" srcOrd="4" destOrd="0" presId="urn:microsoft.com/office/officeart/2005/8/layout/process1"/>
    <dgm:cxn modelId="{A02880AF-2504-4A03-B08E-7425D3B2C988}" type="presParOf" srcId="{F726B75B-B16C-482D-88F6-8488B6A48990}" destId="{5A8D316E-36CD-4C50-A910-9485764D73E9}" srcOrd="5" destOrd="0" presId="urn:microsoft.com/office/officeart/2005/8/layout/process1"/>
    <dgm:cxn modelId="{47BF73A6-676D-4999-9660-A56443958294}" type="presParOf" srcId="{5A8D316E-36CD-4C50-A910-9485764D73E9}" destId="{150586D0-6021-4090-A373-B87F6CC64C3F}" srcOrd="0" destOrd="0" presId="urn:microsoft.com/office/officeart/2005/8/layout/process1"/>
    <dgm:cxn modelId="{A5E2647F-1349-4AE5-B07D-8DA34871B49A}" type="presParOf" srcId="{F726B75B-B16C-482D-88F6-8488B6A48990}" destId="{A8EF1D18-7454-4658-A399-3E48930EAD93}" srcOrd="6" destOrd="0" presId="urn:microsoft.com/office/officeart/2005/8/layout/process1"/>
    <dgm:cxn modelId="{2F2874CC-D285-4865-8C68-DA1A16AA0C1C}" type="presParOf" srcId="{F726B75B-B16C-482D-88F6-8488B6A48990}" destId="{1EEBD6F2-580D-4068-B436-238580D831F9}" srcOrd="7" destOrd="0" presId="urn:microsoft.com/office/officeart/2005/8/layout/process1"/>
    <dgm:cxn modelId="{0139B82F-45DD-4EEC-A20B-F2122052CBFE}" type="presParOf" srcId="{1EEBD6F2-580D-4068-B436-238580D831F9}" destId="{D94B57CB-8190-479C-A8DF-319D7A7F15DD}" srcOrd="0" destOrd="0" presId="urn:microsoft.com/office/officeart/2005/8/layout/process1"/>
    <dgm:cxn modelId="{E22428E8-9990-4939-81F8-077FFBA668FF}" type="presParOf" srcId="{F726B75B-B16C-482D-88F6-8488B6A48990}" destId="{240E933A-DC3A-4333-8E9E-096A9003CB5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9E5A4-9A4A-4E46-979F-422FC9BE8F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7B5108-4EB4-44F3-9F94-EBF844686459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乙方填寫問卷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FD0E074C-5E84-4233-B69C-17F656D874E9}" type="parTrans" cxnId="{283F41A9-B206-4C15-B038-395DD25D20D2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8FE3E1AA-4A01-498C-B87C-0177185FECDF}" type="sibTrans" cxnId="{283F41A9-B206-4C15-B038-395DD25D20D2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A65B0F1E-B426-4FC1-B988-CAE015B1B3B5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甲方定義問卷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A43CB373-631A-411F-9494-ABFF9132BECC}" type="parTrans" cxnId="{3B488F04-F63E-4C7F-8B14-A01C41BBCB32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440C4033-58B6-484F-8296-DD5A3E185290}" type="sibTrans" cxnId="{3B488F04-F63E-4C7F-8B14-A01C41BBCB32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A6D6A9B4-5C3C-4696-B0D3-354C2247F20A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甲方上傳問卷定義到伺服器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883E9F2A-2D98-4664-A7BC-1D31D23D7ACB}" type="parTrans" cxnId="{40B0B3CE-CD21-408C-8135-B2B86E340DBF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80EAA7C0-2992-46BC-BC81-D60455B937C9}" type="sibTrans" cxnId="{40B0B3CE-CD21-408C-8135-B2B86E340DBF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726F8238-7346-4FF4-BDE5-1E3EF5B10F03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乙方透過</a:t>
          </a:r>
          <a:r>
            <a:rPr lang="en-MY" altLang="zh-TW" dirty="0" err="1">
              <a:latin typeface="KaiTi" panose="02010609060101010101" pitchFamily="49" charset="-122"/>
              <a:ea typeface="KaiTi" panose="02010609060101010101" pitchFamily="49" charset="-122"/>
            </a:rPr>
            <a:t>url</a:t>
          </a:r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取得問卷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DB82714E-2DB1-4F82-91E0-CB7CC5701BB8}" type="parTrans" cxnId="{BBD282E6-E157-44F2-9FF3-70405EB243B4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9D325911-4FE5-491E-BCAB-817870B61C3F}" type="sibTrans" cxnId="{BBD282E6-E157-44F2-9FF3-70405EB243B4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4586FDEC-AFA9-42C7-9CDE-EE02C39833B1}">
      <dgm:prSet phldrT="[Text]"/>
      <dgm:spPr/>
      <dgm:t>
        <a:bodyPr/>
        <a:lstStyle/>
        <a:p>
          <a:r>
            <a:rPr lang="zh-TW" altLang="en-US" dirty="0">
              <a:latin typeface="KaiTi" panose="02010609060101010101" pitchFamily="49" charset="-122"/>
              <a:ea typeface="KaiTi" panose="02010609060101010101" pitchFamily="49" charset="-122"/>
            </a:rPr>
            <a:t>乙方上傳結果到伺服器</a:t>
          </a:r>
          <a:endParaRPr lang="en-MY" dirty="0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9ABED401-2E6F-4A35-A8DF-A3409E866574}" type="parTrans" cxnId="{ADD09056-4F5B-4BE4-86FC-DA867B8D0344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8A015650-D4CF-459D-BDA5-A510815CDEAE}" type="sibTrans" cxnId="{ADD09056-4F5B-4BE4-86FC-DA867B8D0344}">
      <dgm:prSet/>
      <dgm:spPr/>
      <dgm:t>
        <a:bodyPr/>
        <a:lstStyle/>
        <a:p>
          <a:endParaRPr lang="en-MY">
            <a:latin typeface="KaiTi" panose="02010609060101010101" pitchFamily="49" charset="-122"/>
            <a:ea typeface="KaiTi" panose="02010609060101010101" pitchFamily="49" charset="-122"/>
          </a:endParaRPr>
        </a:p>
      </dgm:t>
    </dgm:pt>
    <dgm:pt modelId="{F726B75B-B16C-482D-88F6-8488B6A48990}" type="pres">
      <dgm:prSet presAssocID="{2029E5A4-9A4A-4E46-979F-422FC9BE8F45}" presName="Name0" presStyleCnt="0">
        <dgm:presLayoutVars>
          <dgm:dir/>
          <dgm:resizeHandles val="exact"/>
        </dgm:presLayoutVars>
      </dgm:prSet>
      <dgm:spPr/>
    </dgm:pt>
    <dgm:pt modelId="{190B975C-71DE-4A81-8063-5C46C7D169FD}" type="pres">
      <dgm:prSet presAssocID="{A65B0F1E-B426-4FC1-B988-CAE015B1B3B5}" presName="node" presStyleLbl="node1" presStyleIdx="0" presStyleCnt="5">
        <dgm:presLayoutVars>
          <dgm:bulletEnabled val="1"/>
        </dgm:presLayoutVars>
      </dgm:prSet>
      <dgm:spPr/>
    </dgm:pt>
    <dgm:pt modelId="{70C89DF0-2CB8-49F4-9334-1CAD3B161923}" type="pres">
      <dgm:prSet presAssocID="{440C4033-58B6-484F-8296-DD5A3E185290}" presName="sibTrans" presStyleLbl="sibTrans2D1" presStyleIdx="0" presStyleCnt="4"/>
      <dgm:spPr/>
    </dgm:pt>
    <dgm:pt modelId="{7E052E37-B8A1-4B72-A899-0BB0963A0220}" type="pres">
      <dgm:prSet presAssocID="{440C4033-58B6-484F-8296-DD5A3E185290}" presName="connectorText" presStyleLbl="sibTrans2D1" presStyleIdx="0" presStyleCnt="4"/>
      <dgm:spPr/>
    </dgm:pt>
    <dgm:pt modelId="{A00D19A2-AA28-4102-BDB2-AC55837CFC4F}" type="pres">
      <dgm:prSet presAssocID="{A6D6A9B4-5C3C-4696-B0D3-354C2247F20A}" presName="node" presStyleLbl="node1" presStyleIdx="1" presStyleCnt="5">
        <dgm:presLayoutVars>
          <dgm:bulletEnabled val="1"/>
        </dgm:presLayoutVars>
      </dgm:prSet>
      <dgm:spPr/>
    </dgm:pt>
    <dgm:pt modelId="{E3E3EE52-E73B-48B7-B0E6-A524A51B0AF8}" type="pres">
      <dgm:prSet presAssocID="{80EAA7C0-2992-46BC-BC81-D60455B937C9}" presName="sibTrans" presStyleLbl="sibTrans2D1" presStyleIdx="1" presStyleCnt="4"/>
      <dgm:spPr/>
    </dgm:pt>
    <dgm:pt modelId="{DD03FDF9-4B5E-4D6F-9C44-134A5E4F333A}" type="pres">
      <dgm:prSet presAssocID="{80EAA7C0-2992-46BC-BC81-D60455B937C9}" presName="connectorText" presStyleLbl="sibTrans2D1" presStyleIdx="1" presStyleCnt="4"/>
      <dgm:spPr/>
    </dgm:pt>
    <dgm:pt modelId="{1AA118BF-0162-4004-A50D-2CF353F38643}" type="pres">
      <dgm:prSet presAssocID="{726F8238-7346-4FF4-BDE5-1E3EF5B10F03}" presName="node" presStyleLbl="node1" presStyleIdx="2" presStyleCnt="5">
        <dgm:presLayoutVars>
          <dgm:bulletEnabled val="1"/>
        </dgm:presLayoutVars>
      </dgm:prSet>
      <dgm:spPr/>
    </dgm:pt>
    <dgm:pt modelId="{5A8D316E-36CD-4C50-A910-9485764D73E9}" type="pres">
      <dgm:prSet presAssocID="{9D325911-4FE5-491E-BCAB-817870B61C3F}" presName="sibTrans" presStyleLbl="sibTrans2D1" presStyleIdx="2" presStyleCnt="4"/>
      <dgm:spPr/>
    </dgm:pt>
    <dgm:pt modelId="{150586D0-6021-4090-A373-B87F6CC64C3F}" type="pres">
      <dgm:prSet presAssocID="{9D325911-4FE5-491E-BCAB-817870B61C3F}" presName="connectorText" presStyleLbl="sibTrans2D1" presStyleIdx="2" presStyleCnt="4"/>
      <dgm:spPr/>
    </dgm:pt>
    <dgm:pt modelId="{A8EF1D18-7454-4658-A399-3E48930EAD93}" type="pres">
      <dgm:prSet presAssocID="{4F7B5108-4EB4-44F3-9F94-EBF844686459}" presName="node" presStyleLbl="node1" presStyleIdx="3" presStyleCnt="5">
        <dgm:presLayoutVars>
          <dgm:bulletEnabled val="1"/>
        </dgm:presLayoutVars>
      </dgm:prSet>
      <dgm:spPr/>
    </dgm:pt>
    <dgm:pt modelId="{1EEBD6F2-580D-4068-B436-238580D831F9}" type="pres">
      <dgm:prSet presAssocID="{8FE3E1AA-4A01-498C-B87C-0177185FECDF}" presName="sibTrans" presStyleLbl="sibTrans2D1" presStyleIdx="3" presStyleCnt="4"/>
      <dgm:spPr/>
    </dgm:pt>
    <dgm:pt modelId="{D94B57CB-8190-479C-A8DF-319D7A7F15DD}" type="pres">
      <dgm:prSet presAssocID="{8FE3E1AA-4A01-498C-B87C-0177185FECDF}" presName="connectorText" presStyleLbl="sibTrans2D1" presStyleIdx="3" presStyleCnt="4"/>
      <dgm:spPr/>
    </dgm:pt>
    <dgm:pt modelId="{240E933A-DC3A-4333-8E9E-096A9003CB50}" type="pres">
      <dgm:prSet presAssocID="{4586FDEC-AFA9-42C7-9CDE-EE02C39833B1}" presName="node" presStyleLbl="node1" presStyleIdx="4" presStyleCnt="5">
        <dgm:presLayoutVars>
          <dgm:bulletEnabled val="1"/>
        </dgm:presLayoutVars>
      </dgm:prSet>
      <dgm:spPr/>
    </dgm:pt>
  </dgm:ptLst>
  <dgm:cxnLst>
    <dgm:cxn modelId="{3B488F04-F63E-4C7F-8B14-A01C41BBCB32}" srcId="{2029E5A4-9A4A-4E46-979F-422FC9BE8F45}" destId="{A65B0F1E-B426-4FC1-B988-CAE015B1B3B5}" srcOrd="0" destOrd="0" parTransId="{A43CB373-631A-411F-9494-ABFF9132BECC}" sibTransId="{440C4033-58B6-484F-8296-DD5A3E185290}"/>
    <dgm:cxn modelId="{B86C0122-9C5F-46CD-B749-261D483D7C1C}" type="presOf" srcId="{A65B0F1E-B426-4FC1-B988-CAE015B1B3B5}" destId="{190B975C-71DE-4A81-8063-5C46C7D169FD}" srcOrd="0" destOrd="0" presId="urn:microsoft.com/office/officeart/2005/8/layout/process1"/>
    <dgm:cxn modelId="{48DB4330-B4E8-4555-BFC4-E2DBD826306A}" type="presOf" srcId="{4586FDEC-AFA9-42C7-9CDE-EE02C39833B1}" destId="{240E933A-DC3A-4333-8E9E-096A9003CB50}" srcOrd="0" destOrd="0" presId="urn:microsoft.com/office/officeart/2005/8/layout/process1"/>
    <dgm:cxn modelId="{3D31B464-41DA-47A3-A602-EF86141D81F2}" type="presOf" srcId="{440C4033-58B6-484F-8296-DD5A3E185290}" destId="{7E052E37-B8A1-4B72-A899-0BB0963A0220}" srcOrd="1" destOrd="0" presId="urn:microsoft.com/office/officeart/2005/8/layout/process1"/>
    <dgm:cxn modelId="{14BED36A-7558-4253-AC9B-FF2F2E35C8E4}" type="presOf" srcId="{8FE3E1AA-4A01-498C-B87C-0177185FECDF}" destId="{D94B57CB-8190-479C-A8DF-319D7A7F15DD}" srcOrd="1" destOrd="0" presId="urn:microsoft.com/office/officeart/2005/8/layout/process1"/>
    <dgm:cxn modelId="{2C970771-7C30-4B19-BE6B-E53001B44D1E}" type="presOf" srcId="{A6D6A9B4-5C3C-4696-B0D3-354C2247F20A}" destId="{A00D19A2-AA28-4102-BDB2-AC55837CFC4F}" srcOrd="0" destOrd="0" presId="urn:microsoft.com/office/officeart/2005/8/layout/process1"/>
    <dgm:cxn modelId="{D4DC2A55-D421-4C64-88A5-3E30473663D2}" type="presOf" srcId="{80EAA7C0-2992-46BC-BC81-D60455B937C9}" destId="{DD03FDF9-4B5E-4D6F-9C44-134A5E4F333A}" srcOrd="1" destOrd="0" presId="urn:microsoft.com/office/officeart/2005/8/layout/process1"/>
    <dgm:cxn modelId="{12FBA155-7C81-4757-9EF8-BE2948E17525}" type="presOf" srcId="{4F7B5108-4EB4-44F3-9F94-EBF844686459}" destId="{A8EF1D18-7454-4658-A399-3E48930EAD93}" srcOrd="0" destOrd="0" presId="urn:microsoft.com/office/officeart/2005/8/layout/process1"/>
    <dgm:cxn modelId="{ADD09056-4F5B-4BE4-86FC-DA867B8D0344}" srcId="{2029E5A4-9A4A-4E46-979F-422FC9BE8F45}" destId="{4586FDEC-AFA9-42C7-9CDE-EE02C39833B1}" srcOrd="4" destOrd="0" parTransId="{9ABED401-2E6F-4A35-A8DF-A3409E866574}" sibTransId="{8A015650-D4CF-459D-BDA5-A510815CDEAE}"/>
    <dgm:cxn modelId="{DDA1BB82-AD44-41F6-8C6E-60E13E395C72}" type="presOf" srcId="{80EAA7C0-2992-46BC-BC81-D60455B937C9}" destId="{E3E3EE52-E73B-48B7-B0E6-A524A51B0AF8}" srcOrd="0" destOrd="0" presId="urn:microsoft.com/office/officeart/2005/8/layout/process1"/>
    <dgm:cxn modelId="{34B8BE88-D128-4983-A078-4867DF282B8A}" type="presOf" srcId="{9D325911-4FE5-491E-BCAB-817870B61C3F}" destId="{5A8D316E-36CD-4C50-A910-9485764D73E9}" srcOrd="0" destOrd="0" presId="urn:microsoft.com/office/officeart/2005/8/layout/process1"/>
    <dgm:cxn modelId="{9138EC88-CE4C-48B1-BDB9-C611E6ADB79D}" type="presOf" srcId="{440C4033-58B6-484F-8296-DD5A3E185290}" destId="{70C89DF0-2CB8-49F4-9334-1CAD3B161923}" srcOrd="0" destOrd="0" presId="urn:microsoft.com/office/officeart/2005/8/layout/process1"/>
    <dgm:cxn modelId="{682D40A8-CAC1-473B-BA20-5D51B70ED52B}" type="presOf" srcId="{726F8238-7346-4FF4-BDE5-1E3EF5B10F03}" destId="{1AA118BF-0162-4004-A50D-2CF353F38643}" srcOrd="0" destOrd="0" presId="urn:microsoft.com/office/officeart/2005/8/layout/process1"/>
    <dgm:cxn modelId="{283F41A9-B206-4C15-B038-395DD25D20D2}" srcId="{2029E5A4-9A4A-4E46-979F-422FC9BE8F45}" destId="{4F7B5108-4EB4-44F3-9F94-EBF844686459}" srcOrd="3" destOrd="0" parTransId="{FD0E074C-5E84-4233-B69C-17F656D874E9}" sibTransId="{8FE3E1AA-4A01-498C-B87C-0177185FECDF}"/>
    <dgm:cxn modelId="{92E153B2-51F7-4772-B671-5686FC3A931F}" type="presOf" srcId="{9D325911-4FE5-491E-BCAB-817870B61C3F}" destId="{150586D0-6021-4090-A373-B87F6CC64C3F}" srcOrd="1" destOrd="0" presId="urn:microsoft.com/office/officeart/2005/8/layout/process1"/>
    <dgm:cxn modelId="{B78AAAB5-A87A-4934-91CF-4E0B0B7E3558}" type="presOf" srcId="{8FE3E1AA-4A01-498C-B87C-0177185FECDF}" destId="{1EEBD6F2-580D-4068-B436-238580D831F9}" srcOrd="0" destOrd="0" presId="urn:microsoft.com/office/officeart/2005/8/layout/process1"/>
    <dgm:cxn modelId="{40B0B3CE-CD21-408C-8135-B2B86E340DBF}" srcId="{2029E5A4-9A4A-4E46-979F-422FC9BE8F45}" destId="{A6D6A9B4-5C3C-4696-B0D3-354C2247F20A}" srcOrd="1" destOrd="0" parTransId="{883E9F2A-2D98-4664-A7BC-1D31D23D7ACB}" sibTransId="{80EAA7C0-2992-46BC-BC81-D60455B937C9}"/>
    <dgm:cxn modelId="{BBD282E6-E157-44F2-9FF3-70405EB243B4}" srcId="{2029E5A4-9A4A-4E46-979F-422FC9BE8F45}" destId="{726F8238-7346-4FF4-BDE5-1E3EF5B10F03}" srcOrd="2" destOrd="0" parTransId="{DB82714E-2DB1-4F82-91E0-CB7CC5701BB8}" sibTransId="{9D325911-4FE5-491E-BCAB-817870B61C3F}"/>
    <dgm:cxn modelId="{63DA1FE9-67CD-4E70-8798-949AC5453277}" type="presOf" srcId="{2029E5A4-9A4A-4E46-979F-422FC9BE8F45}" destId="{F726B75B-B16C-482D-88F6-8488B6A48990}" srcOrd="0" destOrd="0" presId="urn:microsoft.com/office/officeart/2005/8/layout/process1"/>
    <dgm:cxn modelId="{4FE09F4F-EFEC-4FE2-A9CC-966410420082}" type="presParOf" srcId="{F726B75B-B16C-482D-88F6-8488B6A48990}" destId="{190B975C-71DE-4A81-8063-5C46C7D169FD}" srcOrd="0" destOrd="0" presId="urn:microsoft.com/office/officeart/2005/8/layout/process1"/>
    <dgm:cxn modelId="{16A7C28F-E57A-41A0-92CE-4F30FD506770}" type="presParOf" srcId="{F726B75B-B16C-482D-88F6-8488B6A48990}" destId="{70C89DF0-2CB8-49F4-9334-1CAD3B161923}" srcOrd="1" destOrd="0" presId="urn:microsoft.com/office/officeart/2005/8/layout/process1"/>
    <dgm:cxn modelId="{53F862B5-5578-44DA-AB32-A819726FE8D5}" type="presParOf" srcId="{70C89DF0-2CB8-49F4-9334-1CAD3B161923}" destId="{7E052E37-B8A1-4B72-A899-0BB0963A0220}" srcOrd="0" destOrd="0" presId="urn:microsoft.com/office/officeart/2005/8/layout/process1"/>
    <dgm:cxn modelId="{31A5F0B9-52DF-4BA1-92A2-CE82F950FC6E}" type="presParOf" srcId="{F726B75B-B16C-482D-88F6-8488B6A48990}" destId="{A00D19A2-AA28-4102-BDB2-AC55837CFC4F}" srcOrd="2" destOrd="0" presId="urn:microsoft.com/office/officeart/2005/8/layout/process1"/>
    <dgm:cxn modelId="{0CF1A72F-5DE3-4663-8E8C-B1082F0B3726}" type="presParOf" srcId="{F726B75B-B16C-482D-88F6-8488B6A48990}" destId="{E3E3EE52-E73B-48B7-B0E6-A524A51B0AF8}" srcOrd="3" destOrd="0" presId="urn:microsoft.com/office/officeart/2005/8/layout/process1"/>
    <dgm:cxn modelId="{8C79A9C2-DC09-4F65-BF22-A63119CC79D2}" type="presParOf" srcId="{E3E3EE52-E73B-48B7-B0E6-A524A51B0AF8}" destId="{DD03FDF9-4B5E-4D6F-9C44-134A5E4F333A}" srcOrd="0" destOrd="0" presId="urn:microsoft.com/office/officeart/2005/8/layout/process1"/>
    <dgm:cxn modelId="{68CDA24B-DCEC-40A1-AD01-DA01A8AAB68D}" type="presParOf" srcId="{F726B75B-B16C-482D-88F6-8488B6A48990}" destId="{1AA118BF-0162-4004-A50D-2CF353F38643}" srcOrd="4" destOrd="0" presId="urn:microsoft.com/office/officeart/2005/8/layout/process1"/>
    <dgm:cxn modelId="{A02880AF-2504-4A03-B08E-7425D3B2C988}" type="presParOf" srcId="{F726B75B-B16C-482D-88F6-8488B6A48990}" destId="{5A8D316E-36CD-4C50-A910-9485764D73E9}" srcOrd="5" destOrd="0" presId="urn:microsoft.com/office/officeart/2005/8/layout/process1"/>
    <dgm:cxn modelId="{47BF73A6-676D-4999-9660-A56443958294}" type="presParOf" srcId="{5A8D316E-36CD-4C50-A910-9485764D73E9}" destId="{150586D0-6021-4090-A373-B87F6CC64C3F}" srcOrd="0" destOrd="0" presId="urn:microsoft.com/office/officeart/2005/8/layout/process1"/>
    <dgm:cxn modelId="{A5E2647F-1349-4AE5-B07D-8DA34871B49A}" type="presParOf" srcId="{F726B75B-B16C-482D-88F6-8488B6A48990}" destId="{A8EF1D18-7454-4658-A399-3E48930EAD93}" srcOrd="6" destOrd="0" presId="urn:microsoft.com/office/officeart/2005/8/layout/process1"/>
    <dgm:cxn modelId="{2F2874CC-D285-4865-8C68-DA1A16AA0C1C}" type="presParOf" srcId="{F726B75B-B16C-482D-88F6-8488B6A48990}" destId="{1EEBD6F2-580D-4068-B436-238580D831F9}" srcOrd="7" destOrd="0" presId="urn:microsoft.com/office/officeart/2005/8/layout/process1"/>
    <dgm:cxn modelId="{0139B82F-45DD-4EEC-A20B-F2122052CBFE}" type="presParOf" srcId="{1EEBD6F2-580D-4068-B436-238580D831F9}" destId="{D94B57CB-8190-479C-A8DF-319D7A7F15DD}" srcOrd="0" destOrd="0" presId="urn:microsoft.com/office/officeart/2005/8/layout/process1"/>
    <dgm:cxn modelId="{E22428E8-9990-4939-81F8-077FFBA668FF}" type="presParOf" srcId="{F726B75B-B16C-482D-88F6-8488B6A48990}" destId="{240E933A-DC3A-4333-8E9E-096A9003CB5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975C-71DE-4A81-8063-5C46C7D169FD}">
      <dsp:nvSpPr>
        <dsp:cNvPr id="0" name=""/>
        <dsp:cNvSpPr/>
      </dsp:nvSpPr>
      <dsp:spPr>
        <a:xfrm>
          <a:off x="4688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甲方定義問卷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35016" y="1417587"/>
        <a:ext cx="1392650" cy="974824"/>
      </dsp:txXfrm>
    </dsp:sp>
    <dsp:sp modelId="{70C89DF0-2CB8-49F4-9334-1CAD3B161923}">
      <dsp:nvSpPr>
        <dsp:cNvPr id="0" name=""/>
        <dsp:cNvSpPr/>
      </dsp:nvSpPr>
      <dsp:spPr>
        <a:xfrm>
          <a:off x="1603325" y="1724789"/>
          <a:ext cx="308101" cy="360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1603325" y="1796873"/>
        <a:ext cx="215671" cy="216252"/>
      </dsp:txXfrm>
    </dsp:sp>
    <dsp:sp modelId="{A00D19A2-AA28-4102-BDB2-AC55837CFC4F}">
      <dsp:nvSpPr>
        <dsp:cNvPr id="0" name=""/>
        <dsp:cNvSpPr/>
      </dsp:nvSpPr>
      <dsp:spPr>
        <a:xfrm>
          <a:off x="2039317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甲方上傳問卷定義到伺服器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2069645" y="1417587"/>
        <a:ext cx="1392650" cy="974824"/>
      </dsp:txXfrm>
    </dsp:sp>
    <dsp:sp modelId="{E3E3EE52-E73B-48B7-B0E6-A524A51B0AF8}">
      <dsp:nvSpPr>
        <dsp:cNvPr id="0" name=""/>
        <dsp:cNvSpPr/>
      </dsp:nvSpPr>
      <dsp:spPr>
        <a:xfrm>
          <a:off x="3637954" y="1724789"/>
          <a:ext cx="308101" cy="360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3637954" y="1796873"/>
        <a:ext cx="215671" cy="216252"/>
      </dsp:txXfrm>
    </dsp:sp>
    <dsp:sp modelId="{1AA118BF-0162-4004-A50D-2CF353F38643}">
      <dsp:nvSpPr>
        <dsp:cNvPr id="0" name=""/>
        <dsp:cNvSpPr/>
      </dsp:nvSpPr>
      <dsp:spPr>
        <a:xfrm>
          <a:off x="4073946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乙方透過</a:t>
          </a:r>
          <a:r>
            <a:rPr lang="en-MY" altLang="zh-TW" sz="1800" kern="1200" dirty="0" err="1">
              <a:latin typeface="KaiTi" panose="02010609060101010101" pitchFamily="49" charset="-122"/>
              <a:ea typeface="KaiTi" panose="02010609060101010101" pitchFamily="49" charset="-122"/>
            </a:rPr>
            <a:t>url</a:t>
          </a: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取得問卷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4104274" y="1417587"/>
        <a:ext cx="1392650" cy="974824"/>
      </dsp:txXfrm>
    </dsp:sp>
    <dsp:sp modelId="{5A8D316E-36CD-4C50-A910-9485764D73E9}">
      <dsp:nvSpPr>
        <dsp:cNvPr id="0" name=""/>
        <dsp:cNvSpPr/>
      </dsp:nvSpPr>
      <dsp:spPr>
        <a:xfrm>
          <a:off x="5672583" y="1724789"/>
          <a:ext cx="308101" cy="360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5672583" y="1796873"/>
        <a:ext cx="215671" cy="216252"/>
      </dsp:txXfrm>
    </dsp:sp>
    <dsp:sp modelId="{A8EF1D18-7454-4658-A399-3E48930EAD93}">
      <dsp:nvSpPr>
        <dsp:cNvPr id="0" name=""/>
        <dsp:cNvSpPr/>
      </dsp:nvSpPr>
      <dsp:spPr>
        <a:xfrm>
          <a:off x="6108575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乙方填寫問卷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6138903" y="1417587"/>
        <a:ext cx="1392650" cy="974824"/>
      </dsp:txXfrm>
    </dsp:sp>
    <dsp:sp modelId="{1EEBD6F2-580D-4068-B436-238580D831F9}">
      <dsp:nvSpPr>
        <dsp:cNvPr id="0" name=""/>
        <dsp:cNvSpPr/>
      </dsp:nvSpPr>
      <dsp:spPr>
        <a:xfrm>
          <a:off x="7707213" y="1724789"/>
          <a:ext cx="308101" cy="360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7707213" y="1796873"/>
        <a:ext cx="215671" cy="216252"/>
      </dsp:txXfrm>
    </dsp:sp>
    <dsp:sp modelId="{240E933A-DC3A-4333-8E9E-096A9003CB50}">
      <dsp:nvSpPr>
        <dsp:cNvPr id="0" name=""/>
        <dsp:cNvSpPr/>
      </dsp:nvSpPr>
      <dsp:spPr>
        <a:xfrm>
          <a:off x="8143205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乙方上傳結果到伺服器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8173533" y="1417587"/>
        <a:ext cx="1392650" cy="97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975C-71DE-4A81-8063-5C46C7D169FD}">
      <dsp:nvSpPr>
        <dsp:cNvPr id="0" name=""/>
        <dsp:cNvSpPr/>
      </dsp:nvSpPr>
      <dsp:spPr>
        <a:xfrm>
          <a:off x="4688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甲方定義問卷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35016" y="1417587"/>
        <a:ext cx="1392650" cy="974824"/>
      </dsp:txXfrm>
    </dsp:sp>
    <dsp:sp modelId="{70C89DF0-2CB8-49F4-9334-1CAD3B161923}">
      <dsp:nvSpPr>
        <dsp:cNvPr id="0" name=""/>
        <dsp:cNvSpPr/>
      </dsp:nvSpPr>
      <dsp:spPr>
        <a:xfrm>
          <a:off x="1603325" y="1724789"/>
          <a:ext cx="308101" cy="360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1603325" y="1796873"/>
        <a:ext cx="215671" cy="216252"/>
      </dsp:txXfrm>
    </dsp:sp>
    <dsp:sp modelId="{A00D19A2-AA28-4102-BDB2-AC55837CFC4F}">
      <dsp:nvSpPr>
        <dsp:cNvPr id="0" name=""/>
        <dsp:cNvSpPr/>
      </dsp:nvSpPr>
      <dsp:spPr>
        <a:xfrm>
          <a:off x="2039317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甲方上傳問卷定義到伺服器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2069645" y="1417587"/>
        <a:ext cx="1392650" cy="974824"/>
      </dsp:txXfrm>
    </dsp:sp>
    <dsp:sp modelId="{E3E3EE52-E73B-48B7-B0E6-A524A51B0AF8}">
      <dsp:nvSpPr>
        <dsp:cNvPr id="0" name=""/>
        <dsp:cNvSpPr/>
      </dsp:nvSpPr>
      <dsp:spPr>
        <a:xfrm>
          <a:off x="3637954" y="1724789"/>
          <a:ext cx="308101" cy="360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3637954" y="1796873"/>
        <a:ext cx="215671" cy="216252"/>
      </dsp:txXfrm>
    </dsp:sp>
    <dsp:sp modelId="{1AA118BF-0162-4004-A50D-2CF353F38643}">
      <dsp:nvSpPr>
        <dsp:cNvPr id="0" name=""/>
        <dsp:cNvSpPr/>
      </dsp:nvSpPr>
      <dsp:spPr>
        <a:xfrm>
          <a:off x="4073946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乙方透過</a:t>
          </a:r>
          <a:r>
            <a:rPr lang="en-MY" altLang="zh-TW" sz="1800" kern="1200" dirty="0" err="1">
              <a:latin typeface="KaiTi" panose="02010609060101010101" pitchFamily="49" charset="-122"/>
              <a:ea typeface="KaiTi" panose="02010609060101010101" pitchFamily="49" charset="-122"/>
            </a:rPr>
            <a:t>url</a:t>
          </a: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取得問卷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4104274" y="1417587"/>
        <a:ext cx="1392650" cy="974824"/>
      </dsp:txXfrm>
    </dsp:sp>
    <dsp:sp modelId="{5A8D316E-36CD-4C50-A910-9485764D73E9}">
      <dsp:nvSpPr>
        <dsp:cNvPr id="0" name=""/>
        <dsp:cNvSpPr/>
      </dsp:nvSpPr>
      <dsp:spPr>
        <a:xfrm>
          <a:off x="5672583" y="1724789"/>
          <a:ext cx="308101" cy="360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5672583" y="1796873"/>
        <a:ext cx="215671" cy="216252"/>
      </dsp:txXfrm>
    </dsp:sp>
    <dsp:sp modelId="{A8EF1D18-7454-4658-A399-3E48930EAD93}">
      <dsp:nvSpPr>
        <dsp:cNvPr id="0" name=""/>
        <dsp:cNvSpPr/>
      </dsp:nvSpPr>
      <dsp:spPr>
        <a:xfrm>
          <a:off x="6108575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乙方填寫問卷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6138903" y="1417587"/>
        <a:ext cx="1392650" cy="974824"/>
      </dsp:txXfrm>
    </dsp:sp>
    <dsp:sp modelId="{1EEBD6F2-580D-4068-B436-238580D831F9}">
      <dsp:nvSpPr>
        <dsp:cNvPr id="0" name=""/>
        <dsp:cNvSpPr/>
      </dsp:nvSpPr>
      <dsp:spPr>
        <a:xfrm>
          <a:off x="7707213" y="1724789"/>
          <a:ext cx="308101" cy="360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7707213" y="1796873"/>
        <a:ext cx="215671" cy="216252"/>
      </dsp:txXfrm>
    </dsp:sp>
    <dsp:sp modelId="{240E933A-DC3A-4333-8E9E-096A9003CB50}">
      <dsp:nvSpPr>
        <dsp:cNvPr id="0" name=""/>
        <dsp:cNvSpPr/>
      </dsp:nvSpPr>
      <dsp:spPr>
        <a:xfrm>
          <a:off x="8143205" y="1387259"/>
          <a:ext cx="1453306" cy="1035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KaiTi" panose="02010609060101010101" pitchFamily="49" charset="-122"/>
              <a:ea typeface="KaiTi" panose="02010609060101010101" pitchFamily="49" charset="-122"/>
            </a:rPr>
            <a:t>乙方上傳結果到伺服器</a:t>
          </a:r>
          <a:endParaRPr lang="en-MY" sz="1800" kern="1200" dirty="0">
            <a:latin typeface="KaiTi" panose="02010609060101010101" pitchFamily="49" charset="-122"/>
            <a:ea typeface="KaiTi" panose="02010609060101010101" pitchFamily="49" charset="-122"/>
          </a:endParaRPr>
        </a:p>
      </dsp:txBody>
      <dsp:txXfrm>
        <a:off x="8173533" y="1417587"/>
        <a:ext cx="1392650" cy="974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resourceType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"Questionnaire"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程式開發者推甚麼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???"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status"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subjectType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"Patient"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"Happy Jonah"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"contact"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"Mr. Jonah"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"telecom"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"dev_jonah@faith.com"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}],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approvalDate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"2020-01-01"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lastReviewDate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"2020-02-02"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effectivePeriod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"2020-02-02"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linkId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作業系統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"choice"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answerOption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"MAC OS"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linkId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開發環境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"open-choice"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answerOption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"Notepad"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 Studio Code"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"notepad++"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"Visual Studio"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"Vim"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linkId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"3.0"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開發經驗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"integer"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"true"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沒一個</a:t>
            </a:r>
            <a:r>
              <a:rPr lang="en-US" altLang="zh-TW" dirty="0"/>
              <a:t>item</a:t>
            </a:r>
            <a:r>
              <a:rPr lang="zh-TW" altLang="en-US" dirty="0"/>
              <a:t>就是一題或一個</a:t>
            </a:r>
            <a:r>
              <a:rPr lang="en-MY" altLang="zh-TW" dirty="0"/>
              <a:t>section</a:t>
            </a:r>
            <a:r>
              <a:rPr lang="en-US" altLang="zh-TW" dirty="0"/>
              <a:t>, </a:t>
            </a:r>
            <a:r>
              <a:rPr lang="zh-TW" altLang="en-US" dirty="0"/>
              <a:t>在下一頁會說明</a:t>
            </a:r>
            <a:endParaRPr lang="en-MY" altLang="zh-TW" dirty="0"/>
          </a:p>
          <a:p>
            <a:r>
              <a:rPr lang="zh-TW" altLang="en-US" dirty="0"/>
              <a:t>通常問題會</a:t>
            </a:r>
            <a:r>
              <a:rPr lang="en-MY" altLang="zh-TW" dirty="0" err="1"/>
              <a:t>item.text</a:t>
            </a:r>
            <a:r>
              <a:rPr lang="zh-TW" altLang="en-US" dirty="0"/>
              <a:t>這個欄位存</a:t>
            </a:r>
            <a:endParaRPr lang="en-US" altLang="zh-TW" dirty="0"/>
          </a:p>
          <a:p>
            <a:r>
              <a:rPr lang="en-MY" altLang="zh-TW" dirty="0" err="1"/>
              <a:t>linkId</a:t>
            </a:r>
            <a:r>
              <a:rPr lang="zh-TW" altLang="en-US" dirty="0"/>
              <a:t>和</a:t>
            </a:r>
            <a:r>
              <a:rPr lang="en-MY" altLang="zh-TW" dirty="0"/>
              <a:t>prefix</a:t>
            </a:r>
            <a:r>
              <a:rPr lang="zh-TW" altLang="en-US" dirty="0"/>
              <a:t>都是用來標註序號</a:t>
            </a:r>
            <a:r>
              <a:rPr lang="en-US" altLang="zh-TW" dirty="0"/>
              <a:t>,</a:t>
            </a:r>
            <a:r>
              <a:rPr lang="zh-TW" altLang="en-US" dirty="0"/>
              <a:t> 但是前者必須符合唯一性後者不用</a:t>
            </a:r>
            <a:r>
              <a:rPr lang="en-US" altLang="zh-TW" dirty="0"/>
              <a:t>.</a:t>
            </a:r>
            <a:r>
              <a:rPr lang="zh-TW" altLang="en-US" dirty="0"/>
              <a:t> 可以看需求使用</a:t>
            </a:r>
            <a:endParaRPr lang="en-US" altLang="zh-TW" dirty="0"/>
          </a:p>
          <a:p>
            <a:r>
              <a:rPr lang="en-MY" altLang="zh-TW" dirty="0" err="1"/>
              <a:t>item.type</a:t>
            </a:r>
            <a:r>
              <a:rPr lang="zh-TW" altLang="en-US" dirty="0"/>
              <a:t>說明這個問題的回答模式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MY" altLang="zh-TW" dirty="0" err="1"/>
              <a:t>valueset</a:t>
            </a:r>
            <a:r>
              <a:rPr lang="en-MY" altLang="zh-TW" dirty="0"/>
              <a:t> : https://www.hl7.org/fhir/valueset-item-type.html )</a:t>
            </a:r>
          </a:p>
          <a:p>
            <a:r>
              <a:rPr lang="zh-TW" altLang="en-US" dirty="0"/>
              <a:t>若所有題目都要回答便不需要用</a:t>
            </a:r>
            <a:r>
              <a:rPr lang="en-MY" altLang="zh-TW" dirty="0" err="1"/>
              <a:t>enableWhen</a:t>
            </a:r>
            <a:r>
              <a:rPr lang="en-MY" altLang="zh-TW" dirty="0"/>
              <a:t>, </a:t>
            </a:r>
            <a:r>
              <a:rPr lang="zh-TW" altLang="en-US" dirty="0"/>
              <a:t>可以有多個</a:t>
            </a:r>
            <a:r>
              <a:rPr lang="en-MY" altLang="zh-TW" dirty="0" err="1"/>
              <a:t>enableWhen</a:t>
            </a:r>
            <a:r>
              <a:rPr lang="zh-TW" altLang="en-US" dirty="0"/>
              <a:t>問題</a:t>
            </a:r>
            <a:r>
              <a:rPr lang="en-US" altLang="zh-TW" dirty="0"/>
              <a:t>.</a:t>
            </a:r>
            <a:r>
              <a:rPr lang="zh-TW" altLang="en-US" dirty="0"/>
              <a:t> 用</a:t>
            </a:r>
            <a:r>
              <a:rPr lang="en-MY" altLang="zh-TW" dirty="0" err="1"/>
              <a:t>item.enableBehavior</a:t>
            </a:r>
            <a:r>
              <a:rPr lang="en-US" altLang="zh-TW" dirty="0"/>
              <a:t>(all | any)</a:t>
            </a:r>
            <a:r>
              <a:rPr lang="zh-TW" altLang="en-US" dirty="0"/>
              <a:t>說明是否要完全符合所有</a:t>
            </a:r>
            <a:r>
              <a:rPr lang="en-MY" altLang="zh-TW" dirty="0" err="1"/>
              <a:t>enableWhen</a:t>
            </a:r>
            <a:r>
              <a:rPr lang="zh-TW" altLang="en-US" dirty="0"/>
              <a:t>的條件方能回答下面的問題</a:t>
            </a:r>
            <a:endParaRPr lang="en-MY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resourceType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QuestionnaireResponse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"completed"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"subject"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"reference"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"Patient/727"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"Patient"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"reference"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"Patient/727"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"Patient"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"reference"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"Patient/727"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"Patient"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linkId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作業系統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answer"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"MAC OS"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linkId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開發環境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answer"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valueString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"Vim"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linkId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"3.0"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開發經驗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answer"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[{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valueInteger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"15"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MY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9/9/2020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questionnaireresponse.html" TargetMode="External"/><Relationship Id="rId2" Type="http://schemas.openxmlformats.org/officeDocument/2006/relationships/hyperlink" Target="https://www.hl7.org/fhir/questionnai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Questionnaire</a:t>
            </a:r>
            <a:br>
              <a:rPr lang="en-US" sz="6000" dirty="0"/>
            </a:br>
            <a:r>
              <a:rPr lang="en-US" sz="6000" dirty="0"/>
              <a:t>&amp;</a:t>
            </a:r>
            <a:br>
              <a:rPr lang="en-US" sz="6000" dirty="0"/>
            </a:br>
            <a:r>
              <a:rPr lang="en-US" sz="6000" dirty="0" err="1"/>
              <a:t>QuestionnaireResponse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0496-BC16-4E9F-B76D-E012FB60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Questionnaire.item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介紹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上半段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F7AF-2A2E-42FC-B6D0-CDF9D688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2971800" cy="3809999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欄位眾多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看起來很複雜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?</a:t>
            </a: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放心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你不一定都需要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請關注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enableWhen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 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這裡表示若條件符合情繼續回答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問題在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enableWhen.question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enableWhen.operator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定義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例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若近期有出國紀錄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請回答以下問題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03BDA-97D3-4D13-94A4-90AB6C10A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" t="15556" r="7577"/>
          <a:stretch/>
        </p:blipFill>
        <p:spPr>
          <a:xfrm>
            <a:off x="4171950" y="1981201"/>
            <a:ext cx="6724650" cy="383185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98C88D2-6521-4513-8FA4-0776F7BE2C86}"/>
              </a:ext>
            </a:extLst>
          </p:cNvPr>
          <p:cNvSpPr/>
          <p:nvPr/>
        </p:nvSpPr>
        <p:spPr>
          <a:xfrm>
            <a:off x="4388795" y="6052589"/>
            <a:ext cx="3414409" cy="603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下方有筆記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920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0496-BC16-4E9F-B76D-E012FB60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Questionnaire.item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介紹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下半段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F7AF-2A2E-42FC-B6D0-CDF9D688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2971800" cy="3809999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常用欄位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lvl="1"/>
            <a:r>
              <a:rPr lang="en-US" altLang="zh-TW" sz="1500" dirty="0">
                <a:latin typeface="KaiTi" panose="02010609060101010101" pitchFamily="49" charset="-122"/>
                <a:ea typeface="KaiTi" panose="02010609060101010101" pitchFamily="49" charset="-122"/>
              </a:rPr>
              <a:t>required</a:t>
            </a:r>
            <a:r>
              <a:rPr lang="zh-TW" altLang="en-US" sz="1500" dirty="0">
                <a:latin typeface="KaiTi" panose="02010609060101010101" pitchFamily="49" charset="-122"/>
                <a:ea typeface="KaiTi" panose="02010609060101010101" pitchFamily="49" charset="-122"/>
              </a:rPr>
              <a:t>必填</a:t>
            </a:r>
            <a:endParaRPr lang="en-MY" altLang="zh-TW" sz="15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en-US" altLang="zh-TW" sz="1500" dirty="0" err="1">
                <a:latin typeface="KaiTi" panose="02010609060101010101" pitchFamily="49" charset="-122"/>
                <a:ea typeface="KaiTi" panose="02010609060101010101" pitchFamily="49" charset="-122"/>
              </a:rPr>
              <a:t>maxLength</a:t>
            </a:r>
            <a:r>
              <a:rPr lang="zh-TW" altLang="en-US" sz="1500" dirty="0">
                <a:latin typeface="KaiTi" panose="02010609060101010101" pitchFamily="49" charset="-122"/>
                <a:ea typeface="KaiTi" panose="02010609060101010101" pitchFamily="49" charset="-122"/>
              </a:rPr>
              <a:t>答案長度</a:t>
            </a:r>
            <a:endParaRPr lang="en-US" altLang="zh-TW" sz="15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answerValueset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answerOption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必須二選一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且只有在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item.type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是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choice | open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-choice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時可以用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Initial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定義初始答案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b="1" i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注意</a:t>
            </a:r>
            <a:r>
              <a:rPr lang="en-US" altLang="zh-TW" b="1" i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!</a:t>
            </a:r>
            <a:r>
              <a:rPr lang="zh-TW" altLang="en-US" b="1" i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MY" altLang="zh-TW" b="1" i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每個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item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下可以串另一個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item.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這樣一來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item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不只是問題也可以時區塊的概念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98C88D2-6521-4513-8FA4-0776F7BE2C86}"/>
              </a:ext>
            </a:extLst>
          </p:cNvPr>
          <p:cNvSpPr/>
          <p:nvPr/>
        </p:nvSpPr>
        <p:spPr>
          <a:xfrm>
            <a:off x="852791" y="6245612"/>
            <a:ext cx="3414409" cy="603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下方有筆記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AE217-3A40-4F91-913C-106A02497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4" t="22767" r="22453"/>
          <a:stretch/>
        </p:blipFill>
        <p:spPr>
          <a:xfrm>
            <a:off x="4267200" y="1561380"/>
            <a:ext cx="7582619" cy="52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8434-55BF-4F7F-9993-75CB22A5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>
                <a:latin typeface="KaiTi" panose="02010609060101010101" pitchFamily="49" charset="-122"/>
                <a:ea typeface="KaiTi" panose="02010609060101010101" pitchFamily="49" charset="-122"/>
              </a:rPr>
              <a:t>QuestionnaireResponse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介紹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F015-7662-4A26-9B59-CEAC455B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中文翻譯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問卷反饋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FHIR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中問卷反饋的標準架構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可透過參考其他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Resource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更完整表示某筆反饋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下一頁會一一列出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在問卷對象完成填寫問卷後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將資料打包成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QuestionnaireResponse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送到伺服器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每一筆反饋都是一個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QuestionnaireResponse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除非發布者提供修改過去反饋的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API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47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QuestionnaireResponse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基本架構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F13BD3-841B-4A48-BD6C-F20FB29A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42573"/>
            <a:ext cx="2434139" cy="4195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D606A-2E66-4FA4-8181-BF7B24336FC1}"/>
              </a:ext>
            </a:extLst>
          </p:cNvPr>
          <p:cNvSpPr txBox="1"/>
          <p:nvPr/>
        </p:nvSpPr>
        <p:spPr>
          <a:xfrm>
            <a:off x="4876799" y="259882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回應那一個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Questionnaire 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單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5A40C-0439-4CA2-8A7E-39442FB7AC6F}"/>
              </a:ext>
            </a:extLst>
          </p:cNvPr>
          <p:cNvSpPr txBox="1"/>
          <p:nvPr/>
        </p:nvSpPr>
        <p:spPr>
          <a:xfrm>
            <a:off x="4876799" y="296815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問卷屬於哪些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Observation | 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Proceduce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 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多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8EF9A-E0A1-4ACA-885E-019B4B94E323}"/>
              </a:ext>
            </a:extLst>
          </p:cNvPr>
          <p:cNvSpPr txBox="1"/>
          <p:nvPr/>
        </p:nvSpPr>
        <p:spPr>
          <a:xfrm>
            <a:off x="4876799" y="333585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問卷基於哪些</a:t>
            </a:r>
            <a:r>
              <a:rPr lang="en-US" altLang="zh-TW" dirty="0" err="1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CarePlan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 | ServiceRequest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 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多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0F70F-127C-4F3A-8945-7CE99CCE9420}"/>
              </a:ext>
            </a:extLst>
          </p:cNvPr>
          <p:cNvSpPr txBox="1"/>
          <p:nvPr/>
        </p:nvSpPr>
        <p:spPr>
          <a:xfrm>
            <a:off x="4876799" y="3840505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問卷的對象 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通常是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Patient | Practitioner | 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PractitionerRole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) 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單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A595B-7BC5-425D-BD02-E352BE7A8A59}"/>
              </a:ext>
            </a:extLst>
          </p:cNvPr>
          <p:cNvSpPr txBox="1"/>
          <p:nvPr/>
        </p:nvSpPr>
        <p:spPr>
          <a:xfrm>
            <a:off x="4876799" y="4209837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問卷在那一次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E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ncounter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被填寫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單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D259B-A82C-45D7-9946-46A94D79B726}"/>
              </a:ext>
            </a:extLst>
          </p:cNvPr>
          <p:cNvSpPr txBox="1"/>
          <p:nvPr/>
        </p:nvSpPr>
        <p:spPr>
          <a:xfrm>
            <a:off x="4876799" y="45791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此問卷的填寫者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單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ADC628-D757-41D9-A55F-820201422C19}"/>
              </a:ext>
            </a:extLst>
          </p:cNvPr>
          <p:cNvSpPr txBox="1"/>
          <p:nvPr/>
        </p:nvSpPr>
        <p:spPr>
          <a:xfrm>
            <a:off x="4876798" y="49485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回饋由誰提供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單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237C1-FC9F-4FA3-826E-25937BC15674}"/>
              </a:ext>
            </a:extLst>
          </p:cNvPr>
          <p:cNvSpPr txBox="1"/>
          <p:nvPr/>
        </p:nvSpPr>
        <p:spPr>
          <a:xfrm>
            <a:off x="4876798" y="53161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問題與回答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(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多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)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9E811C-B1CD-4FCF-8F38-ACF95074114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29539" y="2783487"/>
            <a:ext cx="114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6512AF-A958-466D-B308-2E69B08C0C61}"/>
              </a:ext>
            </a:extLst>
          </p:cNvPr>
          <p:cNvCxnSpPr>
            <a:cxnSpLocks/>
          </p:cNvCxnSpPr>
          <p:nvPr/>
        </p:nvCxnSpPr>
        <p:spPr>
          <a:xfrm>
            <a:off x="3729539" y="3168498"/>
            <a:ext cx="114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B8A61-96D4-47FA-8A2C-9AD88351B2E4}"/>
              </a:ext>
            </a:extLst>
          </p:cNvPr>
          <p:cNvCxnSpPr>
            <a:cxnSpLocks/>
          </p:cNvCxnSpPr>
          <p:nvPr/>
        </p:nvCxnSpPr>
        <p:spPr>
          <a:xfrm>
            <a:off x="3729539" y="3513403"/>
            <a:ext cx="114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495835-4EF7-4D4E-A94B-5F2E0FF5AEA8}"/>
              </a:ext>
            </a:extLst>
          </p:cNvPr>
          <p:cNvCxnSpPr>
            <a:cxnSpLocks/>
          </p:cNvCxnSpPr>
          <p:nvPr/>
        </p:nvCxnSpPr>
        <p:spPr>
          <a:xfrm>
            <a:off x="3729539" y="4002687"/>
            <a:ext cx="114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5421A7-0B7C-4E98-8F7F-CC8C4BF17778}"/>
              </a:ext>
            </a:extLst>
          </p:cNvPr>
          <p:cNvCxnSpPr>
            <a:cxnSpLocks/>
          </p:cNvCxnSpPr>
          <p:nvPr/>
        </p:nvCxnSpPr>
        <p:spPr>
          <a:xfrm>
            <a:off x="3729539" y="4387698"/>
            <a:ext cx="114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0EC0D1-C5AC-43D6-958B-065824BB462A}"/>
              </a:ext>
            </a:extLst>
          </p:cNvPr>
          <p:cNvCxnSpPr>
            <a:cxnSpLocks/>
          </p:cNvCxnSpPr>
          <p:nvPr/>
        </p:nvCxnSpPr>
        <p:spPr>
          <a:xfrm>
            <a:off x="3729539" y="4732603"/>
            <a:ext cx="114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0E3323-1C21-40C6-89E9-55E101BB1BE6}"/>
              </a:ext>
            </a:extLst>
          </p:cNvPr>
          <p:cNvCxnSpPr>
            <a:cxnSpLocks/>
          </p:cNvCxnSpPr>
          <p:nvPr/>
        </p:nvCxnSpPr>
        <p:spPr>
          <a:xfrm>
            <a:off x="3729539" y="5101572"/>
            <a:ext cx="114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032BCB-F60C-46F9-924E-EEF7000FE906}"/>
              </a:ext>
            </a:extLst>
          </p:cNvPr>
          <p:cNvCxnSpPr>
            <a:cxnSpLocks/>
          </p:cNvCxnSpPr>
          <p:nvPr/>
        </p:nvCxnSpPr>
        <p:spPr>
          <a:xfrm>
            <a:off x="3729539" y="5486583"/>
            <a:ext cx="114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977FF748-6C65-421B-985E-3FA9AB18A39D}"/>
              </a:ext>
            </a:extLst>
          </p:cNvPr>
          <p:cNvSpPr/>
          <p:nvPr/>
        </p:nvSpPr>
        <p:spPr>
          <a:xfrm>
            <a:off x="9401574" y="441158"/>
            <a:ext cx="2759242" cy="2823404"/>
          </a:xfrm>
          <a:prstGeom prst="vertic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這些都是值得關注的欄位</a:t>
            </a:r>
            <a:r>
              <a:rPr lang="en-US" altLang="zh-TW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,</a:t>
            </a:r>
            <a:r>
              <a:rPr lang="zh-TW" altLang="en-U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 沒介紹的基本上跟前面</a:t>
            </a:r>
            <a:r>
              <a:rPr lang="en-MY" altLang="zh-TW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Questionnaire</a:t>
            </a:r>
            <a:r>
              <a:rPr lang="zh-TW" altLang="en-U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差不多</a:t>
            </a:r>
            <a:r>
              <a:rPr lang="en-US" altLang="zh-TW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.</a:t>
            </a:r>
            <a:endParaRPr lang="en-MY" sz="2000" dirty="0">
              <a:solidFill>
                <a:schemeClr val="tx2">
                  <a:lumMod val="85000"/>
                  <a:lumOff val="1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  <p:sp>
        <p:nvSpPr>
          <p:cNvPr id="34" name="Double Wave 33">
            <a:extLst>
              <a:ext uri="{FF2B5EF4-FFF2-40B4-BE49-F238E27FC236}">
                <a16:creationId xmlns:a16="http://schemas.microsoft.com/office/drawing/2014/main" id="{7B8F39AB-A92A-467B-A787-0FD05F181FF9}"/>
              </a:ext>
            </a:extLst>
          </p:cNvPr>
          <p:cNvSpPr/>
          <p:nvPr/>
        </p:nvSpPr>
        <p:spPr>
          <a:xfrm>
            <a:off x="7300142" y="5316198"/>
            <a:ext cx="4707373" cy="810308"/>
          </a:xfrm>
          <a:prstGeom prst="doubleWav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所需欄位因需求而異</a:t>
            </a:r>
            <a:r>
              <a:rPr lang="en-US" altLang="zh-TW" sz="16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,</a:t>
            </a:r>
            <a:r>
              <a:rPr lang="zh-TW" altLang="en-US" sz="16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不一定要用完所有欄位</a:t>
            </a:r>
            <a:r>
              <a:rPr lang="en-US" altLang="zh-TW" sz="16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Lao UI" panose="020B0604020202020204" pitchFamily="34" charset="0"/>
              </a:rPr>
              <a:t>.</a:t>
            </a:r>
            <a:endParaRPr lang="en-MY" sz="1600" b="1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  <a:cs typeface="Lao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49E3-5B4C-4770-A016-16FBBA29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範例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968D-3A33-4442-9511-F81E587E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latin typeface="KaiTi" panose="02010609060101010101" pitchFamily="49" charset="-122"/>
                <a:ea typeface="KaiTi" panose="02010609060101010101" pitchFamily="49" charset="-122"/>
              </a:rPr>
              <a:t>JSON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資料架構請看</a:t>
            </a:r>
            <a:r>
              <a:rPr lang="en-MY" altLang="zh-TW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questionnaire.json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MY" altLang="zh-TW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questionnaireResponse.json</a:t>
            </a:r>
            <a:endParaRPr lang="en-MY" altLang="zh-TW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範例程式在 </a:t>
            </a:r>
            <a:r>
              <a:rPr lang="en-MY" altLang="zh-TW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./t14_FHIR(</a:t>
            </a:r>
            <a:r>
              <a:rPr lang="en-MY" altLang="zh-TW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Questionnaire_Sample_Code</a:t>
            </a:r>
            <a:r>
              <a:rPr lang="en-MY" altLang="zh-TW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)/</a:t>
            </a:r>
            <a:r>
              <a:rPr lang="en-MY" altLang="zh-TW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sample_code</a:t>
            </a:r>
            <a:endParaRPr lang="en-MY" altLang="zh-TW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關方資源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en-MY" altLang="zh-TW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Questionnaire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hlinkClick r:id="rId2"/>
              </a:rPr>
              <a:t>https://www.hl7.org/fhir/questionnaire.html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en-MY" altLang="zh-TW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QuestionnaireResponse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  <a:hlinkClick r:id="rId3"/>
              </a:rPr>
              <a:t>https://www.hl7.org/fhir/questionnaireresponse.html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目前的範例只提供簡單的方式取下和上傳問卷資料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未來歡迎挑戰官方提供的搜尋方法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一上兩個網頁的最下方都有</a:t>
            </a:r>
            <a:r>
              <a:rPr lang="en-MY" altLang="zh-TW" i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Search Parameters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的章節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裡頭有搜尋條件和用法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7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目標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介紹網頁表單的操作和應用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介紹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”Questionnaire”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en-MY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QuestionnaireResponse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各自扮演的角色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兩個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Resource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的基本架構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範例程式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網頁問卷表單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7F54E5-A051-4D83-A274-0EFDCB215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77" b="32775"/>
          <a:stretch/>
        </p:blipFill>
        <p:spPr>
          <a:xfrm>
            <a:off x="2709333" y="2269856"/>
            <a:ext cx="6773333" cy="231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標單在醫療領域的應用和需求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7F54E5-A051-4D83-A274-0EFDCB215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90700" y="1646238"/>
            <a:ext cx="3185160" cy="4125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3F20F21-29C9-41CA-8FCA-7DE4C9EC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1768" y="1646238"/>
            <a:ext cx="2803264" cy="4125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1800024A-D462-47AC-B138-017FF7C2F0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84276" y="2293938"/>
            <a:ext cx="3023447" cy="4125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27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D37-3FD9-4A2D-9323-21B44089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網頁問卷表單操作流程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9D6F019-4A51-4AC6-BF3B-8E40FF79C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571289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7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架構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D37-3FD9-4A2D-9323-21B44089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網頁標單操作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9D6F019-4A51-4AC6-BF3B-8E40FF79C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0624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236BE5-C904-406F-98B4-589F2D0917FD}"/>
              </a:ext>
            </a:extLst>
          </p:cNvPr>
          <p:cNvSpPr txBox="1"/>
          <p:nvPr/>
        </p:nvSpPr>
        <p:spPr>
          <a:xfrm>
            <a:off x="2302043" y="5144868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u="sng" dirty="0">
                <a:latin typeface="KaiTi" panose="02010609060101010101" pitchFamily="49" charset="-122"/>
                <a:ea typeface="KaiTi" panose="02010609060101010101" pitchFamily="49" charset="-122"/>
              </a:rPr>
              <a:t>Questionnaire</a:t>
            </a:r>
            <a:endParaRPr lang="en-MY" sz="3600" b="1" i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10214-1DA4-4D83-B379-A7B065CB5058}"/>
              </a:ext>
            </a:extLst>
          </p:cNvPr>
          <p:cNvSpPr txBox="1"/>
          <p:nvPr/>
        </p:nvSpPr>
        <p:spPr>
          <a:xfrm>
            <a:off x="6577814" y="5144869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u="sng" dirty="0" err="1">
                <a:latin typeface="KaiTi" panose="02010609060101010101" pitchFamily="49" charset="-122"/>
                <a:ea typeface="KaiTi" panose="02010609060101010101" pitchFamily="49" charset="-122"/>
              </a:rPr>
              <a:t>QuestionnaireResponse</a:t>
            </a:r>
            <a:endParaRPr lang="en-MY" sz="3600" b="1" i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14964A-CEA4-4B4E-950F-2B0E4DF2ACF7}"/>
              </a:ext>
            </a:extLst>
          </p:cNvPr>
          <p:cNvCxnSpPr/>
          <p:nvPr/>
        </p:nvCxnSpPr>
        <p:spPr>
          <a:xfrm>
            <a:off x="6481011" y="4612105"/>
            <a:ext cx="0" cy="1395663"/>
          </a:xfrm>
          <a:prstGeom prst="line">
            <a:avLst/>
          </a:prstGeom>
          <a:ln w="762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2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6739-DD4F-4B3A-83FA-E067601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KaiTi" panose="02010609060101010101" pitchFamily="49" charset="-122"/>
                <a:ea typeface="KaiTi" panose="02010609060101010101" pitchFamily="49" charset="-122"/>
              </a:rPr>
              <a:t>Questionnaire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介紹</a:t>
            </a:r>
            <a:endParaRPr lang="en-MY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3265-B31C-4D7C-B5F1-1472DD25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中文翻譯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問卷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FHIR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中問卷資料的標準架構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讓使用者全面的定義某個問卷的細節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包括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lvl="1"/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對象類型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發布者資訊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問卷版本與審核資訊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問卷中問題與回答方式與答案選項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等等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由院方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甲方提出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使用者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乙方再透過院方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甲方提供的</a:t>
            </a:r>
            <a:r>
              <a:rPr lang="en-MY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API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取得問卷內容</a:t>
            </a:r>
            <a:endParaRPr lang="en-MY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3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iTi" panose="02010609060101010101" pitchFamily="49" charset="-122"/>
                <a:ea typeface="KaiTi" panose="02010609060101010101" pitchFamily="49" charset="-122"/>
              </a:rPr>
              <a:t>Questionnaire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基本架構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6008B-B5C9-4392-921A-90B827F2D0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5400" y="1646238"/>
            <a:ext cx="2161031" cy="4535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7D8D79-1437-4B1C-9EC8-2E17914C58ED}"/>
              </a:ext>
            </a:extLst>
          </p:cNvPr>
          <p:cNvSpPr txBox="1"/>
          <p:nvPr/>
        </p:nvSpPr>
        <p:spPr>
          <a:xfrm>
            <a:off x="4187952" y="23408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問卷標題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28C50-D3A9-4B76-8655-2E4DADD75B26}"/>
              </a:ext>
            </a:extLst>
          </p:cNvPr>
          <p:cNvSpPr txBox="1"/>
          <p:nvPr/>
        </p:nvSpPr>
        <p:spPr>
          <a:xfrm>
            <a:off x="4187952" y="2710196"/>
            <a:ext cx="4698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問卷狀態</a:t>
            </a:r>
            <a:r>
              <a:rPr lang="en-US" altLang="zh-TW" sz="1600" dirty="0">
                <a:latin typeface="KaiTi" panose="02010609060101010101" pitchFamily="49" charset="-122"/>
                <a:ea typeface="KaiTi" panose="02010609060101010101" pitchFamily="49" charset="-122"/>
              </a:rPr>
              <a:t>(draft | active | retired | unknown)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367C3-ECCA-4AD2-B614-D2C87A5EC34B}"/>
              </a:ext>
            </a:extLst>
          </p:cNvPr>
          <p:cNvSpPr txBox="1"/>
          <p:nvPr/>
        </p:nvSpPr>
        <p:spPr>
          <a:xfrm>
            <a:off x="4187951" y="3079528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問卷對象</a:t>
            </a:r>
            <a:r>
              <a:rPr lang="en-US" altLang="zh-TW" sz="1600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通常是</a:t>
            </a:r>
            <a:r>
              <a:rPr lang="en-US" altLang="zh-TW" sz="1600" dirty="0">
                <a:latin typeface="KaiTi" panose="02010609060101010101" pitchFamily="49" charset="-122"/>
                <a:ea typeface="KaiTi" panose="02010609060101010101" pitchFamily="49" charset="-122"/>
              </a:rPr>
              <a:t>(Patient | Practitioner | </a:t>
            </a:r>
            <a:r>
              <a:rPr lang="en-US" altLang="zh-TW" sz="1600" dirty="0" err="1">
                <a:latin typeface="KaiTi" panose="02010609060101010101" pitchFamily="49" charset="-122"/>
                <a:ea typeface="KaiTi" panose="02010609060101010101" pitchFamily="49" charset="-122"/>
              </a:rPr>
              <a:t>PractitionerRole</a:t>
            </a:r>
            <a:r>
              <a:rPr lang="en-US" altLang="zh-TW" sz="1600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1F003-0DB0-458D-AED4-A2379E32A35E}"/>
              </a:ext>
            </a:extLst>
          </p:cNvPr>
          <p:cNvSpPr txBox="1"/>
          <p:nvPr/>
        </p:nvSpPr>
        <p:spPr>
          <a:xfrm>
            <a:off x="4187950" y="3429000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發布者名稱</a:t>
            </a:r>
            <a:r>
              <a:rPr lang="en-US" altLang="zh-TW" sz="16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純字串</a:t>
            </a:r>
            <a:r>
              <a:rPr lang="en-US" altLang="zh-TW" sz="1600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目前不提供參考其他</a:t>
            </a:r>
            <a:r>
              <a:rPr lang="en-MY" altLang="zh-TW" sz="1600" dirty="0">
                <a:latin typeface="KaiTi" panose="02010609060101010101" pitchFamily="49" charset="-122"/>
                <a:ea typeface="KaiTi" panose="02010609060101010101" pitchFamily="49" charset="-122"/>
              </a:rPr>
              <a:t>resource</a:t>
            </a:r>
            <a:r>
              <a:rPr lang="en-US" altLang="zh-TW" sz="1600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E0B1EE-29CF-4E32-994F-F349C3880D43}"/>
              </a:ext>
            </a:extLst>
          </p:cNvPr>
          <p:cNvSpPr txBox="1"/>
          <p:nvPr/>
        </p:nvSpPr>
        <p:spPr>
          <a:xfrm>
            <a:off x="4187950" y="379833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發布者聯絡方式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CED0C-9695-40AC-9FEB-3599A8610D99}"/>
              </a:ext>
            </a:extLst>
          </p:cNvPr>
          <p:cNvSpPr txBox="1"/>
          <p:nvPr/>
        </p:nvSpPr>
        <p:spPr>
          <a:xfrm>
            <a:off x="4187950" y="414348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問卷核准日期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A396B1-429B-462D-95AE-9C0E70B0C79C}"/>
              </a:ext>
            </a:extLst>
          </p:cNvPr>
          <p:cNvSpPr txBox="1"/>
          <p:nvPr/>
        </p:nvSpPr>
        <p:spPr>
          <a:xfrm>
            <a:off x="4187950" y="448864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問卷最近審核日期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A8DC9C-BC30-4147-BF66-436006AFDA6C}"/>
              </a:ext>
            </a:extLst>
          </p:cNvPr>
          <p:cNvSpPr txBox="1"/>
          <p:nvPr/>
        </p:nvSpPr>
        <p:spPr>
          <a:xfrm>
            <a:off x="4187950" y="48337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問卷有效日期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6DFB8-F28D-4FE0-A421-3BA33D3A695A}"/>
              </a:ext>
            </a:extLst>
          </p:cNvPr>
          <p:cNvSpPr txBox="1"/>
          <p:nvPr/>
        </p:nvSpPr>
        <p:spPr>
          <a:xfrm>
            <a:off x="4184560" y="522897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問卷相關的醫用編碼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30F50-19EA-4125-95C7-511BA005BDA0}"/>
              </a:ext>
            </a:extLst>
          </p:cNvPr>
          <p:cNvSpPr txBox="1"/>
          <p:nvPr/>
        </p:nvSpPr>
        <p:spPr>
          <a:xfrm>
            <a:off x="4184560" y="5549193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題目和答案的定義</a:t>
            </a:r>
            <a:r>
              <a:rPr lang="en-US" altLang="zh-TW" sz="1600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 下一頁會細談</a:t>
            </a:r>
            <a:endParaRPr lang="en-MY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179AF-04E4-417D-92A2-1852B27E093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56432" y="251014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6B6841-3C52-4F70-809C-CF1FBD6ADD61}"/>
              </a:ext>
            </a:extLst>
          </p:cNvPr>
          <p:cNvCxnSpPr>
            <a:cxnSpLocks/>
          </p:cNvCxnSpPr>
          <p:nvPr/>
        </p:nvCxnSpPr>
        <p:spPr>
          <a:xfrm>
            <a:off x="3453040" y="2857804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FD2C21-71AA-4762-BA9B-636D290CE5BA}"/>
              </a:ext>
            </a:extLst>
          </p:cNvPr>
          <p:cNvCxnSpPr>
            <a:cxnSpLocks/>
          </p:cNvCxnSpPr>
          <p:nvPr/>
        </p:nvCxnSpPr>
        <p:spPr>
          <a:xfrm>
            <a:off x="3453040" y="3238803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A1933C-2F3A-48C2-B78F-78503F6658C2}"/>
              </a:ext>
            </a:extLst>
          </p:cNvPr>
          <p:cNvCxnSpPr>
            <a:cxnSpLocks/>
          </p:cNvCxnSpPr>
          <p:nvPr/>
        </p:nvCxnSpPr>
        <p:spPr>
          <a:xfrm>
            <a:off x="3456432" y="3591228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59BAB8-7C2C-4210-80C8-CA844FC2D9AF}"/>
              </a:ext>
            </a:extLst>
          </p:cNvPr>
          <p:cNvCxnSpPr>
            <a:cxnSpLocks/>
          </p:cNvCxnSpPr>
          <p:nvPr/>
        </p:nvCxnSpPr>
        <p:spPr>
          <a:xfrm>
            <a:off x="3453040" y="3938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4C4031-B68B-4ACC-B116-C7886AD2E25B}"/>
              </a:ext>
            </a:extLst>
          </p:cNvPr>
          <p:cNvCxnSpPr>
            <a:cxnSpLocks/>
          </p:cNvCxnSpPr>
          <p:nvPr/>
        </p:nvCxnSpPr>
        <p:spPr>
          <a:xfrm>
            <a:off x="3456432" y="431532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1E0FDB-6EAF-4EBB-B22C-68D30C078846}"/>
              </a:ext>
            </a:extLst>
          </p:cNvPr>
          <p:cNvCxnSpPr>
            <a:cxnSpLocks/>
          </p:cNvCxnSpPr>
          <p:nvPr/>
        </p:nvCxnSpPr>
        <p:spPr>
          <a:xfrm>
            <a:off x="3453040" y="4662983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B0C7A7-851B-4186-977C-2CA001592145}"/>
              </a:ext>
            </a:extLst>
          </p:cNvPr>
          <p:cNvCxnSpPr>
            <a:cxnSpLocks/>
          </p:cNvCxnSpPr>
          <p:nvPr/>
        </p:nvCxnSpPr>
        <p:spPr>
          <a:xfrm>
            <a:off x="3443801" y="5046317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5B4E0C-02BF-4F9B-8F0F-B316FCB27464}"/>
              </a:ext>
            </a:extLst>
          </p:cNvPr>
          <p:cNvCxnSpPr>
            <a:cxnSpLocks/>
          </p:cNvCxnSpPr>
          <p:nvPr/>
        </p:nvCxnSpPr>
        <p:spPr>
          <a:xfrm>
            <a:off x="3440409" y="539398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292A1D-164F-4EA2-A83D-099D8783B972}"/>
              </a:ext>
            </a:extLst>
          </p:cNvPr>
          <p:cNvCxnSpPr>
            <a:cxnSpLocks/>
          </p:cNvCxnSpPr>
          <p:nvPr/>
        </p:nvCxnSpPr>
        <p:spPr>
          <a:xfrm>
            <a:off x="3453040" y="572606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Wave 40">
            <a:extLst>
              <a:ext uri="{FF2B5EF4-FFF2-40B4-BE49-F238E27FC236}">
                <a16:creationId xmlns:a16="http://schemas.microsoft.com/office/drawing/2014/main" id="{41F4152C-9B86-4F62-B51D-5C2D92BC619B}"/>
              </a:ext>
            </a:extLst>
          </p:cNvPr>
          <p:cNvSpPr/>
          <p:nvPr/>
        </p:nvSpPr>
        <p:spPr>
          <a:xfrm>
            <a:off x="8362617" y="1347605"/>
            <a:ext cx="2724483" cy="1869196"/>
          </a:xfrm>
          <a:prstGeom prst="wav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還有一些冷門的欄位這裡就不一一介紹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TW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隨時可以到官網了解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endParaRPr lang="en-MY" dirty="0">
              <a:solidFill>
                <a:schemeClr val="tx2">
                  <a:lumMod val="75000"/>
                  <a:lumOff val="2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657</TotalTime>
  <Words>2761</Words>
  <Application>Microsoft Office PowerPoint</Application>
  <PresentationFormat>Widescreen</PresentationFormat>
  <Paragraphs>206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KaiTi</vt:lpstr>
      <vt:lpstr>Arial</vt:lpstr>
      <vt:lpstr>Consolas</vt:lpstr>
      <vt:lpstr>Diamond Grid 16x9</vt:lpstr>
      <vt:lpstr>Questionnaire &amp; QuestionnaireResponse</vt:lpstr>
      <vt:lpstr>目標</vt:lpstr>
      <vt:lpstr>網頁問卷表單</vt:lpstr>
      <vt:lpstr>標單在醫療領域的應用和需求</vt:lpstr>
      <vt:lpstr>網頁問卷表單操作流程</vt:lpstr>
      <vt:lpstr>架構</vt:lpstr>
      <vt:lpstr>網頁標單操作</vt:lpstr>
      <vt:lpstr>Questionnaire介紹</vt:lpstr>
      <vt:lpstr>Questionnaire基本架構</vt:lpstr>
      <vt:lpstr>Questionnaire.item介紹(上半段)</vt:lpstr>
      <vt:lpstr>Questionnaire.item介紹(下半段)</vt:lpstr>
      <vt:lpstr>QuestionnaireResponse介紹</vt:lpstr>
      <vt:lpstr>QuestionnaireResponse基本架構</vt:lpstr>
      <vt:lpstr>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Yeoh Chi Ee</dc:creator>
  <cp:lastModifiedBy>Yeoh Chi Ee</cp:lastModifiedBy>
  <cp:revision>31</cp:revision>
  <dcterms:created xsi:type="dcterms:W3CDTF">2020-09-07T15:48:58Z</dcterms:created>
  <dcterms:modified xsi:type="dcterms:W3CDTF">2020-09-09T11:10:41Z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