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63" r:id="rId4"/>
    <p:sldId id="264" r:id="rId5"/>
    <p:sldId id="271" r:id="rId6"/>
    <p:sldId id="285" r:id="rId7"/>
    <p:sldId id="286" r:id="rId8"/>
    <p:sldId id="287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365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2/15/2020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ize.com/post/how-to-install-visual-studio-code-on-ubuntu-18-04/?linuxize-blog%5Bquery%5D=visual%20studio%20code" TargetMode="External"/><Relationship Id="rId2" Type="http://schemas.openxmlformats.org/officeDocument/2006/relationships/hyperlink" Target="https://code.visualstudio.com/docs/setup/linu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安裝與使用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161-1CC0-487D-AF67-3EFA0E57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zh-CN" dirty="0"/>
              <a:t>Windows - </a:t>
            </a:r>
            <a:r>
              <a:rPr lang="zh-CN" altLang="en-US" dirty="0"/>
              <a:t>安裝步驟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安裝檔左鍵點兩下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278CD5-0A27-4DFD-A226-F05A45945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C47-028C-4EB2-8B3F-EA4D9592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選擇 </a:t>
            </a:r>
            <a:r>
              <a:rPr lang="en-MY" altLang="zh-CN" dirty="0"/>
              <a:t>“I accept the agreement”</a:t>
            </a:r>
            <a:br>
              <a:rPr lang="en-MY" altLang="zh-CN" dirty="0"/>
            </a:br>
            <a:r>
              <a:rPr lang="zh-CN" altLang="en-US" dirty="0"/>
              <a:t>然後點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4FC7E-775E-42F7-830E-4B8FC7E3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3CC48DB-58BF-443D-82E2-90F5C5AE0712}"/>
              </a:ext>
            </a:extLst>
          </p:cNvPr>
          <p:cNvSpPr/>
          <p:nvPr/>
        </p:nvSpPr>
        <p:spPr>
          <a:xfrm>
            <a:off x="6288457" y="4457700"/>
            <a:ext cx="485724" cy="34080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9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AD31-FEEA-45DA-8054-DBA793AB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1E3BE5-2FF6-49DC-A2C2-465C7C1C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0" t="27867" r="34925" b="28000"/>
          <a:stretch/>
        </p:blipFill>
        <p:spPr>
          <a:xfrm>
            <a:off x="3492449" y="1646238"/>
            <a:ext cx="5207101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20D39E3-D974-4685-A0C2-8DDC9BA29867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08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30B-BD2E-4100-8666-E4FC20EC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A6581D-098D-43D0-871F-57490E13D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2" t="28000" r="34848" b="28533"/>
          <a:stretch/>
        </p:blipFill>
        <p:spPr>
          <a:xfrm>
            <a:off x="3445958" y="1646238"/>
            <a:ext cx="5300083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F9BC08-F35E-4A17-92EC-791E687BD1D8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07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77E4-53A1-4A86-BFC5-539CCB7B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點選</a:t>
            </a:r>
            <a:r>
              <a:rPr lang="en-MY" altLang="zh-CN" dirty="0"/>
              <a:t>“Create a desktop icon”</a:t>
            </a:r>
            <a:br>
              <a:rPr lang="en-MY" altLang="zh-CN" dirty="0"/>
            </a:br>
            <a:r>
              <a:rPr lang="zh-CN" altLang="en-US" dirty="0"/>
              <a:t>然後點</a:t>
            </a:r>
            <a:r>
              <a:rPr lang="en-MY" altLang="zh-CN" dirty="0"/>
              <a:t>“Next”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14CEC-7B8A-447F-9D4C-BFB64D2C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50" t="28267" r="34850" b="28000"/>
          <a:stretch/>
        </p:blipFill>
        <p:spPr>
          <a:xfrm>
            <a:off x="3462117" y="1646238"/>
            <a:ext cx="5267766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2E5AEC0-FF40-43DA-ACD1-C0EE61F47174}"/>
              </a:ext>
            </a:extLst>
          </p:cNvPr>
          <p:cNvSpPr/>
          <p:nvPr/>
        </p:nvSpPr>
        <p:spPr>
          <a:xfrm>
            <a:off x="3522396" y="32641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FEF18-638D-44BE-9A67-29CAC02DF543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2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D9A-BE35-4594-BA68-7BF123A2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“Install”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17524-B524-49C5-8D5C-9EEA3F1E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0" t="28000" r="35000" b="28267"/>
          <a:stretch/>
        </p:blipFill>
        <p:spPr>
          <a:xfrm>
            <a:off x="3488195" y="1646238"/>
            <a:ext cx="5215610" cy="4276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185EBD-1732-42CE-BC7B-C68BC0BAA4DB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20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B61-3741-47A1-85DC-01AEEE33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耐心等候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28F18-B50C-4614-A3A6-4165DCAD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00" t="28400" r="34925" b="28000"/>
          <a:stretch/>
        </p:blipFill>
        <p:spPr>
          <a:xfrm>
            <a:off x="3473680" y="1646238"/>
            <a:ext cx="5244639" cy="42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E591-8582-4DE7-97B1-FC0221FB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安裝步驟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點</a:t>
            </a:r>
            <a:r>
              <a:rPr lang="en-MY" altLang="zh-CN" dirty="0"/>
              <a:t>“</a:t>
            </a:r>
            <a:r>
              <a:rPr lang="en-US" altLang="zh-CN" dirty="0"/>
              <a:t>Finish</a:t>
            </a:r>
            <a:r>
              <a:rPr lang="en-MY" altLang="zh-CN" dirty="0"/>
              <a:t>”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37C46-3BD0-4918-B298-0F077102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13" t="27800" r="34925" b="28000"/>
          <a:stretch/>
        </p:blipFill>
        <p:spPr>
          <a:xfrm>
            <a:off x="3493770" y="1646238"/>
            <a:ext cx="5204460" cy="42757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3A840F-996F-4F03-B730-4784CBE815DD}"/>
              </a:ext>
            </a:extLst>
          </p:cNvPr>
          <p:cNvSpPr/>
          <p:nvPr/>
        </p:nvSpPr>
        <p:spPr>
          <a:xfrm>
            <a:off x="6837096" y="5402580"/>
            <a:ext cx="920064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48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C115-608A-4FC9-A315-43A719E6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初次見面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73D66-3593-4173-B7AB-A572B355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DE1-7AB8-499B-B71C-22AE85AD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zh-CN" altLang="en-US" dirty="0"/>
              <a:t>使用前，先開外挂！！！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565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dirty="0"/>
              <a:t>安裝鏈接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1406D-D4DC-4140-8AF0-CA0A854F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>
                <a:hlinkClick r:id="rId2"/>
              </a:rPr>
              <a:t>https://code.visualstudio.com/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457DCD-28E9-45FC-8469-226DD80F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00325"/>
            <a:ext cx="4572000" cy="2571749"/>
          </a:xfrm>
          <a:prstGeom prst="rect">
            <a:avLst/>
          </a:prstGeom>
          <a:noFill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88328E-9067-496C-901B-16ABB5497841}"/>
              </a:ext>
            </a:extLst>
          </p:cNvPr>
          <p:cNvSpPr/>
          <p:nvPr/>
        </p:nvSpPr>
        <p:spPr>
          <a:xfrm>
            <a:off x="6920916" y="3659696"/>
            <a:ext cx="1006679" cy="4530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66DF-0086-476D-ABC1-73D78B3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zh-CN" altLang="en-US" dirty="0"/>
              <a:t>下載啓用 </a:t>
            </a:r>
            <a:r>
              <a:rPr lang="en-US" altLang="zh-CN" dirty="0"/>
              <a:t>- </a:t>
            </a:r>
            <a:r>
              <a:rPr lang="en-MY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636F-C596-4E69-9C1A-D30DD826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MY" dirty="0"/>
              <a:t>Auto Close Tag – Jun Han</a:t>
            </a:r>
          </a:p>
          <a:p>
            <a:r>
              <a:rPr lang="en-MY" dirty="0"/>
              <a:t>Auto Rename Tag – Jun Han</a:t>
            </a:r>
          </a:p>
          <a:p>
            <a:r>
              <a:rPr lang="en-MY" dirty="0"/>
              <a:t>IntelliSense for CSS – </a:t>
            </a:r>
            <a:r>
              <a:rPr lang="en-MY" dirty="0" err="1"/>
              <a:t>Zignd</a:t>
            </a:r>
            <a:endParaRPr lang="en-MY" dirty="0"/>
          </a:p>
          <a:p>
            <a:r>
              <a:rPr lang="en-MY" dirty="0"/>
              <a:t>Live Server – </a:t>
            </a:r>
            <a:r>
              <a:rPr lang="en-MY" dirty="0" err="1"/>
              <a:t>Ritwick</a:t>
            </a:r>
            <a:r>
              <a:rPr lang="en-MY" dirty="0"/>
              <a:t> Dey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21DFC0-F77D-463F-BEFC-E93F094F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600325"/>
            <a:ext cx="4572000" cy="2571749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BF1D9D-A672-483D-B70A-E88A51646C13}"/>
              </a:ext>
            </a:extLst>
          </p:cNvPr>
          <p:cNvSpPr/>
          <p:nvPr/>
        </p:nvSpPr>
        <p:spPr>
          <a:xfrm>
            <a:off x="6202680" y="3200400"/>
            <a:ext cx="396240" cy="329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ABA4F6-E5B9-4377-BECC-247FC4799D69}"/>
              </a:ext>
            </a:extLst>
          </p:cNvPr>
          <p:cNvSpPr/>
          <p:nvPr/>
        </p:nvSpPr>
        <p:spPr>
          <a:xfrm>
            <a:off x="6324600" y="2600325"/>
            <a:ext cx="1104900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738C9-873D-4232-9A79-936BD053D4D7}"/>
              </a:ext>
            </a:extLst>
          </p:cNvPr>
          <p:cNvSpPr/>
          <p:nvPr/>
        </p:nvSpPr>
        <p:spPr>
          <a:xfrm>
            <a:off x="6324600" y="3963987"/>
            <a:ext cx="1165860" cy="5204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499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DE1-7AB8-499B-B71C-22AE85AD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zh-CN" altLang="en-US" dirty="0"/>
              <a:t>手把手操作示範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572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56-9ADD-40F4-9B1D-780B0A1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安裝或使用上出狀況可以找誰？？？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DFC3-1556-4B09-B558-2CCC05B7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Google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Visual Studio Code</a:t>
            </a:r>
            <a:r>
              <a:rPr lang="zh-CN" altLang="en-US" dirty="0"/>
              <a:t>官網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MY" dirty="0">
                <a:hlinkClick r:id="rId2"/>
              </a:rPr>
              <a:t>https://code.visualstudio.com/docs</a:t>
            </a:r>
            <a:r>
              <a:rPr lang="zh-CN" altLang="en-US" dirty="0"/>
              <a:t>）</a:t>
            </a:r>
            <a:endParaRPr lang="en-MY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楊子億 </a:t>
            </a:r>
            <a:r>
              <a:rPr lang="en-US" altLang="zh-CN" dirty="0"/>
              <a:t>- </a:t>
            </a:r>
            <a:r>
              <a:rPr lang="zh-CN" altLang="en-US" dirty="0"/>
              <a:t>（</a:t>
            </a:r>
            <a:r>
              <a:rPr lang="en-US" altLang="zh-CN" dirty="0"/>
              <a:t>107316154@gms.tcu.edu.tw</a:t>
            </a:r>
            <a:r>
              <a:rPr lang="zh-CN" altLang="en-US" dirty="0"/>
              <a:t>）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3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儲存安裝檔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D44A54-3F18-4300-8AED-AD0D6D914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500" t="19926" r="24021" b="15185"/>
          <a:stretch/>
        </p:blipFill>
        <p:spPr>
          <a:xfrm>
            <a:off x="3194685" y="1646238"/>
            <a:ext cx="5802630" cy="38876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E5A31DA-C977-4C6D-B4BE-57C7CCF1F26C}"/>
              </a:ext>
            </a:extLst>
          </p:cNvPr>
          <p:cNvSpPr/>
          <p:nvPr/>
        </p:nvSpPr>
        <p:spPr>
          <a:xfrm>
            <a:off x="7500037" y="5183378"/>
            <a:ext cx="775284" cy="3883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蘋果或</a:t>
            </a:r>
            <a:r>
              <a:rPr lang="en-MY" altLang="zh-CN" dirty="0"/>
              <a:t>Linux</a:t>
            </a:r>
            <a:r>
              <a:rPr lang="zh-CN" altLang="en-US" dirty="0"/>
              <a:t>怎麽辦？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EE41C6-7C54-4567-AF3D-67F21DC2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530A191-C440-4EF4-BDF8-81F0C341BD12}"/>
              </a:ext>
            </a:extLst>
          </p:cNvPr>
          <p:cNvSpPr/>
          <p:nvPr/>
        </p:nvSpPr>
        <p:spPr>
          <a:xfrm>
            <a:off x="7842936" y="2181416"/>
            <a:ext cx="1006679" cy="45300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7E1E-76CA-41A5-B815-787A25F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蘋果或</a:t>
            </a:r>
            <a:r>
              <a:rPr lang="en-MY" altLang="zh-CN" dirty="0"/>
              <a:t>Linux</a:t>
            </a:r>
            <a:r>
              <a:rPr lang="zh-CN" altLang="en-US" dirty="0"/>
              <a:t>怎麽辦？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F08B6-0596-435E-A5C7-CDD7C1A34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33" y="1981200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17C2-7869-4A82-93FD-B23F83D0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蘋果 </a:t>
            </a:r>
            <a:r>
              <a:rPr lang="en-US" altLang="zh-CN" dirty="0"/>
              <a:t>– </a:t>
            </a:r>
            <a:r>
              <a:rPr lang="zh-CN" altLang="en-US" dirty="0"/>
              <a:t>下載安裝步驟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801E-3F12-47D3-8CAA-78B5D325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下載壓縮檔</a:t>
            </a:r>
            <a:endParaRPr lang="en-MY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解壓縮</a:t>
            </a:r>
            <a:endParaRPr lang="en-MY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使用！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40FAD2-DBDE-41A2-BA3A-7E250E08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97" y="1693964"/>
            <a:ext cx="6169015" cy="34700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1D4856-BFC2-41A0-9616-49E706AF6FC3}"/>
              </a:ext>
            </a:extLst>
          </p:cNvPr>
          <p:cNvSpPr/>
          <p:nvPr/>
        </p:nvSpPr>
        <p:spPr>
          <a:xfrm>
            <a:off x="9203003" y="3807583"/>
            <a:ext cx="775284" cy="3883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42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4A5A-B146-46DE-9C2B-522F4469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Ubuntu </a:t>
            </a:r>
            <a:r>
              <a:rPr lang="zh-CN" altLang="en-US" dirty="0"/>
              <a:t>下載安裝步驟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C706-9ED1-4007-8F7B-B6B519BA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由於</a:t>
            </a:r>
            <a:r>
              <a:rPr lang="en-MY" altLang="zh-CN" dirty="0"/>
              <a:t>Linux</a:t>
            </a:r>
            <a:r>
              <a:rPr lang="zh-CN" altLang="en-US" dirty="0"/>
              <a:t>的系統款式衆多，這裏只提供較爲常用的</a:t>
            </a:r>
            <a:r>
              <a:rPr lang="en-MY" altLang="zh-CN" dirty="0"/>
              <a:t>Ubuntu</a:t>
            </a:r>
            <a:r>
              <a:rPr lang="en-US" altLang="zh-CN" dirty="0"/>
              <a:t>18.04</a:t>
            </a:r>
            <a:r>
              <a:rPr lang="zh-CN" altLang="en-US" dirty="0"/>
              <a:t>。</a:t>
            </a:r>
            <a:endParaRPr lang="en-MY" altLang="zh-CN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38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7E93-7F48-4B5F-A089-165E4BD9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18.04 – Ubuntu Software Center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90FD-F436-45BB-B327-B79D56D8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可以直接在</a:t>
            </a:r>
            <a:r>
              <a:rPr lang="en-MY" altLang="zh-CN" dirty="0"/>
              <a:t>Software </a:t>
            </a:r>
            <a:r>
              <a:rPr lang="en-MY" altLang="zh-CN" dirty="0" err="1"/>
              <a:t>Center</a:t>
            </a:r>
            <a:r>
              <a:rPr lang="zh-CN" altLang="en-US" dirty="0"/>
              <a:t>，搜尋下載</a:t>
            </a:r>
            <a:r>
              <a:rPr lang="en-MY" altLang="zh-CN" dirty="0"/>
              <a:t>Visual Studio Code</a:t>
            </a:r>
            <a:r>
              <a:rPr lang="zh-CN" altLang="en-US" dirty="0"/>
              <a:t>。</a:t>
            </a:r>
            <a:endParaRPr lang="en-MY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829C2B-40B3-4DA5-B1F7-FDC5F5A5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04" y="2466412"/>
            <a:ext cx="6283791" cy="3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3E7C-DBCC-4C2E-BFD9-CD65D4B6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</a:t>
            </a:r>
            <a:r>
              <a:rPr lang="zh-CN" altLang="en-US" dirty="0"/>
              <a:t>下載安裝的其他方法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2610-A9BB-469A-9F7D-367AF31E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snap (</a:t>
            </a:r>
            <a:r>
              <a:rPr lang="en-MY" dirty="0">
                <a:hlinkClick r:id="rId2"/>
              </a:rPr>
              <a:t>https://code.visualstudio.com/docs/setup/linux</a:t>
            </a:r>
            <a:r>
              <a:rPr lang="en-MY" dirty="0"/>
              <a:t> ) </a:t>
            </a:r>
          </a:p>
          <a:p>
            <a:r>
              <a:rPr lang="en-MY" dirty="0"/>
              <a:t>Linux</a:t>
            </a:r>
            <a:r>
              <a:rPr lang="zh-CN" altLang="en-US" dirty="0"/>
              <a:t>的其他</a:t>
            </a:r>
            <a:r>
              <a:rPr lang="en-MY" altLang="zh-CN" dirty="0"/>
              <a:t>distro</a:t>
            </a:r>
            <a:r>
              <a:rPr lang="zh-CN" altLang="en-US" dirty="0"/>
              <a:t>可參考 </a:t>
            </a:r>
            <a:r>
              <a:rPr lang="en-MY" dirty="0">
                <a:hlinkClick r:id="rId3"/>
              </a:rPr>
              <a:t>https://linuxize.com/post/how-to-install-visual-studio-code-on-ubuntu-18-04/?linuxize-blog%5Bquery%5D=visual%20studio%20code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414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379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Diamond Grid 16x9</vt:lpstr>
      <vt:lpstr>Visual Studio Code</vt:lpstr>
      <vt:lpstr>安裝鏈接</vt:lpstr>
      <vt:lpstr>儲存安裝檔</vt:lpstr>
      <vt:lpstr>蘋果或Linux怎麽辦？</vt:lpstr>
      <vt:lpstr>蘋果或Linux怎麽辦？</vt:lpstr>
      <vt:lpstr>蘋果 – 下載安裝步驟</vt:lpstr>
      <vt:lpstr>Linux – Ubuntu 下載安裝步驟</vt:lpstr>
      <vt:lpstr>Ubuntu 18.04 – Ubuntu Software Center</vt:lpstr>
      <vt:lpstr>Linux – 下載安裝的其他方法</vt:lpstr>
      <vt:lpstr>Windows - 安裝步驟 1 – 安裝檔左鍵點兩下</vt:lpstr>
      <vt:lpstr>安裝步驟 2 – 選擇 “I accept the agreement” 然後點“Next”</vt:lpstr>
      <vt:lpstr>安裝步驟 3 – 點“Next”</vt:lpstr>
      <vt:lpstr>安裝步驟 4 – 點“Next”</vt:lpstr>
      <vt:lpstr>安裝步驟 5 – 點選“Create a desktop icon” 然後點“Next”</vt:lpstr>
      <vt:lpstr>安裝步驟 6 – 點“Install”</vt:lpstr>
      <vt:lpstr>安裝步驟 7 – 耐心等候</vt:lpstr>
      <vt:lpstr>安裝步驟 8 – 點“Finish”</vt:lpstr>
      <vt:lpstr>初次見面</vt:lpstr>
      <vt:lpstr>使用前，先開外挂！！！</vt:lpstr>
      <vt:lpstr>下載啓用 - Extension</vt:lpstr>
      <vt:lpstr>手把手操作示範</vt:lpstr>
      <vt:lpstr>安裝或使用上出狀況可以找誰？？？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Code</dc:title>
  <dc:creator>Yeoh Chi Ee</dc:creator>
  <cp:lastModifiedBy>Yeoh Chi Ee</cp:lastModifiedBy>
  <cp:revision>6</cp:revision>
  <dcterms:created xsi:type="dcterms:W3CDTF">2020-02-10T02:45:18Z</dcterms:created>
  <dcterms:modified xsi:type="dcterms:W3CDTF">2020-02-15T02:10:48Z</dcterms:modified>
</cp:coreProperties>
</file>