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262" r:id="rId4"/>
    <p:sldId id="267" r:id="rId5"/>
    <p:sldId id="263" r:id="rId6"/>
    <p:sldId id="266" r:id="rId7"/>
    <p:sldId id="264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59" r:id="rId17"/>
    <p:sldId id="278" r:id="rId18"/>
    <p:sldId id="280" r:id="rId19"/>
    <p:sldId id="283" r:id="rId20"/>
    <p:sldId id="284" r:id="rId21"/>
    <p:sldId id="285" r:id="rId22"/>
    <p:sldId id="287" r:id="rId23"/>
    <p:sldId id="28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A162D0"/>
    <a:srgbClr val="C08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5208" autoAdjust="0"/>
  </p:normalViewPr>
  <p:slideViewPr>
    <p:cSldViewPr snapToGrid="0">
      <p:cViewPr varScale="1">
        <p:scale>
          <a:sx n="94" d="100"/>
          <a:sy n="94" d="100"/>
        </p:scale>
        <p:origin x="182" y="-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E8BA5F7-DBAB-4C4B-BE37-F349C02C6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6CB50-A4D7-44CC-9F17-E67BCEDFA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2DFB-CB69-4562-8601-51AC8552C38A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2C5FA4-44DF-447B-B438-CED5AA78C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4039B1-37A8-4674-AE58-6AD4831009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8E63-49C8-49A8-9F73-5E77B720A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47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466A-1F1E-4DCE-9B50-8E51D2317E92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B19F-314E-416F-92BC-003864935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14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B7BF2-F42A-4C92-B827-B4540997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62520-5FB5-4B75-8E4B-DCD5396D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13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9D09F-B394-4609-B0FD-6C0EB1B7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AD3BD0-F31D-4FFF-831D-468A3B6EA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953CD-546B-41C6-8A41-D8CCE14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297-3A5E-41CA-9A6D-866FD3F7CFD7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590E3-D3BD-4A5D-9FFB-AE023C53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4A085-C8F7-4F85-B6BD-9DF1540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5B1518-2987-4889-958D-8CDFFEA4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DC3A9-564E-4C7B-BB90-12217BCC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33A7C-50B5-435B-B083-BC4BC65B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37E4-C6DE-4C44-9C5D-9DA4352FFDFD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51EAE-996E-4F3B-83BD-820BDB00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3545F6-6A69-4CB9-B832-ADE1D27E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3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529BD-BFAB-4F29-BAD1-87E87E16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BAA3E-F448-4301-AE24-7D9E3F58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91D8F-E9B1-4838-BC1C-DA94A0E9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A1C67B9-9040-45D6-817B-2CCED584AAE8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C417C-B56A-4F04-9098-B3BA27DA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C7A13-DA26-4733-BFB4-6E2CA89E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B7BA33-CAA3-4FBE-A3B7-354F67EF95A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9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2F77A-4917-4762-9016-68D4CE9D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D65A85-D198-40AA-AC12-42516C72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55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C30F8-FBAA-40CC-9AD6-02E86EC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DA801-3BE9-49D5-B3D7-A061E395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EB6A2-340E-4B26-B879-58F35BAA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BF7DA2-96AE-4D9D-9734-7A5A07D2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C822-4FDF-4DBA-A93B-E58DECA5A58C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C6A6D-F4D7-4A1F-BF02-6C096FD4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50F04-180D-4543-B817-9FD921F8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7BC1E-69CF-4FCF-AB72-7BCE806C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225E8-AEE5-47F0-B92C-DE8EB856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FC9261-B4C1-429C-8DAB-E40EC969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FCB207-A5B8-4043-9359-8DB2717A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3A9C35-1F39-4CA8-B4D2-C381B0C41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459973-C821-433E-BC64-0C6A4C33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5D39-68BC-406B-8E1F-4D82C8C3ABDF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8179DE-970E-4DB4-85D4-09ADD1FB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6298C6-1E92-44F0-932D-58AEE65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37F79-DD8B-4956-BB14-2C3BFB5B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C5D9B4-6DF6-4D82-8F26-2B690814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BE4C-2FE6-4FC0-A320-811BEA90F6A4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40F95F-1A22-438A-ABC1-8E945402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FDC47D-6789-4F31-B9AA-5669EA60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737728-6472-4098-B1F3-4FF12EC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463-5332-4BDF-851D-EFF643896F7D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71B5B8-64FB-4937-8BAD-FCF54D1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975B1E-A36A-4B6E-A422-F5AA5C6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89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22747-95E7-4035-9ED7-0F2F0C48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B582F-7B34-4BAB-99C6-AA9D49BE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C5F9DE-F0A1-4A2F-89A9-D16FEAAC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690AA3-D67D-44CF-80C2-0EF00BE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2FC-1852-4718-B2AC-66F28DB5F1F8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4BEE-8AB9-4149-8090-D2C61E0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2B770D-5360-4666-A673-EB474E7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A49A4-5B50-4041-978F-76CAA1F5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0074C8-C561-4273-AD01-71E64C44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75A0CA-AAA8-43E2-8BBB-7A2CFE36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8D671A-5D5F-47E0-91FD-5D6D5D4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9A02-46E0-468F-8EA4-830DD53F54BA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9D5861-39EA-4829-A7D6-1621D17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8FB2B-B38F-49A4-B825-8D18DD98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7D9B30-DCD6-4B79-8A99-25BD1EC3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D21A1C-6D09-4995-9DF9-1596CCAE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8E068-8DA9-4F7B-8CBC-DE550AE4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4890823-846A-4443-AFCC-6B9C85ADED09}" type="datetime1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EB4D6-A7B3-4744-A7C7-4DB6EED4B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5EE871-D6D4-46D4-B4FC-F4C53C1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EB7BA33-CAA3-4FBE-A3B7-354F67EF95A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9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ML%20Intro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5D19F-6B10-4456-A40A-D14BB11A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F0995-01EB-4617-8487-C88F27562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陳韻茹</a:t>
            </a:r>
          </a:p>
        </p:txBody>
      </p:sp>
    </p:spTree>
    <p:extLst>
      <p:ext uri="{BB962C8B-B14F-4D97-AF65-F5344CB8AC3E}">
        <p14:creationId xmlns:p14="http://schemas.microsoft.com/office/powerpoint/2010/main" val="25467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D55E1A73-E5EA-45DA-B87E-9CC68C6CF7EC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8113975" y="3357282"/>
            <a:chExt cx="1030941" cy="3039034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BF3A6F7D-B419-4FC9-B9A5-980432E80861}"/>
                </a:ext>
              </a:extLst>
            </p:cNvPr>
            <p:cNvGrpSpPr/>
            <p:nvPr/>
          </p:nvGrpSpPr>
          <p:grpSpPr>
            <a:xfrm>
              <a:off x="8113975" y="3357282"/>
              <a:ext cx="1030941" cy="3039034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06124F0D-058A-40BA-9AD9-BD6D029ED6FB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3" name="矩形: 圓角 102">
                <a:extLst>
                  <a:ext uri="{FF2B5EF4-FFF2-40B4-BE49-F238E27FC236}">
                    <a16:creationId xmlns:a16="http://schemas.microsoft.com/office/drawing/2014/main" id="{A163C294-31E6-44F7-9811-F956FD348D2C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AF51F316-BE64-4A38-A941-0C47197133FD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05" name="矩形: 圓角 104">
                <a:extLst>
                  <a:ext uri="{FF2B5EF4-FFF2-40B4-BE49-F238E27FC236}">
                    <a16:creationId xmlns:a16="http://schemas.microsoft.com/office/drawing/2014/main" id="{15167422-8D2A-4361-9EDF-70B5B0EF8FFE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A3A57EFD-7C51-4722-9FA9-2CE5A9C6E898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Client</a:t>
                </a:r>
                <a:endParaRPr lang="zh-TW" altLang="en-US" sz="105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BA6BC56A-5E7A-49B9-8971-3D28C788F366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0C0F7451-4236-44B0-B640-5696153A7CD3}"/>
                </a:ext>
              </a:extLst>
            </p:cNvPr>
            <p:cNvGrpSpPr/>
            <p:nvPr/>
          </p:nvGrpSpPr>
          <p:grpSpPr>
            <a:xfrm>
              <a:off x="8435197" y="3551286"/>
              <a:ext cx="148766" cy="149900"/>
              <a:chOff x="10020300" y="3901440"/>
              <a:chExt cx="302559" cy="31623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6CDC582-16BF-4048-A654-BFE6747A13CB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634888B3-6203-4B06-BC24-C5B2CA5C6EB2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7C0CFA38-DAF2-4C46-9941-81903B5584C9}"/>
                </a:ext>
              </a:extLst>
            </p:cNvPr>
            <p:cNvGrpSpPr/>
            <p:nvPr/>
          </p:nvGrpSpPr>
          <p:grpSpPr>
            <a:xfrm>
              <a:off x="8655077" y="3549727"/>
              <a:ext cx="148766" cy="149900"/>
              <a:chOff x="10020300" y="3901440"/>
              <a:chExt cx="302559" cy="316230"/>
            </a:xfrm>
          </p:grpSpPr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753C483D-DE70-4F54-9ABB-F7590FBC87E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358D7038-6496-4058-8894-3F561709CE4B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User</a:t>
                </a:r>
                <a:endParaRPr lang="zh-TW" altLang="en-US" sz="12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D057CF4-F298-4569-9B4A-A95959666501}"/>
              </a:ext>
            </a:extLst>
          </p:cNvPr>
          <p:cNvGrpSpPr/>
          <p:nvPr/>
        </p:nvGrpSpPr>
        <p:grpSpPr>
          <a:xfrm>
            <a:off x="9901658" y="3974863"/>
            <a:ext cx="747627" cy="2584140"/>
            <a:chOff x="8113975" y="3357282"/>
            <a:chExt cx="861950" cy="3039034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0F1631B5-F812-457C-82B2-86434D08B252}"/>
                </a:ext>
              </a:extLst>
            </p:cNvPr>
            <p:cNvGrpSpPr/>
            <p:nvPr/>
          </p:nvGrpSpPr>
          <p:grpSpPr>
            <a:xfrm>
              <a:off x="8113975" y="3357282"/>
              <a:ext cx="861950" cy="3039034"/>
              <a:chOff x="2462041" y="1963271"/>
              <a:chExt cx="1159700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79B2F264-2B22-4A34-92E5-5FD96F03E3FA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E62BC0A7-2DE7-4781-9D34-4299DB6B2451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70C16682-D8CF-40B3-99D5-0AC51696D7DB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B862A211-864F-45E2-9516-03A59FB70292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3F3BE314-8CA9-43B3-B210-97F9603D5A39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Server</a:t>
                </a:r>
                <a:endParaRPr lang="zh-TW" altLang="en-US" sz="9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C42FEB72-0BAA-4FB6-95E3-DBC76D09A5E7}"/>
                </a:ext>
              </a:extLst>
            </p:cNvPr>
            <p:cNvGrpSpPr/>
            <p:nvPr/>
          </p:nvGrpSpPr>
          <p:grpSpPr>
            <a:xfrm>
              <a:off x="8435130" y="3551286"/>
              <a:ext cx="148764" cy="149900"/>
              <a:chOff x="10020300" y="3901440"/>
              <a:chExt cx="302559" cy="316230"/>
            </a:xfrm>
          </p:grpSpPr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A05BDFB4-50D9-4E1E-BC29-663C419D028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ACB3554-079A-40AD-8E66-EB8653D91AF4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81F5BA8-0555-46C0-BBE6-868302DE46FC}"/>
                </a:ext>
              </a:extLst>
            </p:cNvPr>
            <p:cNvGrpSpPr/>
            <p:nvPr/>
          </p:nvGrpSpPr>
          <p:grpSpPr>
            <a:xfrm>
              <a:off x="8655010" y="3549727"/>
              <a:ext cx="148764" cy="149900"/>
              <a:chOff x="10020300" y="3901440"/>
              <a:chExt cx="302559" cy="316230"/>
            </a:xfrm>
          </p:grpSpPr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E74EF019-41B7-47FD-9249-46EFA755BA61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00EEFDE9-1A85-4258-9C63-1049C42B6397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弧形 137">
            <a:extLst>
              <a:ext uri="{FF2B5EF4-FFF2-40B4-BE49-F238E27FC236}">
                <a16:creationId xmlns:a16="http://schemas.microsoft.com/office/drawing/2014/main" id="{A2ABA453-8633-4CE8-892F-348EDC688C70}"/>
              </a:ext>
            </a:extLst>
          </p:cNvPr>
          <p:cNvSpPr/>
          <p:nvPr/>
        </p:nvSpPr>
        <p:spPr>
          <a:xfrm rot="8192591">
            <a:off x="10155771" y="4071020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F5C8C86A-4BE5-4E0C-B8A7-43863C1555AE}"/>
              </a:ext>
            </a:extLst>
          </p:cNvPr>
          <p:cNvSpPr/>
          <p:nvPr/>
        </p:nvSpPr>
        <p:spPr>
          <a:xfrm rot="8192591">
            <a:off x="5604764" y="4048177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內容版面配置區 2">
            <a:extLst>
              <a:ext uri="{FF2B5EF4-FFF2-40B4-BE49-F238E27FC236}">
                <a16:creationId xmlns:a16="http://schemas.microsoft.com/office/drawing/2014/main" id="{E8DE3B3A-6AF9-40BB-91E3-BE1811B50A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共通的語言 </a:t>
            </a:r>
            <a:r>
              <a:rPr lang="en-US" altLang="zh-TW" sz="2000" dirty="0"/>
              <a:t>(HTML)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共通的內容 </a:t>
            </a:r>
            <a:r>
              <a:rPr lang="en-US" altLang="zh-TW" sz="2000" dirty="0"/>
              <a:t>(HTML</a:t>
            </a:r>
            <a:r>
              <a:rPr lang="zh-TW" altLang="en-US" sz="2000" dirty="0"/>
              <a:t>的寫法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74AAD38-B8FA-45BF-AEF7-1A277D85B6E9}"/>
              </a:ext>
            </a:extLst>
          </p:cNvPr>
          <p:cNvSpPr/>
          <p:nvPr/>
        </p:nvSpPr>
        <p:spPr>
          <a:xfrm rot="20287223" flipH="1">
            <a:off x="10605143" y="4561390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9D4AA4-FE59-406B-81F3-0DDC9244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A15D3B86-65F8-42EE-AEC8-F98BBE061645}"/>
              </a:ext>
            </a:extLst>
          </p:cNvPr>
          <p:cNvSpPr/>
          <p:nvPr/>
        </p:nvSpPr>
        <p:spPr>
          <a:xfrm rot="2563288" flipH="1">
            <a:off x="6197583" y="3934406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06124F0D-058A-40BA-9AD9-BD6D029ED6FB}"/>
              </a:ext>
            </a:extLst>
          </p:cNvPr>
          <p:cNvSpPr/>
          <p:nvPr/>
        </p:nvSpPr>
        <p:spPr>
          <a:xfrm>
            <a:off x="5480794" y="5619770"/>
            <a:ext cx="190717" cy="9339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163C294-31E6-44F7-9811-F956FD348D2C}"/>
              </a:ext>
            </a:extLst>
          </p:cNvPr>
          <p:cNvSpPr/>
          <p:nvPr/>
        </p:nvSpPr>
        <p:spPr>
          <a:xfrm>
            <a:off x="5879566" y="5619770"/>
            <a:ext cx="190717" cy="9339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AF51F316-BE64-4A38-A941-0C47197133FD}"/>
              </a:ext>
            </a:extLst>
          </p:cNvPr>
          <p:cNvSpPr/>
          <p:nvPr/>
        </p:nvSpPr>
        <p:spPr>
          <a:xfrm>
            <a:off x="5480794" y="3969588"/>
            <a:ext cx="595268" cy="5901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15167422-8D2A-4361-9EDF-70B5B0EF8FFE}"/>
              </a:ext>
            </a:extLst>
          </p:cNvPr>
          <p:cNvSpPr/>
          <p:nvPr/>
        </p:nvSpPr>
        <p:spPr>
          <a:xfrm rot="1312777">
            <a:off x="5328435" y="4564474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A3A57EFD-7C51-4722-9FA9-2CE5A9C6E898}"/>
              </a:ext>
            </a:extLst>
          </p:cNvPr>
          <p:cNvSpPr/>
          <p:nvPr/>
        </p:nvSpPr>
        <p:spPr>
          <a:xfrm>
            <a:off x="5480827" y="4559757"/>
            <a:ext cx="589456" cy="11540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店員</a:t>
            </a: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BA6BC56A-5E7A-49B9-8971-3D28C788F366}"/>
              </a:ext>
            </a:extLst>
          </p:cNvPr>
          <p:cNvSpPr/>
          <p:nvPr/>
        </p:nvSpPr>
        <p:spPr>
          <a:xfrm rot="20287223" flipH="1">
            <a:off x="6031922" y="4556115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0C0F7451-4236-44B0-B640-5696153A7CD3}"/>
              </a:ext>
            </a:extLst>
          </p:cNvPr>
          <p:cNvGrpSpPr/>
          <p:nvPr/>
        </p:nvGrpSpPr>
        <p:grpSpPr>
          <a:xfrm>
            <a:off x="5607052" y="4134553"/>
            <a:ext cx="129035" cy="127462"/>
            <a:chOff x="10020300" y="3901440"/>
            <a:chExt cx="302559" cy="31623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6CDC582-16BF-4048-A654-BFE6747A13CB}"/>
                </a:ext>
              </a:extLst>
            </p:cNvPr>
            <p:cNvSpPr/>
            <p:nvPr/>
          </p:nvSpPr>
          <p:spPr>
            <a:xfrm>
              <a:off x="10020300" y="3901440"/>
              <a:ext cx="302559" cy="3162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634888B3-6203-4B06-BC24-C5B2CA5C6EB2}"/>
                </a:ext>
              </a:extLst>
            </p:cNvPr>
            <p:cNvSpPr/>
            <p:nvPr/>
          </p:nvSpPr>
          <p:spPr>
            <a:xfrm>
              <a:off x="10112326" y="3970019"/>
              <a:ext cx="203051" cy="214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7C0CFA38-DAF2-4C46-9941-81903B5584C9}"/>
              </a:ext>
            </a:extLst>
          </p:cNvPr>
          <p:cNvGrpSpPr/>
          <p:nvPr/>
        </p:nvGrpSpPr>
        <p:grpSpPr>
          <a:xfrm>
            <a:off x="5797769" y="4133227"/>
            <a:ext cx="129035" cy="127462"/>
            <a:chOff x="10020300" y="3901440"/>
            <a:chExt cx="302559" cy="316230"/>
          </a:xfrm>
        </p:grpSpPr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753C483D-DE70-4F54-9ABB-F7590FBC87E6}"/>
                </a:ext>
              </a:extLst>
            </p:cNvPr>
            <p:cNvSpPr/>
            <p:nvPr/>
          </p:nvSpPr>
          <p:spPr>
            <a:xfrm>
              <a:off x="10020300" y="3901440"/>
              <a:ext cx="302559" cy="3162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358D7038-6496-4058-8894-3F561709CE4B}"/>
                </a:ext>
              </a:extLst>
            </p:cNvPr>
            <p:cNvSpPr/>
            <p:nvPr/>
          </p:nvSpPr>
          <p:spPr>
            <a:xfrm>
              <a:off x="10112326" y="3970019"/>
              <a:ext cx="203051" cy="214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客人</a:t>
                </a: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D057CF4-F298-4569-9B4A-A95959666501}"/>
              </a:ext>
            </a:extLst>
          </p:cNvPr>
          <p:cNvGrpSpPr/>
          <p:nvPr/>
        </p:nvGrpSpPr>
        <p:grpSpPr>
          <a:xfrm>
            <a:off x="9901658" y="3974863"/>
            <a:ext cx="747627" cy="2584140"/>
            <a:chOff x="8113975" y="3357282"/>
            <a:chExt cx="861950" cy="3039034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0F1631B5-F812-457C-82B2-86434D08B252}"/>
                </a:ext>
              </a:extLst>
            </p:cNvPr>
            <p:cNvGrpSpPr/>
            <p:nvPr/>
          </p:nvGrpSpPr>
          <p:grpSpPr>
            <a:xfrm>
              <a:off x="8113975" y="3357282"/>
              <a:ext cx="861950" cy="3039034"/>
              <a:chOff x="2462041" y="1963271"/>
              <a:chExt cx="1159700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79B2F264-2B22-4A34-92E5-5FD96F03E3FA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E62BC0A7-2DE7-4781-9D34-4299DB6B2451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70C16682-D8CF-40B3-99D5-0AC51696D7DB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B862A211-864F-45E2-9516-03A59FB70292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3F3BE314-8CA9-43B3-B210-97F9603D5A39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內場</a:t>
                </a:r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C42FEB72-0BAA-4FB6-95E3-DBC76D09A5E7}"/>
                </a:ext>
              </a:extLst>
            </p:cNvPr>
            <p:cNvGrpSpPr/>
            <p:nvPr/>
          </p:nvGrpSpPr>
          <p:grpSpPr>
            <a:xfrm>
              <a:off x="8435130" y="3551286"/>
              <a:ext cx="148764" cy="149900"/>
              <a:chOff x="10020300" y="3901440"/>
              <a:chExt cx="302559" cy="316230"/>
            </a:xfrm>
          </p:grpSpPr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A05BDFB4-50D9-4E1E-BC29-663C419D028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ACB3554-079A-40AD-8E66-EB8653D91AF4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81F5BA8-0555-46C0-BBE6-868302DE46FC}"/>
                </a:ext>
              </a:extLst>
            </p:cNvPr>
            <p:cNvGrpSpPr/>
            <p:nvPr/>
          </p:nvGrpSpPr>
          <p:grpSpPr>
            <a:xfrm>
              <a:off x="8655010" y="3549727"/>
              <a:ext cx="148764" cy="149900"/>
              <a:chOff x="10020300" y="3901440"/>
              <a:chExt cx="302559" cy="316230"/>
            </a:xfrm>
          </p:grpSpPr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E74EF019-41B7-47FD-9249-46EFA755BA61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00EEFDE9-1A85-4258-9C63-1049C42B6397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弧形 137">
            <a:extLst>
              <a:ext uri="{FF2B5EF4-FFF2-40B4-BE49-F238E27FC236}">
                <a16:creationId xmlns:a16="http://schemas.microsoft.com/office/drawing/2014/main" id="{A2ABA453-8633-4CE8-892F-348EDC688C70}"/>
              </a:ext>
            </a:extLst>
          </p:cNvPr>
          <p:cNvSpPr/>
          <p:nvPr/>
        </p:nvSpPr>
        <p:spPr>
          <a:xfrm rot="8192591">
            <a:off x="10155771" y="4071020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F5C8C86A-4BE5-4E0C-B8A7-43863C1555AE}"/>
              </a:ext>
            </a:extLst>
          </p:cNvPr>
          <p:cNvSpPr/>
          <p:nvPr/>
        </p:nvSpPr>
        <p:spPr>
          <a:xfrm rot="8192591">
            <a:off x="5604764" y="4048177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74AAD38-B8FA-45BF-AEF7-1A277D85B6E9}"/>
              </a:ext>
            </a:extLst>
          </p:cNvPr>
          <p:cNvSpPr/>
          <p:nvPr/>
        </p:nvSpPr>
        <p:spPr>
          <a:xfrm rot="20287223" flipH="1">
            <a:off x="10605143" y="4561390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語音泡泡: 橢圓形 49">
            <a:extLst>
              <a:ext uri="{FF2B5EF4-FFF2-40B4-BE49-F238E27FC236}">
                <a16:creationId xmlns:a16="http://schemas.microsoft.com/office/drawing/2014/main" id="{7C6D20B3-5A92-45D4-8143-4E3B05BD0F98}"/>
              </a:ext>
            </a:extLst>
          </p:cNvPr>
          <p:cNvSpPr/>
          <p:nvPr/>
        </p:nvSpPr>
        <p:spPr>
          <a:xfrm>
            <a:off x="1346031" y="2913525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ㄜ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那個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</a:p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大奶微微？</a:t>
            </a:r>
          </a:p>
        </p:txBody>
      </p:sp>
      <p:sp>
        <p:nvSpPr>
          <p:cNvPr id="51" name="語音泡泡: 橢圓形 50">
            <a:extLst>
              <a:ext uri="{FF2B5EF4-FFF2-40B4-BE49-F238E27FC236}">
                <a16:creationId xmlns:a16="http://schemas.microsoft.com/office/drawing/2014/main" id="{DD20594C-AADF-4717-9540-9DE1C1A0AB4B}"/>
              </a:ext>
            </a:extLst>
          </p:cNvPr>
          <p:cNvSpPr/>
          <p:nvPr/>
        </p:nvSpPr>
        <p:spPr>
          <a:xfrm>
            <a:off x="5743737" y="2832841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欸，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他要大奶微微</a:t>
            </a: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8CCD1499-BAB4-429E-A217-BAE295B4007C}"/>
              </a:ext>
            </a:extLst>
          </p:cNvPr>
          <p:cNvSpPr/>
          <p:nvPr/>
        </p:nvSpPr>
        <p:spPr>
          <a:xfrm>
            <a:off x="6755180" y="3996180"/>
            <a:ext cx="2224679" cy="975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發出請求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230591EF-65B8-4D99-8764-4B20DD8EE4A4}"/>
              </a:ext>
            </a:extLst>
          </p:cNvPr>
          <p:cNvSpPr/>
          <p:nvPr/>
        </p:nvSpPr>
        <p:spPr>
          <a:xfrm>
            <a:off x="6639672" y="5054480"/>
            <a:ext cx="2224800" cy="97522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回應請求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Response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BF7EEE0-2E86-4444-8F83-00473F8C6A85}"/>
              </a:ext>
            </a:extLst>
          </p:cNvPr>
          <p:cNvSpPr/>
          <p:nvPr/>
        </p:nvSpPr>
        <p:spPr>
          <a:xfrm rot="2563288" flipH="1">
            <a:off x="10677711" y="4068364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14AECB-2DDD-47A0-9A45-FE5F697D23B6}"/>
              </a:ext>
            </a:extLst>
          </p:cNvPr>
          <p:cNvGrpSpPr/>
          <p:nvPr/>
        </p:nvGrpSpPr>
        <p:grpSpPr>
          <a:xfrm>
            <a:off x="10939425" y="3482023"/>
            <a:ext cx="382196" cy="751820"/>
            <a:chOff x="6893858" y="1027253"/>
            <a:chExt cx="2590800" cy="4979100"/>
          </a:xfrm>
        </p:grpSpPr>
        <p:sp>
          <p:nvSpPr>
            <p:cNvPr id="56" name="梯形 55">
              <a:extLst>
                <a:ext uri="{FF2B5EF4-FFF2-40B4-BE49-F238E27FC236}">
                  <a16:creationId xmlns:a16="http://schemas.microsoft.com/office/drawing/2014/main" id="{AD8F3380-D10D-4395-A71B-63729242FBCD}"/>
                </a:ext>
              </a:extLst>
            </p:cNvPr>
            <p:cNvSpPr/>
            <p:nvPr/>
          </p:nvSpPr>
          <p:spPr>
            <a:xfrm rot="10800000">
              <a:off x="7001435" y="204395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118DEE-023F-4317-ABFA-20C639AF8424}"/>
                </a:ext>
              </a:extLst>
            </p:cNvPr>
            <p:cNvSpPr/>
            <p:nvPr/>
          </p:nvSpPr>
          <p:spPr>
            <a:xfrm rot="21331320">
              <a:off x="8035043" y="102725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AD7BBEF0-95CF-4664-AA9D-3766F414D08C}"/>
                </a:ext>
              </a:extLst>
            </p:cNvPr>
            <p:cNvSpPr/>
            <p:nvPr/>
          </p:nvSpPr>
          <p:spPr>
            <a:xfrm>
              <a:off x="6893858" y="180176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想法泡泡: 雲朵 73">
            <a:extLst>
              <a:ext uri="{FF2B5EF4-FFF2-40B4-BE49-F238E27FC236}">
                <a16:creationId xmlns:a16="http://schemas.microsoft.com/office/drawing/2014/main" id="{DCEB2B60-DE3A-48DF-8FB2-06378A073B5E}"/>
              </a:ext>
            </a:extLst>
          </p:cNvPr>
          <p:cNvSpPr/>
          <p:nvPr/>
        </p:nvSpPr>
        <p:spPr>
          <a:xfrm>
            <a:off x="9978392" y="2169977"/>
            <a:ext cx="1936928" cy="1016011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大奶微微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來了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DE2DE2-0FAC-4885-B478-93EF0E59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63 0 L -0.27552 -0.21366 C -0.25456 -0.26181 -0.22292 -0.2875 -0.18984 -0.2875 C -0.15221 -0.2875 -0.122 -0.26181 -0.10104 -0.21366 L -6.25E-7 0 " pathEditMode="relative" rAng="0" ptsTypes="AAAAA">
                                      <p:cBhvr>
                                        <p:cTn id="40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-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66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D55E1A73-E5EA-45DA-B87E-9CC68C6CF7EC}"/>
              </a:ext>
            </a:extLst>
          </p:cNvPr>
          <p:cNvGrpSpPr/>
          <p:nvPr/>
        </p:nvGrpSpPr>
        <p:grpSpPr>
          <a:xfrm>
            <a:off x="5328437" y="3969588"/>
            <a:ext cx="747627" cy="2584140"/>
            <a:chOff x="8113975" y="3357282"/>
            <a:chExt cx="861950" cy="3039034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BF3A6F7D-B419-4FC9-B9A5-980432E80861}"/>
                </a:ext>
              </a:extLst>
            </p:cNvPr>
            <p:cNvGrpSpPr/>
            <p:nvPr/>
          </p:nvGrpSpPr>
          <p:grpSpPr>
            <a:xfrm>
              <a:off x="8113975" y="3357282"/>
              <a:ext cx="861950" cy="3039034"/>
              <a:chOff x="2462041" y="1963271"/>
              <a:chExt cx="1159700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06124F0D-058A-40BA-9AD9-BD6D029ED6FB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3" name="矩形: 圓角 102">
                <a:extLst>
                  <a:ext uri="{FF2B5EF4-FFF2-40B4-BE49-F238E27FC236}">
                    <a16:creationId xmlns:a16="http://schemas.microsoft.com/office/drawing/2014/main" id="{A163C294-31E6-44F7-9811-F956FD348D2C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AF51F316-BE64-4A38-A941-0C47197133FD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05" name="矩形: 圓角 104">
                <a:extLst>
                  <a:ext uri="{FF2B5EF4-FFF2-40B4-BE49-F238E27FC236}">
                    <a16:creationId xmlns:a16="http://schemas.microsoft.com/office/drawing/2014/main" id="{15167422-8D2A-4361-9EDF-70B5B0EF8FFE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A3A57EFD-7C51-4722-9FA9-2CE5A9C6E898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Client</a:t>
                </a:r>
                <a:endParaRPr lang="zh-TW" altLang="en-US" sz="105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0C0F7451-4236-44B0-B640-5696153A7CD3}"/>
                </a:ext>
              </a:extLst>
            </p:cNvPr>
            <p:cNvGrpSpPr/>
            <p:nvPr/>
          </p:nvGrpSpPr>
          <p:grpSpPr>
            <a:xfrm>
              <a:off x="8435197" y="3551286"/>
              <a:ext cx="148766" cy="149900"/>
              <a:chOff x="10020300" y="3901440"/>
              <a:chExt cx="302559" cy="31623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6CDC582-16BF-4048-A654-BFE6747A13CB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634888B3-6203-4B06-BC24-C5B2CA5C6EB2}"/>
                  </a:ext>
                </a:extLst>
              </p:cNvPr>
              <p:cNvSpPr/>
              <p:nvPr/>
            </p:nvSpPr>
            <p:spPr>
              <a:xfrm>
                <a:off x="10031923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7C0CFA38-DAF2-4C46-9941-81903B5584C9}"/>
                </a:ext>
              </a:extLst>
            </p:cNvPr>
            <p:cNvGrpSpPr/>
            <p:nvPr/>
          </p:nvGrpSpPr>
          <p:grpSpPr>
            <a:xfrm>
              <a:off x="8655077" y="3549727"/>
              <a:ext cx="148766" cy="149900"/>
              <a:chOff x="10020300" y="3901440"/>
              <a:chExt cx="302559" cy="316230"/>
            </a:xfrm>
          </p:grpSpPr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753C483D-DE70-4F54-9ABB-F7590FBC87E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358D7038-6496-4058-8894-3F561709CE4B}"/>
                  </a:ext>
                </a:extLst>
              </p:cNvPr>
              <p:cNvSpPr/>
              <p:nvPr/>
            </p:nvSpPr>
            <p:spPr>
              <a:xfrm>
                <a:off x="10031923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User</a:t>
                </a:r>
                <a:endParaRPr lang="zh-TW" altLang="en-US" sz="12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D057CF4-F298-4569-9B4A-A95959666501}"/>
              </a:ext>
            </a:extLst>
          </p:cNvPr>
          <p:cNvGrpSpPr/>
          <p:nvPr/>
        </p:nvGrpSpPr>
        <p:grpSpPr>
          <a:xfrm>
            <a:off x="9901658" y="3974863"/>
            <a:ext cx="747627" cy="2584140"/>
            <a:chOff x="8113975" y="3357282"/>
            <a:chExt cx="861950" cy="3039034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0F1631B5-F812-457C-82B2-86434D08B252}"/>
                </a:ext>
              </a:extLst>
            </p:cNvPr>
            <p:cNvGrpSpPr/>
            <p:nvPr/>
          </p:nvGrpSpPr>
          <p:grpSpPr>
            <a:xfrm>
              <a:off x="8113975" y="3357282"/>
              <a:ext cx="861950" cy="3039034"/>
              <a:chOff x="2462041" y="1963271"/>
              <a:chExt cx="1159700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79B2F264-2B22-4A34-92E5-5FD96F03E3FA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E62BC0A7-2DE7-4781-9D34-4299DB6B2451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70C16682-D8CF-40B3-99D5-0AC51696D7DB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B862A211-864F-45E2-9516-03A59FB70292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3F3BE314-8CA9-43B3-B210-97F9603D5A39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Server</a:t>
                </a:r>
                <a:endParaRPr lang="zh-TW" altLang="en-US" sz="9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C42FEB72-0BAA-4FB6-95E3-DBC76D09A5E7}"/>
                </a:ext>
              </a:extLst>
            </p:cNvPr>
            <p:cNvGrpSpPr/>
            <p:nvPr/>
          </p:nvGrpSpPr>
          <p:grpSpPr>
            <a:xfrm>
              <a:off x="8435130" y="3551286"/>
              <a:ext cx="148764" cy="149900"/>
              <a:chOff x="10020300" y="3901440"/>
              <a:chExt cx="302559" cy="316230"/>
            </a:xfrm>
          </p:grpSpPr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A05BDFB4-50D9-4E1E-BC29-663C419D028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ACB3554-079A-40AD-8E66-EB8653D91AF4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81F5BA8-0555-46C0-BBE6-868302DE46FC}"/>
                </a:ext>
              </a:extLst>
            </p:cNvPr>
            <p:cNvGrpSpPr/>
            <p:nvPr/>
          </p:nvGrpSpPr>
          <p:grpSpPr>
            <a:xfrm>
              <a:off x="8655010" y="3549727"/>
              <a:ext cx="148764" cy="149900"/>
              <a:chOff x="10020300" y="3901440"/>
              <a:chExt cx="302559" cy="316230"/>
            </a:xfrm>
          </p:grpSpPr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E74EF019-41B7-47FD-9249-46EFA755BA61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00EEFDE9-1A85-4258-9C63-1049C42B6397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弧形 137">
            <a:extLst>
              <a:ext uri="{FF2B5EF4-FFF2-40B4-BE49-F238E27FC236}">
                <a16:creationId xmlns:a16="http://schemas.microsoft.com/office/drawing/2014/main" id="{A2ABA453-8633-4CE8-892F-348EDC688C70}"/>
              </a:ext>
            </a:extLst>
          </p:cNvPr>
          <p:cNvSpPr/>
          <p:nvPr/>
        </p:nvSpPr>
        <p:spPr>
          <a:xfrm rot="8192591">
            <a:off x="10155771" y="4071020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F5C8C86A-4BE5-4E0C-B8A7-43863C1555AE}"/>
              </a:ext>
            </a:extLst>
          </p:cNvPr>
          <p:cNvSpPr/>
          <p:nvPr/>
        </p:nvSpPr>
        <p:spPr>
          <a:xfrm rot="8192591">
            <a:off x="5604764" y="4048177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想法泡泡: 雲朵 49">
            <a:extLst>
              <a:ext uri="{FF2B5EF4-FFF2-40B4-BE49-F238E27FC236}">
                <a16:creationId xmlns:a16="http://schemas.microsoft.com/office/drawing/2014/main" id="{7C6D20B3-5A92-45D4-8143-4E3B05BD0F98}"/>
              </a:ext>
            </a:extLst>
          </p:cNvPr>
          <p:cNvSpPr/>
          <p:nvPr/>
        </p:nvSpPr>
        <p:spPr>
          <a:xfrm>
            <a:off x="1346031" y="2913525"/>
            <a:ext cx="1936928" cy="1016011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哦！原來不是妹子的名字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  <a:endParaRPr lang="zh-TW" altLang="en-US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1" name="語音泡泡: 橢圓形 50">
            <a:extLst>
              <a:ext uri="{FF2B5EF4-FFF2-40B4-BE49-F238E27FC236}">
                <a16:creationId xmlns:a16="http://schemas.microsoft.com/office/drawing/2014/main" id="{DD20594C-AADF-4717-9540-9DE1C1A0AB4B}"/>
              </a:ext>
            </a:extLst>
          </p:cNvPr>
          <p:cNvSpPr/>
          <p:nvPr/>
        </p:nvSpPr>
        <p:spPr>
          <a:xfrm>
            <a:off x="5572949" y="2207009"/>
            <a:ext cx="2521722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大奶微微就是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400" b="1" u="sng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大杯奶茶微糖微冰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BF7EEE0-2E86-4444-8F83-00473F8C6A85}"/>
              </a:ext>
            </a:extLst>
          </p:cNvPr>
          <p:cNvSpPr/>
          <p:nvPr/>
        </p:nvSpPr>
        <p:spPr>
          <a:xfrm rot="2563288" flipH="1">
            <a:off x="6194063" y="3948472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14AECB-2DDD-47A0-9A45-FE5F697D23B6}"/>
              </a:ext>
            </a:extLst>
          </p:cNvPr>
          <p:cNvGrpSpPr/>
          <p:nvPr/>
        </p:nvGrpSpPr>
        <p:grpSpPr>
          <a:xfrm>
            <a:off x="6455777" y="3362131"/>
            <a:ext cx="382196" cy="751820"/>
            <a:chOff x="6893858" y="1027253"/>
            <a:chExt cx="2590800" cy="4979100"/>
          </a:xfrm>
        </p:grpSpPr>
        <p:sp>
          <p:nvSpPr>
            <p:cNvPr id="56" name="梯形 55">
              <a:extLst>
                <a:ext uri="{FF2B5EF4-FFF2-40B4-BE49-F238E27FC236}">
                  <a16:creationId xmlns:a16="http://schemas.microsoft.com/office/drawing/2014/main" id="{AD8F3380-D10D-4395-A71B-63729242FBCD}"/>
                </a:ext>
              </a:extLst>
            </p:cNvPr>
            <p:cNvSpPr/>
            <p:nvPr/>
          </p:nvSpPr>
          <p:spPr>
            <a:xfrm rot="10800000">
              <a:off x="7001435" y="204395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118DEE-023F-4317-ABFA-20C639AF8424}"/>
                </a:ext>
              </a:extLst>
            </p:cNvPr>
            <p:cNvSpPr/>
            <p:nvPr/>
          </p:nvSpPr>
          <p:spPr>
            <a:xfrm rot="21331320">
              <a:off x="8035043" y="102725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AD7BBEF0-95CF-4664-AA9D-3766F414D08C}"/>
                </a:ext>
              </a:extLst>
            </p:cNvPr>
            <p:cNvSpPr/>
            <p:nvPr/>
          </p:nvSpPr>
          <p:spPr>
            <a:xfrm>
              <a:off x="6893858" y="180176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B7C03CA2-FB4E-40A8-8776-3C934D70341E}"/>
              </a:ext>
            </a:extLst>
          </p:cNvPr>
          <p:cNvSpPr/>
          <p:nvPr/>
        </p:nvSpPr>
        <p:spPr>
          <a:xfrm rot="20287223" flipH="1">
            <a:off x="10605143" y="4561390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534B96-2DE5-4752-9D41-58C85F55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3" descr="Comp015">
            <a:extLst>
              <a:ext uri="{FF2B5EF4-FFF2-40B4-BE49-F238E27FC236}">
                <a16:creationId xmlns:a16="http://schemas.microsoft.com/office/drawing/2014/main" id="{093AED19-F79F-4445-93DE-DA95EDC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9059" y="3490465"/>
            <a:ext cx="87153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 descr="Comp005">
            <a:extLst>
              <a:ext uri="{FF2B5EF4-FFF2-40B4-BE49-F238E27FC236}">
                <a16:creationId xmlns:a16="http://schemas.microsoft.com/office/drawing/2014/main" id="{EB0B90DC-E75D-4C63-9F9A-C60E9830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4620" y="4031802"/>
            <a:ext cx="1905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B862F0F2-8FD8-4070-91AA-792E8ADB5183}"/>
              </a:ext>
            </a:extLst>
          </p:cNvPr>
          <p:cNvSpPr/>
          <p:nvPr/>
        </p:nvSpPr>
        <p:spPr>
          <a:xfrm>
            <a:off x="7119246" y="3973539"/>
            <a:ext cx="2224679" cy="975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發出請求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F77BE382-1CE6-467E-AA5C-1DBA9032C3C7}"/>
              </a:ext>
            </a:extLst>
          </p:cNvPr>
          <p:cNvSpPr/>
          <p:nvPr/>
        </p:nvSpPr>
        <p:spPr>
          <a:xfrm>
            <a:off x="7003738" y="5031839"/>
            <a:ext cx="2224800" cy="97522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回應請求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Response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 Box 7">
            <a:extLst>
              <a:ext uri="{FF2B5EF4-FFF2-40B4-BE49-F238E27FC236}">
                <a16:creationId xmlns:a16="http://schemas.microsoft.com/office/drawing/2014/main" id="{635D0CC4-8A1B-44F5-AA85-0C22DCE2A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28" y="577589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 Box 8">
            <a:extLst>
              <a:ext uri="{FF2B5EF4-FFF2-40B4-BE49-F238E27FC236}">
                <a16:creationId xmlns:a16="http://schemas.microsoft.com/office/drawing/2014/main" id="{0B88168D-61E3-4594-B91F-7B7E0B8D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79" y="5778468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</p:txBody>
      </p:sp>
      <p:sp>
        <p:nvSpPr>
          <p:cNvPr id="79" name="Text Box 10">
            <a:extLst>
              <a:ext uri="{FF2B5EF4-FFF2-40B4-BE49-F238E27FC236}">
                <a16:creationId xmlns:a16="http://schemas.microsoft.com/office/drawing/2014/main" id="{9F96DA34-0AC1-4791-A779-4FE41520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206" y="1422271"/>
            <a:ext cx="2172549" cy="184665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&lt;!doctype html&gt;&lt;html 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itemscope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="" 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itemtype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="http://schema.org/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SearchResultsPage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" 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lang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="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zh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-TW"&gt;&lt;head&gt;&lt;meta content="/images/branding/</a:t>
            </a:r>
            <a:r>
              <a:rPr lang="en-US" altLang="zh-TW" sz="1000" dirty="0" err="1">
                <a:latin typeface="標楷體" pitchFamily="65" charset="-120"/>
                <a:ea typeface="標楷體" pitchFamily="65" charset="-120"/>
              </a:rPr>
              <a:t>googleg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/1x/googleg_standard_color_128dp.png" itemprop="image"&gt;&lt;meta content="origin" name="referrer"&gt;&lt;title&gt;</a:t>
            </a:r>
            <a:r>
              <a:rPr lang="zh-TW" altLang="en-US" sz="1000" dirty="0">
                <a:latin typeface="標楷體" pitchFamily="65" charset="-120"/>
                <a:ea typeface="標楷體" pitchFamily="65" charset="-120"/>
              </a:rPr>
              <a:t>大奶微微 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- Google </a:t>
            </a:r>
            <a:r>
              <a:rPr lang="zh-TW" altLang="en-US" sz="1000" dirty="0">
                <a:latin typeface="標楷體" pitchFamily="65" charset="-120"/>
                <a:ea typeface="標楷體" pitchFamily="65" charset="-120"/>
              </a:rPr>
              <a:t>搜尋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&lt;/title&gt;&lt;script nonce="KBSG7DBxLsjTnJFy7MqP7A=="&gt;……</a:t>
            </a:r>
          </a:p>
        </p:txBody>
      </p:sp>
      <p:sp>
        <p:nvSpPr>
          <p:cNvPr id="81" name="Text Box 8">
            <a:extLst>
              <a:ext uri="{FF2B5EF4-FFF2-40B4-BE49-F238E27FC236}">
                <a16:creationId xmlns:a16="http://schemas.microsoft.com/office/drawing/2014/main" id="{D86D0B05-A734-444E-ADB8-F0462C48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78" y="577589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想法泡泡: 雲朵 81">
            <a:extLst>
              <a:ext uri="{FF2B5EF4-FFF2-40B4-BE49-F238E27FC236}">
                <a16:creationId xmlns:a16="http://schemas.microsoft.com/office/drawing/2014/main" id="{85A08615-8F2A-4650-BCAF-C50876E225C1}"/>
              </a:ext>
            </a:extLst>
          </p:cNvPr>
          <p:cNvSpPr/>
          <p:nvPr/>
        </p:nvSpPr>
        <p:spPr>
          <a:xfrm>
            <a:off x="9650449" y="2177232"/>
            <a:ext cx="1936928" cy="1016011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依據請求提供對應的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想法泡泡: 雲朵 82">
            <a:extLst>
              <a:ext uri="{FF2B5EF4-FFF2-40B4-BE49-F238E27FC236}">
                <a16:creationId xmlns:a16="http://schemas.microsoft.com/office/drawing/2014/main" id="{88564B03-670B-481E-B64C-1788C733454D}"/>
              </a:ext>
            </a:extLst>
          </p:cNvPr>
          <p:cNvSpPr/>
          <p:nvPr/>
        </p:nvSpPr>
        <p:spPr>
          <a:xfrm>
            <a:off x="5066810" y="2177231"/>
            <a:ext cx="1936928" cy="1016011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負責解譯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並產生網頁</a:t>
            </a:r>
          </a:p>
        </p:txBody>
      </p:sp>
      <p:sp>
        <p:nvSpPr>
          <p:cNvPr id="84" name="想法泡泡: 雲朵 83">
            <a:extLst>
              <a:ext uri="{FF2B5EF4-FFF2-40B4-BE49-F238E27FC236}">
                <a16:creationId xmlns:a16="http://schemas.microsoft.com/office/drawing/2014/main" id="{634103B8-1914-4864-A268-C1F88449A1C0}"/>
              </a:ext>
            </a:extLst>
          </p:cNvPr>
          <p:cNvSpPr/>
          <p:nvPr/>
        </p:nvSpPr>
        <p:spPr>
          <a:xfrm>
            <a:off x="838200" y="2177232"/>
            <a:ext cx="1936928" cy="1016011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到 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Google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查什麼是大奶微微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26" name="Picture 2" descr="「大奶微微」的圖片搜尋結果">
            <a:extLst>
              <a:ext uri="{FF2B5EF4-FFF2-40B4-BE49-F238E27FC236}">
                <a16:creationId xmlns:a16="http://schemas.microsoft.com/office/drawing/2014/main" id="{428B7069-2076-4962-A9EE-C527E297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32" y="2051056"/>
            <a:ext cx="2032110" cy="11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038C976-324C-48B4-B943-F7D740B8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9" grpId="0" animBg="1"/>
      <p:bldP spid="82" grpId="0" animBg="1"/>
      <p:bldP spid="83" grpId="0" animBg="1"/>
      <p:bldP spid="84" grpId="0" animBg="1"/>
      <p:bldP spid="8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內容版面配置區 2">
            <a:extLst>
              <a:ext uri="{FF2B5EF4-FFF2-40B4-BE49-F238E27FC236}">
                <a16:creationId xmlns:a16="http://schemas.microsoft.com/office/drawing/2014/main" id="{E8DE3B3A-6AF9-40BB-91E3-BE1811B50A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共通的語言 </a:t>
            </a:r>
            <a:r>
              <a:rPr lang="en-US" altLang="zh-TW" sz="2000" dirty="0"/>
              <a:t>(HTML)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共通的內容 </a:t>
            </a:r>
            <a:r>
              <a:rPr lang="en-US" altLang="zh-TW" sz="2000" dirty="0"/>
              <a:t>(HTML</a:t>
            </a:r>
            <a:r>
              <a:rPr lang="zh-TW" altLang="en-US" sz="2000" dirty="0"/>
              <a:t>的寫法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49" name="Picture 3" descr="Comp015">
            <a:extLst>
              <a:ext uri="{FF2B5EF4-FFF2-40B4-BE49-F238E27FC236}">
                <a16:creationId xmlns:a16="http://schemas.microsoft.com/office/drawing/2014/main" id="{6A086136-4653-473D-BCB6-459C5AF3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9059" y="3490465"/>
            <a:ext cx="87153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 descr="Comp005">
            <a:extLst>
              <a:ext uri="{FF2B5EF4-FFF2-40B4-BE49-F238E27FC236}">
                <a16:creationId xmlns:a16="http://schemas.microsoft.com/office/drawing/2014/main" id="{40F42E48-6EC1-4EEE-9869-440B7382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4620" y="4031802"/>
            <a:ext cx="1905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 Box 8">
            <a:extLst>
              <a:ext uri="{FF2B5EF4-FFF2-40B4-BE49-F238E27FC236}">
                <a16:creationId xmlns:a16="http://schemas.microsoft.com/office/drawing/2014/main" id="{73710860-E458-4F86-B035-2B7FA7AF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78" y="577589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99860E1F-A9C0-49E2-B14A-16CA4C93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28" y="577589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2100C848-5DB6-4F46-AFC4-597DD7B9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79" y="5778468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40FF2D-373F-41BF-9F83-08CD3B80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超文本語言 </a:t>
            </a:r>
            <a:r>
              <a:rPr lang="en-US" altLang="zh-TW" dirty="0" err="1"/>
              <a:t>HyperText</a:t>
            </a:r>
            <a:r>
              <a:rPr lang="en-US" altLang="zh-TW" dirty="0"/>
              <a:t> Makeup Language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44C12DB5-6171-4AF6-9906-7E9A21B75CF4}"/>
              </a:ext>
            </a:extLst>
          </p:cNvPr>
          <p:cNvGrpSpPr/>
          <p:nvPr/>
        </p:nvGrpSpPr>
        <p:grpSpPr>
          <a:xfrm>
            <a:off x="4707610" y="1787047"/>
            <a:ext cx="1292400" cy="4705826"/>
            <a:chOff x="1020494" y="1613648"/>
            <a:chExt cx="1292400" cy="4705826"/>
          </a:xfrm>
        </p:grpSpPr>
        <p:sp>
          <p:nvSpPr>
            <p:cNvPr id="3" name="矩形: 圓角化同側角落 2">
              <a:extLst>
                <a:ext uri="{FF2B5EF4-FFF2-40B4-BE49-F238E27FC236}">
                  <a16:creationId xmlns:a16="http://schemas.microsoft.com/office/drawing/2014/main" id="{03642D65-1EA0-4E42-852B-A133887D20B5}"/>
                </a:ext>
              </a:extLst>
            </p:cNvPr>
            <p:cNvSpPr/>
            <p:nvPr/>
          </p:nvSpPr>
          <p:spPr>
            <a:xfrm rot="5400000">
              <a:off x="1486694" y="1147448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: 圓角化同側角落 3">
              <a:extLst>
                <a:ext uri="{FF2B5EF4-FFF2-40B4-BE49-F238E27FC236}">
                  <a16:creationId xmlns:a16="http://schemas.microsoft.com/office/drawing/2014/main" id="{A8CFC0A2-4B9E-4A03-A0BD-CB66D9236C75}"/>
                </a:ext>
              </a:extLst>
            </p:cNvPr>
            <p:cNvSpPr/>
            <p:nvPr/>
          </p:nvSpPr>
          <p:spPr>
            <a:xfrm rot="5400000">
              <a:off x="1486694" y="5493274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37A76BF-B20B-41D9-A398-8F878AB7B11B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>
              <a:off x="1020494" y="1793648"/>
              <a:ext cx="0" cy="434582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A5B44FF-2F99-485C-84C4-D7283571AF2B}"/>
              </a:ext>
            </a:extLst>
          </p:cNvPr>
          <p:cNvGrpSpPr/>
          <p:nvPr/>
        </p:nvGrpSpPr>
        <p:grpSpPr>
          <a:xfrm>
            <a:off x="4857764" y="2317648"/>
            <a:ext cx="1292400" cy="1063244"/>
            <a:chOff x="706721" y="2880816"/>
            <a:chExt cx="1292400" cy="1063244"/>
          </a:xfrm>
          <a:solidFill>
            <a:schemeClr val="accent6"/>
          </a:solidFill>
        </p:grpSpPr>
        <p:sp>
          <p:nvSpPr>
            <p:cNvPr id="20" name="矩形: 圓角化同側角落 19">
              <a:extLst>
                <a:ext uri="{FF2B5EF4-FFF2-40B4-BE49-F238E27FC236}">
                  <a16:creationId xmlns:a16="http://schemas.microsoft.com/office/drawing/2014/main" id="{7B45D83A-845F-4808-9615-EF8B6B36C501}"/>
                </a:ext>
              </a:extLst>
            </p:cNvPr>
            <p:cNvSpPr/>
            <p:nvPr/>
          </p:nvSpPr>
          <p:spPr>
            <a:xfrm rot="5400000">
              <a:off x="1172921" y="2414616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: 圓角化同側角落 20">
              <a:extLst>
                <a:ext uri="{FF2B5EF4-FFF2-40B4-BE49-F238E27FC236}">
                  <a16:creationId xmlns:a16="http://schemas.microsoft.com/office/drawing/2014/main" id="{0ED0F729-26F9-4686-BEC7-892EFBA490CF}"/>
                </a:ext>
              </a:extLst>
            </p:cNvPr>
            <p:cNvSpPr/>
            <p:nvPr/>
          </p:nvSpPr>
          <p:spPr>
            <a:xfrm rot="5400000">
              <a:off x="1172921" y="3117860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042B364-2C55-4E98-A44B-E1F04E9E90E8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>
              <a:off x="706721" y="3060816"/>
              <a:ext cx="0" cy="7032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BFA897E-BBCE-4D11-BE9C-ACC38ABFFAB4}"/>
              </a:ext>
            </a:extLst>
          </p:cNvPr>
          <p:cNvGrpSpPr/>
          <p:nvPr/>
        </p:nvGrpSpPr>
        <p:grpSpPr>
          <a:xfrm>
            <a:off x="4857764" y="3380275"/>
            <a:ext cx="1292401" cy="2562840"/>
            <a:chOff x="-3338597" y="2131309"/>
            <a:chExt cx="1292401" cy="2562840"/>
          </a:xfrm>
          <a:solidFill>
            <a:schemeClr val="accent4">
              <a:lumMod val="75000"/>
            </a:schemeClr>
          </a:solidFill>
        </p:grpSpPr>
        <p:sp>
          <p:nvSpPr>
            <p:cNvPr id="26" name="矩形: 圓角化同側角落 25">
              <a:extLst>
                <a:ext uri="{FF2B5EF4-FFF2-40B4-BE49-F238E27FC236}">
                  <a16:creationId xmlns:a16="http://schemas.microsoft.com/office/drawing/2014/main" id="{F7CB938E-CD3A-411D-87D1-3BFEFA3E3A76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化同側角落 26">
              <a:extLst>
                <a:ext uri="{FF2B5EF4-FFF2-40B4-BE49-F238E27FC236}">
                  <a16:creationId xmlns:a16="http://schemas.microsoft.com/office/drawing/2014/main" id="{3492AFDA-055D-4CE9-899C-F521A2C35A73}"/>
                </a:ext>
              </a:extLst>
            </p:cNvPr>
            <p:cNvSpPr/>
            <p:nvPr/>
          </p:nvSpPr>
          <p:spPr>
            <a:xfrm rot="5400000">
              <a:off x="-2872396" y="386794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505EBBD-99BF-4622-9876-AA3363AFBF37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>
              <a:off x="-3338597" y="2311309"/>
              <a:ext cx="1" cy="220284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A9802ED5-C556-47FE-9A46-B21BBC20C084}"/>
              </a:ext>
            </a:extLst>
          </p:cNvPr>
          <p:cNvSpPr/>
          <p:nvPr/>
        </p:nvSpPr>
        <p:spPr>
          <a:xfrm>
            <a:off x="1486281" y="1787047"/>
            <a:ext cx="2823880" cy="4705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完整的個體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A31868-1FD6-48AB-9958-08D891274EC1}"/>
              </a:ext>
            </a:extLst>
          </p:cNvPr>
          <p:cNvSpPr/>
          <p:nvPr/>
        </p:nvSpPr>
        <p:spPr>
          <a:xfrm>
            <a:off x="1766426" y="3380275"/>
            <a:ext cx="2263589" cy="25656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E70525-1A7E-4153-A490-D4BB33014F98}"/>
              </a:ext>
            </a:extLst>
          </p:cNvPr>
          <p:cNvSpPr/>
          <p:nvPr/>
        </p:nvSpPr>
        <p:spPr>
          <a:xfrm>
            <a:off x="1766426" y="2314194"/>
            <a:ext cx="2263589" cy="10660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(meta data)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HTML</a:t>
            </a:r>
            <a:r>
              <a:rPr lang="zh-TW" altLang="en-US" dirty="0"/>
              <a:t>語法 </a:t>
            </a:r>
            <a:r>
              <a:rPr lang="en-US" altLang="zh-TW" dirty="0"/>
              <a:t>- </a:t>
            </a:r>
            <a:r>
              <a:rPr lang="zh-TW" altLang="en-US" dirty="0"/>
              <a:t>規則</a:t>
            </a:r>
            <a:r>
              <a:rPr lang="en-US" altLang="zh-TW" dirty="0"/>
              <a:t>(</a:t>
            </a:r>
            <a:r>
              <a:rPr lang="zh-TW" altLang="en-US" dirty="0"/>
              <a:t>基礎架構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7C5709-72A3-4D43-A58A-6C0C6547751B}"/>
              </a:ext>
            </a:extLst>
          </p:cNvPr>
          <p:cNvSpPr/>
          <p:nvPr/>
        </p:nvSpPr>
        <p:spPr>
          <a:xfrm>
            <a:off x="1486281" y="1401094"/>
            <a:ext cx="2823880" cy="314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我說的是中文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圓角化同側角落 45">
            <a:extLst>
              <a:ext uri="{FF2B5EF4-FFF2-40B4-BE49-F238E27FC236}">
                <a16:creationId xmlns:a16="http://schemas.microsoft.com/office/drawing/2014/main" id="{9055201E-294F-4850-B6CF-3E1920621A1B}"/>
              </a:ext>
            </a:extLst>
          </p:cNvPr>
          <p:cNvSpPr/>
          <p:nvPr/>
        </p:nvSpPr>
        <p:spPr>
          <a:xfrm rot="5400000">
            <a:off x="5211328" y="904409"/>
            <a:ext cx="314854" cy="1290922"/>
          </a:xfrm>
          <a:prstGeom prst="round2SameRect">
            <a:avLst>
              <a:gd name="adj1" fmla="val 2520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1967A7-0C10-4EF3-B3A9-DFE722A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1" name="梯形 50">
            <a:extLst>
              <a:ext uri="{FF2B5EF4-FFF2-40B4-BE49-F238E27FC236}">
                <a16:creationId xmlns:a16="http://schemas.microsoft.com/office/drawing/2014/main" id="{9351764F-56A6-42A7-8E25-975171BF5E90}"/>
              </a:ext>
            </a:extLst>
          </p:cNvPr>
          <p:cNvSpPr/>
          <p:nvPr/>
        </p:nvSpPr>
        <p:spPr>
          <a:xfrm rot="10800000">
            <a:off x="10100611" y="4684476"/>
            <a:ext cx="1087289" cy="1813515"/>
          </a:xfrm>
          <a:prstGeom prst="trapezoid">
            <a:avLst>
              <a:gd name="adj" fmla="val 11038"/>
            </a:avLst>
          </a:prstGeom>
          <a:solidFill>
            <a:srgbClr val="C088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D02A519-3560-4809-B2C2-659801E1C838}"/>
              </a:ext>
            </a:extLst>
          </p:cNvPr>
          <p:cNvSpPr/>
          <p:nvPr/>
        </p:nvSpPr>
        <p:spPr>
          <a:xfrm rot="21331320">
            <a:off x="10573674" y="4219152"/>
            <a:ext cx="172325" cy="211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0CD52645-2447-433D-AD03-93214EF9F4A1}"/>
              </a:ext>
            </a:extLst>
          </p:cNvPr>
          <p:cNvSpPr/>
          <p:nvPr/>
        </p:nvSpPr>
        <p:spPr>
          <a:xfrm>
            <a:off x="10051375" y="4573632"/>
            <a:ext cx="1185760" cy="14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44C12DB5-6171-4AF6-9906-7E9A21B75CF4}"/>
              </a:ext>
            </a:extLst>
          </p:cNvPr>
          <p:cNvGrpSpPr/>
          <p:nvPr/>
        </p:nvGrpSpPr>
        <p:grpSpPr>
          <a:xfrm>
            <a:off x="1247437" y="1787049"/>
            <a:ext cx="1292400" cy="4705826"/>
            <a:chOff x="1020494" y="1613648"/>
            <a:chExt cx="1292400" cy="4705826"/>
          </a:xfrm>
        </p:grpSpPr>
        <p:sp>
          <p:nvSpPr>
            <p:cNvPr id="3" name="矩形: 圓角化同側角落 2">
              <a:extLst>
                <a:ext uri="{FF2B5EF4-FFF2-40B4-BE49-F238E27FC236}">
                  <a16:creationId xmlns:a16="http://schemas.microsoft.com/office/drawing/2014/main" id="{03642D65-1EA0-4E42-852B-A133887D20B5}"/>
                </a:ext>
              </a:extLst>
            </p:cNvPr>
            <p:cNvSpPr/>
            <p:nvPr/>
          </p:nvSpPr>
          <p:spPr>
            <a:xfrm rot="5400000">
              <a:off x="1486694" y="1147448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: 圓角化同側角落 3">
              <a:extLst>
                <a:ext uri="{FF2B5EF4-FFF2-40B4-BE49-F238E27FC236}">
                  <a16:creationId xmlns:a16="http://schemas.microsoft.com/office/drawing/2014/main" id="{A8CFC0A2-4B9E-4A03-A0BD-CB66D9236C75}"/>
                </a:ext>
              </a:extLst>
            </p:cNvPr>
            <p:cNvSpPr/>
            <p:nvPr/>
          </p:nvSpPr>
          <p:spPr>
            <a:xfrm rot="5400000">
              <a:off x="1486694" y="5493274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37A76BF-B20B-41D9-A398-8F878AB7B11B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>
              <a:off x="1020494" y="1793648"/>
              <a:ext cx="0" cy="434582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A5B44FF-2F99-485C-84C4-D7283571AF2B}"/>
              </a:ext>
            </a:extLst>
          </p:cNvPr>
          <p:cNvGrpSpPr/>
          <p:nvPr/>
        </p:nvGrpSpPr>
        <p:grpSpPr>
          <a:xfrm>
            <a:off x="1397591" y="2317650"/>
            <a:ext cx="1292400" cy="1063244"/>
            <a:chOff x="706721" y="2880816"/>
            <a:chExt cx="1292400" cy="1063244"/>
          </a:xfrm>
          <a:solidFill>
            <a:schemeClr val="accent6"/>
          </a:solidFill>
        </p:grpSpPr>
        <p:sp>
          <p:nvSpPr>
            <p:cNvPr id="20" name="矩形: 圓角化同側角落 19">
              <a:extLst>
                <a:ext uri="{FF2B5EF4-FFF2-40B4-BE49-F238E27FC236}">
                  <a16:creationId xmlns:a16="http://schemas.microsoft.com/office/drawing/2014/main" id="{7B45D83A-845F-4808-9615-EF8B6B36C501}"/>
                </a:ext>
              </a:extLst>
            </p:cNvPr>
            <p:cNvSpPr/>
            <p:nvPr/>
          </p:nvSpPr>
          <p:spPr>
            <a:xfrm rot="5400000">
              <a:off x="1172921" y="2414616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: 圓角化同側角落 20">
              <a:extLst>
                <a:ext uri="{FF2B5EF4-FFF2-40B4-BE49-F238E27FC236}">
                  <a16:creationId xmlns:a16="http://schemas.microsoft.com/office/drawing/2014/main" id="{0ED0F729-26F9-4686-BEC7-892EFBA490CF}"/>
                </a:ext>
              </a:extLst>
            </p:cNvPr>
            <p:cNvSpPr/>
            <p:nvPr/>
          </p:nvSpPr>
          <p:spPr>
            <a:xfrm rot="5400000">
              <a:off x="1172921" y="3117860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042B364-2C55-4E98-A44B-E1F04E9E90E8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>
              <a:off x="706721" y="3060816"/>
              <a:ext cx="0" cy="7032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BFA897E-BBCE-4D11-BE9C-ACC38ABFFAB4}"/>
              </a:ext>
            </a:extLst>
          </p:cNvPr>
          <p:cNvGrpSpPr/>
          <p:nvPr/>
        </p:nvGrpSpPr>
        <p:grpSpPr>
          <a:xfrm>
            <a:off x="1397591" y="3380277"/>
            <a:ext cx="1292401" cy="2562840"/>
            <a:chOff x="-3338597" y="2131309"/>
            <a:chExt cx="1292401" cy="2562840"/>
          </a:xfrm>
          <a:solidFill>
            <a:schemeClr val="accent4">
              <a:lumMod val="75000"/>
            </a:schemeClr>
          </a:solidFill>
        </p:grpSpPr>
        <p:sp>
          <p:nvSpPr>
            <p:cNvPr id="26" name="矩形: 圓角化同側角落 25">
              <a:extLst>
                <a:ext uri="{FF2B5EF4-FFF2-40B4-BE49-F238E27FC236}">
                  <a16:creationId xmlns:a16="http://schemas.microsoft.com/office/drawing/2014/main" id="{F7CB938E-CD3A-411D-87D1-3BFEFA3E3A76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化同側角落 26">
              <a:extLst>
                <a:ext uri="{FF2B5EF4-FFF2-40B4-BE49-F238E27FC236}">
                  <a16:creationId xmlns:a16="http://schemas.microsoft.com/office/drawing/2014/main" id="{3492AFDA-055D-4CE9-899C-F521A2C35A73}"/>
                </a:ext>
              </a:extLst>
            </p:cNvPr>
            <p:cNvSpPr/>
            <p:nvPr/>
          </p:nvSpPr>
          <p:spPr>
            <a:xfrm rot="5400000">
              <a:off x="-2872396" y="386794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505EBBD-99BF-4622-9876-AA3363AFBF37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>
              <a:off x="-3338597" y="2311309"/>
              <a:ext cx="1" cy="220284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HTML</a:t>
            </a:r>
            <a:r>
              <a:rPr lang="zh-TW" altLang="en-US" dirty="0"/>
              <a:t>語法 </a:t>
            </a:r>
            <a:r>
              <a:rPr lang="en-US" altLang="zh-TW" dirty="0"/>
              <a:t>- </a:t>
            </a:r>
            <a:r>
              <a:rPr lang="zh-TW" altLang="en-US" dirty="0"/>
              <a:t>標籤</a:t>
            </a:r>
          </a:p>
        </p:txBody>
      </p:sp>
      <p:sp>
        <p:nvSpPr>
          <p:cNvPr id="46" name="矩形: 圓角化同側角落 45">
            <a:extLst>
              <a:ext uri="{FF2B5EF4-FFF2-40B4-BE49-F238E27FC236}">
                <a16:creationId xmlns:a16="http://schemas.microsoft.com/office/drawing/2014/main" id="{9055201E-294F-4850-B6CF-3E1920621A1B}"/>
              </a:ext>
            </a:extLst>
          </p:cNvPr>
          <p:cNvSpPr/>
          <p:nvPr/>
        </p:nvSpPr>
        <p:spPr>
          <a:xfrm rot="5400000">
            <a:off x="1751155" y="904411"/>
            <a:ext cx="314854" cy="1290922"/>
          </a:xfrm>
          <a:prstGeom prst="round2SameRect">
            <a:avLst>
              <a:gd name="adj1" fmla="val 2520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內容版面配置區 2">
            <a:extLst>
              <a:ext uri="{FF2B5EF4-FFF2-40B4-BE49-F238E27FC236}">
                <a16:creationId xmlns:a16="http://schemas.microsoft.com/office/drawing/2014/main" id="{C66A3343-368C-4F77-9483-292763D33A45}"/>
              </a:ext>
            </a:extLst>
          </p:cNvPr>
          <p:cNvSpPr txBox="1">
            <a:spLocks/>
          </p:cNvSpPr>
          <p:nvPr/>
        </p:nvSpPr>
        <p:spPr>
          <a:xfrm>
            <a:off x="3900668" y="1787048"/>
            <a:ext cx="791611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HTML</a:t>
            </a:r>
            <a:r>
              <a:rPr lang="zh-TW" altLang="en-US" sz="2000" dirty="0"/>
              <a:t> 語法用來描述網頁的結構。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HTML</a:t>
            </a:r>
            <a:r>
              <a:rPr lang="zh-TW" altLang="en-US" sz="2000" dirty="0"/>
              <a:t> 由元素</a:t>
            </a:r>
            <a:r>
              <a:rPr lang="en-US" altLang="zh-TW" sz="2000" dirty="0"/>
              <a:t>(element)</a:t>
            </a:r>
            <a:r>
              <a:rPr lang="zh-TW" altLang="en-US" sz="2000" dirty="0"/>
              <a:t>構成，而元素由標籤</a:t>
            </a:r>
            <a:r>
              <a:rPr lang="en-US" altLang="zh-TW" sz="2000" dirty="0"/>
              <a:t>(tag)</a:t>
            </a:r>
            <a:r>
              <a:rPr lang="zh-TW" altLang="en-US" sz="2000" dirty="0"/>
              <a:t>表示。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HTML</a:t>
            </a:r>
            <a:r>
              <a:rPr lang="zh-TW" altLang="en-US" sz="2000" dirty="0"/>
              <a:t> 元素告訴瀏覽器</a:t>
            </a:r>
            <a:r>
              <a:rPr lang="en-US" altLang="zh-TW" sz="2000" dirty="0"/>
              <a:t>(browser)</a:t>
            </a:r>
            <a:r>
              <a:rPr lang="zh-TW" altLang="en-US" sz="2000" dirty="0"/>
              <a:t>如何顯示內容。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瀏覽器不會顯示 </a:t>
            </a:r>
            <a:r>
              <a:rPr lang="en-US" altLang="zh-TW" sz="2000" dirty="0"/>
              <a:t>HTML</a:t>
            </a:r>
            <a:r>
              <a:rPr lang="zh-TW" altLang="en-US" sz="2000" dirty="0"/>
              <a:t> 標籤，但用它們來</a:t>
            </a:r>
            <a:r>
              <a:rPr lang="zh-TW" altLang="en-US" sz="2000" dirty="0">
                <a:ln w="3175">
                  <a:noFill/>
                </a:ln>
                <a:solidFill>
                  <a:srgbClr val="FFFF00"/>
                </a:solidFill>
              </a:rPr>
              <a:t>渲染</a:t>
            </a:r>
            <a:r>
              <a:rPr lang="zh-TW" altLang="en-US" sz="2000" dirty="0"/>
              <a:t>網頁的內容。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有些標籤會成對。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巢狀地包在一起。</a:t>
            </a:r>
          </a:p>
        </p:txBody>
      </p:sp>
      <p:sp>
        <p:nvSpPr>
          <p:cNvPr id="64" name="投影片編號版面配置區 63">
            <a:extLst>
              <a:ext uri="{FF2B5EF4-FFF2-40B4-BE49-F238E27FC236}">
                <a16:creationId xmlns:a16="http://schemas.microsoft.com/office/drawing/2014/main" id="{0C5A4715-7B1F-434F-B289-A9E4D9B6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5" name="語音泡泡: 橢圓形 64">
            <a:extLst>
              <a:ext uri="{FF2B5EF4-FFF2-40B4-BE49-F238E27FC236}">
                <a16:creationId xmlns:a16="http://schemas.microsoft.com/office/drawing/2014/main" id="{FF770B45-770F-492E-84D9-1357C2D13EE3}"/>
              </a:ext>
            </a:extLst>
          </p:cNvPr>
          <p:cNvSpPr/>
          <p:nvPr/>
        </p:nvSpPr>
        <p:spPr>
          <a:xfrm>
            <a:off x="7940173" y="3631956"/>
            <a:ext cx="2065440" cy="1016011"/>
          </a:xfrm>
          <a:prstGeom prst="wedgeEllipseCallout">
            <a:avLst>
              <a:gd name="adj1" fmla="val 38291"/>
              <a:gd name="adj2" fmla="val 584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啊我還想加珍珠</a:t>
            </a:r>
            <a:endParaRPr lang="en-US" altLang="zh-TW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要加在哪</a:t>
            </a:r>
            <a:r>
              <a:rPr lang="en-US" altLang="zh-TW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?</a:t>
            </a:r>
            <a:endParaRPr lang="zh-TW" altLang="en-US" sz="1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5B1BDDF6-1F86-4D4C-A61A-4C1905EB1C76}"/>
              </a:ext>
            </a:extLst>
          </p:cNvPr>
          <p:cNvSpPr/>
          <p:nvPr/>
        </p:nvSpPr>
        <p:spPr>
          <a:xfrm rot="10800000">
            <a:off x="10100611" y="4684476"/>
            <a:ext cx="1087289" cy="1813515"/>
          </a:xfrm>
          <a:prstGeom prst="trapezoid">
            <a:avLst>
              <a:gd name="adj" fmla="val 11038"/>
            </a:avLst>
          </a:prstGeom>
          <a:solidFill>
            <a:srgbClr val="C088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E56CA7F-5663-48A2-B46D-94336B6A2284}"/>
              </a:ext>
            </a:extLst>
          </p:cNvPr>
          <p:cNvSpPr/>
          <p:nvPr/>
        </p:nvSpPr>
        <p:spPr>
          <a:xfrm rot="21331320">
            <a:off x="10573674" y="4219152"/>
            <a:ext cx="172325" cy="211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6714005-401F-4E3E-A0BD-06E2F68132D3}"/>
              </a:ext>
            </a:extLst>
          </p:cNvPr>
          <p:cNvSpPr/>
          <p:nvPr/>
        </p:nvSpPr>
        <p:spPr>
          <a:xfrm>
            <a:off x="10051375" y="4573632"/>
            <a:ext cx="1185760" cy="14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B27F575-65B1-4D4A-B6F5-0CA068E05549}"/>
              </a:ext>
            </a:extLst>
          </p:cNvPr>
          <p:cNvSpPr/>
          <p:nvPr/>
        </p:nvSpPr>
        <p:spPr>
          <a:xfrm>
            <a:off x="10894620" y="6308635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A45F7FC-6290-423B-95DE-1A6B00456E3C}"/>
              </a:ext>
            </a:extLst>
          </p:cNvPr>
          <p:cNvSpPr/>
          <p:nvPr/>
        </p:nvSpPr>
        <p:spPr>
          <a:xfrm>
            <a:off x="10723617" y="6234081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5C3BB94-F3A9-4115-969D-2056765A3467}"/>
              </a:ext>
            </a:extLst>
          </p:cNvPr>
          <p:cNvSpPr/>
          <p:nvPr/>
        </p:nvSpPr>
        <p:spPr>
          <a:xfrm>
            <a:off x="10888383" y="6118498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C6328AA-E557-4EA1-B48F-743BDA596BC2}"/>
              </a:ext>
            </a:extLst>
          </p:cNvPr>
          <p:cNvSpPr/>
          <p:nvPr/>
        </p:nvSpPr>
        <p:spPr>
          <a:xfrm>
            <a:off x="10681096" y="5981473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7EED262F-5114-4DAE-BA73-EF3C5D156A47}"/>
              </a:ext>
            </a:extLst>
          </p:cNvPr>
          <p:cNvSpPr/>
          <p:nvPr/>
        </p:nvSpPr>
        <p:spPr>
          <a:xfrm>
            <a:off x="10455701" y="61276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8B2A1917-F945-4B65-B376-D05CFA1748E0}"/>
              </a:ext>
            </a:extLst>
          </p:cNvPr>
          <p:cNvSpPr/>
          <p:nvPr/>
        </p:nvSpPr>
        <p:spPr>
          <a:xfrm>
            <a:off x="10542187" y="62926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10E9CB75-5B21-45BD-ADAD-361777C6FBF9}"/>
              </a:ext>
            </a:extLst>
          </p:cNvPr>
          <p:cNvSpPr/>
          <p:nvPr/>
        </p:nvSpPr>
        <p:spPr>
          <a:xfrm>
            <a:off x="10215376" y="613604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AC973B12-366E-41D5-8D6C-752878081097}"/>
              </a:ext>
            </a:extLst>
          </p:cNvPr>
          <p:cNvSpPr/>
          <p:nvPr/>
        </p:nvSpPr>
        <p:spPr>
          <a:xfrm>
            <a:off x="10340280" y="63011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EC93305-4DAA-4648-AD00-9EA030EE6856}"/>
              </a:ext>
            </a:extLst>
          </p:cNvPr>
          <p:cNvSpPr/>
          <p:nvPr/>
        </p:nvSpPr>
        <p:spPr>
          <a:xfrm>
            <a:off x="10778329" y="575742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44FDFBED-765D-419A-9561-1A95BF489DD5}"/>
              </a:ext>
            </a:extLst>
          </p:cNvPr>
          <p:cNvSpPr/>
          <p:nvPr/>
        </p:nvSpPr>
        <p:spPr>
          <a:xfrm>
            <a:off x="10903232" y="592254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8BBD96E-C40E-4808-9F57-2C3616F4827A}"/>
              </a:ext>
            </a:extLst>
          </p:cNvPr>
          <p:cNvSpPr/>
          <p:nvPr/>
        </p:nvSpPr>
        <p:spPr>
          <a:xfrm>
            <a:off x="10462214" y="59111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992632BB-861F-41C6-9989-92FF02639B33}"/>
              </a:ext>
            </a:extLst>
          </p:cNvPr>
          <p:cNvSpPr/>
          <p:nvPr/>
        </p:nvSpPr>
        <p:spPr>
          <a:xfrm>
            <a:off x="10234998" y="5883362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4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E145D7D-A5BD-4962-95DB-A7D7E828B259}"/>
              </a:ext>
            </a:extLst>
          </p:cNvPr>
          <p:cNvGrpSpPr/>
          <p:nvPr/>
        </p:nvGrpSpPr>
        <p:grpSpPr>
          <a:xfrm>
            <a:off x="1547745" y="4907293"/>
            <a:ext cx="2734953" cy="238620"/>
            <a:chOff x="706721" y="3157627"/>
            <a:chExt cx="2734953" cy="360617"/>
          </a:xfrm>
          <a:solidFill>
            <a:srgbClr val="A162D0"/>
          </a:solidFill>
        </p:grpSpPr>
        <p:sp>
          <p:nvSpPr>
            <p:cNvPr id="54" name="矩形: 圓角化同側角落 53">
              <a:extLst>
                <a:ext uri="{FF2B5EF4-FFF2-40B4-BE49-F238E27FC236}">
                  <a16:creationId xmlns:a16="http://schemas.microsoft.com/office/drawing/2014/main" id="{88564EB4-F86E-4625-A92B-F5007F0FCF78}"/>
                </a:ext>
              </a:extLst>
            </p:cNvPr>
            <p:cNvSpPr/>
            <p:nvPr/>
          </p:nvSpPr>
          <p:spPr>
            <a:xfrm rot="5400000">
              <a:off x="1172921" y="2692044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&lt;li&gt;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: 圓角化同側角落 54">
              <a:extLst>
                <a:ext uri="{FF2B5EF4-FFF2-40B4-BE49-F238E27FC236}">
                  <a16:creationId xmlns:a16="http://schemas.microsoft.com/office/drawing/2014/main" id="{57E97C00-6BA2-4731-8E08-90A1EF4E2840}"/>
                </a:ext>
              </a:extLst>
            </p:cNvPr>
            <p:cNvSpPr/>
            <p:nvPr/>
          </p:nvSpPr>
          <p:spPr>
            <a:xfrm rot="5400000">
              <a:off x="2615474" y="2691427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&lt;/li&gt;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D1A0403-A00E-45FB-8A57-9E5A5AA7B1A9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 flipV="1">
              <a:off x="1999121" y="3337627"/>
              <a:ext cx="150153" cy="617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4C12DB5-6171-4AF6-9906-7E9A21B75CF4}"/>
              </a:ext>
            </a:extLst>
          </p:cNvPr>
          <p:cNvGrpSpPr/>
          <p:nvPr/>
        </p:nvGrpSpPr>
        <p:grpSpPr>
          <a:xfrm>
            <a:off x="1247437" y="1787049"/>
            <a:ext cx="1292400" cy="4705826"/>
            <a:chOff x="1020494" y="1613648"/>
            <a:chExt cx="1292400" cy="4705826"/>
          </a:xfrm>
        </p:grpSpPr>
        <p:sp>
          <p:nvSpPr>
            <p:cNvPr id="3" name="矩形: 圓角化同側角落 2">
              <a:extLst>
                <a:ext uri="{FF2B5EF4-FFF2-40B4-BE49-F238E27FC236}">
                  <a16:creationId xmlns:a16="http://schemas.microsoft.com/office/drawing/2014/main" id="{03642D65-1EA0-4E42-852B-A133887D20B5}"/>
                </a:ext>
              </a:extLst>
            </p:cNvPr>
            <p:cNvSpPr/>
            <p:nvPr/>
          </p:nvSpPr>
          <p:spPr>
            <a:xfrm rot="5400000">
              <a:off x="1486694" y="1147448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: 圓角化同側角落 3">
              <a:extLst>
                <a:ext uri="{FF2B5EF4-FFF2-40B4-BE49-F238E27FC236}">
                  <a16:creationId xmlns:a16="http://schemas.microsoft.com/office/drawing/2014/main" id="{A8CFC0A2-4B9E-4A03-A0BD-CB66D9236C75}"/>
                </a:ext>
              </a:extLst>
            </p:cNvPr>
            <p:cNvSpPr/>
            <p:nvPr/>
          </p:nvSpPr>
          <p:spPr>
            <a:xfrm rot="5400000">
              <a:off x="1486694" y="5493274"/>
              <a:ext cx="360000" cy="12924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37A76BF-B20B-41D9-A398-8F878AB7B11B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>
              <a:off x="1020494" y="1793648"/>
              <a:ext cx="0" cy="434582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A5B44FF-2F99-485C-84C4-D7283571AF2B}"/>
              </a:ext>
            </a:extLst>
          </p:cNvPr>
          <p:cNvGrpSpPr/>
          <p:nvPr/>
        </p:nvGrpSpPr>
        <p:grpSpPr>
          <a:xfrm>
            <a:off x="1397591" y="2317650"/>
            <a:ext cx="1292400" cy="1063244"/>
            <a:chOff x="706721" y="2880816"/>
            <a:chExt cx="1292400" cy="1063244"/>
          </a:xfrm>
          <a:solidFill>
            <a:schemeClr val="accent6"/>
          </a:solidFill>
        </p:grpSpPr>
        <p:sp>
          <p:nvSpPr>
            <p:cNvPr id="20" name="矩形: 圓角化同側角落 19">
              <a:extLst>
                <a:ext uri="{FF2B5EF4-FFF2-40B4-BE49-F238E27FC236}">
                  <a16:creationId xmlns:a16="http://schemas.microsoft.com/office/drawing/2014/main" id="{7B45D83A-845F-4808-9615-EF8B6B36C501}"/>
                </a:ext>
              </a:extLst>
            </p:cNvPr>
            <p:cNvSpPr/>
            <p:nvPr/>
          </p:nvSpPr>
          <p:spPr>
            <a:xfrm rot="5400000">
              <a:off x="1172921" y="2414616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: 圓角化同側角落 20">
              <a:extLst>
                <a:ext uri="{FF2B5EF4-FFF2-40B4-BE49-F238E27FC236}">
                  <a16:creationId xmlns:a16="http://schemas.microsoft.com/office/drawing/2014/main" id="{0ED0F729-26F9-4686-BEC7-892EFBA490CF}"/>
                </a:ext>
              </a:extLst>
            </p:cNvPr>
            <p:cNvSpPr/>
            <p:nvPr/>
          </p:nvSpPr>
          <p:spPr>
            <a:xfrm rot="5400000">
              <a:off x="1172921" y="3117860"/>
              <a:ext cx="360000" cy="12924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042B364-2C55-4E98-A44B-E1F04E9E90E8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>
              <a:off x="706721" y="3060816"/>
              <a:ext cx="0" cy="7032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BFA897E-BBCE-4D11-BE9C-ACC38ABFFAB4}"/>
              </a:ext>
            </a:extLst>
          </p:cNvPr>
          <p:cNvGrpSpPr/>
          <p:nvPr/>
        </p:nvGrpSpPr>
        <p:grpSpPr>
          <a:xfrm>
            <a:off x="1397591" y="3380277"/>
            <a:ext cx="1292401" cy="2562840"/>
            <a:chOff x="-3338597" y="2131309"/>
            <a:chExt cx="1292401" cy="2562840"/>
          </a:xfrm>
          <a:solidFill>
            <a:schemeClr val="accent4">
              <a:lumMod val="75000"/>
            </a:schemeClr>
          </a:solidFill>
        </p:grpSpPr>
        <p:sp>
          <p:nvSpPr>
            <p:cNvPr id="26" name="矩形: 圓角化同側角落 25">
              <a:extLst>
                <a:ext uri="{FF2B5EF4-FFF2-40B4-BE49-F238E27FC236}">
                  <a16:creationId xmlns:a16="http://schemas.microsoft.com/office/drawing/2014/main" id="{F7CB938E-CD3A-411D-87D1-3BFEFA3E3A76}"/>
                </a:ext>
              </a:extLst>
            </p:cNvPr>
            <p:cNvSpPr/>
            <p:nvPr/>
          </p:nvSpPr>
          <p:spPr>
            <a:xfrm rot="5400000">
              <a:off x="-2872397" y="166510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: 圓角化同側角落 26">
              <a:extLst>
                <a:ext uri="{FF2B5EF4-FFF2-40B4-BE49-F238E27FC236}">
                  <a16:creationId xmlns:a16="http://schemas.microsoft.com/office/drawing/2014/main" id="{3492AFDA-055D-4CE9-899C-F521A2C35A73}"/>
                </a:ext>
              </a:extLst>
            </p:cNvPr>
            <p:cNvSpPr/>
            <p:nvPr/>
          </p:nvSpPr>
          <p:spPr>
            <a:xfrm rot="5400000">
              <a:off x="-2872396" y="3867949"/>
              <a:ext cx="360000" cy="12924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&lt;/body&gt;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505EBBD-99BF-4622-9876-AA3363AFBF37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>
              <a:off x="-3338597" y="2311309"/>
              <a:ext cx="1" cy="220284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HTML</a:t>
            </a:r>
            <a:r>
              <a:rPr lang="zh-TW" altLang="en-US" dirty="0"/>
              <a:t>語法 </a:t>
            </a:r>
            <a:r>
              <a:rPr lang="en-US" altLang="zh-TW" dirty="0"/>
              <a:t>- </a:t>
            </a:r>
            <a:r>
              <a:rPr lang="zh-TW" altLang="en-US" dirty="0"/>
              <a:t>標籤</a:t>
            </a:r>
          </a:p>
        </p:txBody>
      </p:sp>
      <p:sp>
        <p:nvSpPr>
          <p:cNvPr id="46" name="矩形: 圓角化同側角落 45">
            <a:extLst>
              <a:ext uri="{FF2B5EF4-FFF2-40B4-BE49-F238E27FC236}">
                <a16:creationId xmlns:a16="http://schemas.microsoft.com/office/drawing/2014/main" id="{9055201E-294F-4850-B6CF-3E1920621A1B}"/>
              </a:ext>
            </a:extLst>
          </p:cNvPr>
          <p:cNvSpPr/>
          <p:nvPr/>
        </p:nvSpPr>
        <p:spPr>
          <a:xfrm rot="5400000">
            <a:off x="1751155" y="904411"/>
            <a:ext cx="314854" cy="1290922"/>
          </a:xfrm>
          <a:prstGeom prst="round2SameRect">
            <a:avLst>
              <a:gd name="adj1" fmla="val 2520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A077BD8-1BDE-4E9E-9A4B-4EBA241BFEDA}"/>
              </a:ext>
            </a:extLst>
          </p:cNvPr>
          <p:cNvGrpSpPr/>
          <p:nvPr/>
        </p:nvGrpSpPr>
        <p:grpSpPr>
          <a:xfrm>
            <a:off x="1472667" y="3854492"/>
            <a:ext cx="2734953" cy="238620"/>
            <a:chOff x="706721" y="3157627"/>
            <a:chExt cx="2734953" cy="360617"/>
          </a:xfrm>
          <a:solidFill>
            <a:srgbClr val="92D050"/>
          </a:solidFill>
        </p:grpSpPr>
        <p:sp>
          <p:nvSpPr>
            <p:cNvPr id="41" name="矩形: 圓角化同側角落 40">
              <a:extLst>
                <a:ext uri="{FF2B5EF4-FFF2-40B4-BE49-F238E27FC236}">
                  <a16:creationId xmlns:a16="http://schemas.microsoft.com/office/drawing/2014/main" id="{DE00C1C1-F6BF-4BA5-8A0B-98141B7F5100}"/>
                </a:ext>
              </a:extLst>
            </p:cNvPr>
            <p:cNvSpPr/>
            <p:nvPr/>
          </p:nvSpPr>
          <p:spPr>
            <a:xfrm rot="5400000">
              <a:off x="1172921" y="2692044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&lt;label&gt;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矩形: 圓角化同側角落 41">
              <a:extLst>
                <a:ext uri="{FF2B5EF4-FFF2-40B4-BE49-F238E27FC236}">
                  <a16:creationId xmlns:a16="http://schemas.microsoft.com/office/drawing/2014/main" id="{2205B432-7154-49DA-94E2-7D7AB3E9680A}"/>
                </a:ext>
              </a:extLst>
            </p:cNvPr>
            <p:cNvSpPr/>
            <p:nvPr/>
          </p:nvSpPr>
          <p:spPr>
            <a:xfrm rot="5400000">
              <a:off x="2615474" y="2691427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&lt;/label&gt;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AB04A9-779A-471D-B663-EB4B2004832A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999121" y="3337627"/>
              <a:ext cx="150153" cy="617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7E38279-1AAF-4F8B-AC4F-EFF5768F0D7E}"/>
              </a:ext>
            </a:extLst>
          </p:cNvPr>
          <p:cNvGrpSpPr/>
          <p:nvPr/>
        </p:nvGrpSpPr>
        <p:grpSpPr>
          <a:xfrm>
            <a:off x="1472667" y="2737723"/>
            <a:ext cx="2734953" cy="238620"/>
            <a:chOff x="706721" y="3157627"/>
            <a:chExt cx="2734953" cy="360617"/>
          </a:xfrm>
          <a:solidFill>
            <a:schemeClr val="accent2"/>
          </a:solidFill>
        </p:grpSpPr>
        <p:sp>
          <p:nvSpPr>
            <p:cNvPr id="45" name="矩形: 圓角化同側角落 44">
              <a:extLst>
                <a:ext uri="{FF2B5EF4-FFF2-40B4-BE49-F238E27FC236}">
                  <a16:creationId xmlns:a16="http://schemas.microsoft.com/office/drawing/2014/main" id="{F1CE9463-BF90-4F43-8ADC-CD669F509908}"/>
                </a:ext>
              </a:extLst>
            </p:cNvPr>
            <p:cNvSpPr/>
            <p:nvPr/>
          </p:nvSpPr>
          <p:spPr>
            <a:xfrm rot="5400000">
              <a:off x="1172921" y="2692044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&lt;title&gt;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矩形: 圓角化同側角落 46">
              <a:extLst>
                <a:ext uri="{FF2B5EF4-FFF2-40B4-BE49-F238E27FC236}">
                  <a16:creationId xmlns:a16="http://schemas.microsoft.com/office/drawing/2014/main" id="{EC32AD48-8947-431E-9296-D7569545040B}"/>
                </a:ext>
              </a:extLst>
            </p:cNvPr>
            <p:cNvSpPr/>
            <p:nvPr/>
          </p:nvSpPr>
          <p:spPr>
            <a:xfrm rot="5400000">
              <a:off x="2615474" y="2691427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&lt;/title&gt;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F223539-9DFC-406D-ACF1-2C894CDE25F0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1999121" y="3337627"/>
              <a:ext cx="150153" cy="617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98DF7A0-D5A7-48BA-9C47-C8853EA94572}"/>
              </a:ext>
            </a:extLst>
          </p:cNvPr>
          <p:cNvGrpSpPr/>
          <p:nvPr/>
        </p:nvGrpSpPr>
        <p:grpSpPr>
          <a:xfrm>
            <a:off x="1472669" y="4585381"/>
            <a:ext cx="1292400" cy="864313"/>
            <a:chOff x="706721" y="3158244"/>
            <a:chExt cx="1292400" cy="1306201"/>
          </a:xfrm>
          <a:solidFill>
            <a:srgbClr val="8C3FC5"/>
          </a:solidFill>
        </p:grpSpPr>
        <p:sp>
          <p:nvSpPr>
            <p:cNvPr id="50" name="矩形: 圓角化同側角落 49">
              <a:extLst>
                <a:ext uri="{FF2B5EF4-FFF2-40B4-BE49-F238E27FC236}">
                  <a16:creationId xmlns:a16="http://schemas.microsoft.com/office/drawing/2014/main" id="{8F430B03-388C-466F-B050-2A05F8396FF4}"/>
                </a:ext>
              </a:extLst>
            </p:cNvPr>
            <p:cNvSpPr/>
            <p:nvPr/>
          </p:nvSpPr>
          <p:spPr>
            <a:xfrm rot="5400000">
              <a:off x="1172921" y="2692044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&lt;ul&gt;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矩形: 圓角化同側角落 50">
              <a:extLst>
                <a:ext uri="{FF2B5EF4-FFF2-40B4-BE49-F238E27FC236}">
                  <a16:creationId xmlns:a16="http://schemas.microsoft.com/office/drawing/2014/main" id="{4F7FC11F-CDE6-4B3F-849C-BA7C1B533742}"/>
                </a:ext>
              </a:extLst>
            </p:cNvPr>
            <p:cNvSpPr/>
            <p:nvPr/>
          </p:nvSpPr>
          <p:spPr>
            <a:xfrm rot="5400000">
              <a:off x="1172921" y="3638245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&lt;/ul&gt;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4A83A4FD-1D46-4E81-AAE2-B93560778180}"/>
                </a:ext>
              </a:extLst>
            </p:cNvPr>
            <p:cNvCxnSpPr>
              <a:cxnSpLocks/>
              <a:stCxn id="50" idx="1"/>
              <a:endCxn id="51" idx="1"/>
            </p:cNvCxnSpPr>
            <p:nvPr/>
          </p:nvCxnSpPr>
          <p:spPr>
            <a:xfrm>
              <a:off x="706721" y="3338244"/>
              <a:ext cx="0" cy="946201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4D0E639-D43D-4941-B1C4-0BC1FCA9C74F}"/>
              </a:ext>
            </a:extLst>
          </p:cNvPr>
          <p:cNvGrpSpPr/>
          <p:nvPr/>
        </p:nvGrpSpPr>
        <p:grpSpPr>
          <a:xfrm>
            <a:off x="1472667" y="4194667"/>
            <a:ext cx="2734953" cy="238620"/>
            <a:chOff x="706721" y="3157627"/>
            <a:chExt cx="2734953" cy="360617"/>
          </a:xfrm>
          <a:solidFill>
            <a:schemeClr val="accent1"/>
          </a:solidFill>
        </p:grpSpPr>
        <p:sp>
          <p:nvSpPr>
            <p:cNvPr id="59" name="矩形: 圓角化同側角落 58">
              <a:extLst>
                <a:ext uri="{FF2B5EF4-FFF2-40B4-BE49-F238E27FC236}">
                  <a16:creationId xmlns:a16="http://schemas.microsoft.com/office/drawing/2014/main" id="{F4235F69-69C0-4D0B-B307-B6AB38B9EA9C}"/>
                </a:ext>
              </a:extLst>
            </p:cNvPr>
            <p:cNvSpPr/>
            <p:nvPr/>
          </p:nvSpPr>
          <p:spPr>
            <a:xfrm rot="5400000">
              <a:off x="1172921" y="2692044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&lt;p&gt;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: 圓角化同側角落 59">
              <a:extLst>
                <a:ext uri="{FF2B5EF4-FFF2-40B4-BE49-F238E27FC236}">
                  <a16:creationId xmlns:a16="http://schemas.microsoft.com/office/drawing/2014/main" id="{F4CBC053-0004-43CA-B76E-3E48301C60D1}"/>
                </a:ext>
              </a:extLst>
            </p:cNvPr>
            <p:cNvSpPr/>
            <p:nvPr/>
          </p:nvSpPr>
          <p:spPr>
            <a:xfrm rot="5400000">
              <a:off x="2615474" y="2691427"/>
              <a:ext cx="360000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&lt;/p&gt;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6CD1458-792A-4839-AF67-415C5DB812E7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 flipV="1">
              <a:off x="1999121" y="3337627"/>
              <a:ext cx="150153" cy="617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4A0F531-3925-49AC-A49A-1F9A60081C79}"/>
              </a:ext>
            </a:extLst>
          </p:cNvPr>
          <p:cNvCxnSpPr>
            <a:cxnSpLocks/>
          </p:cNvCxnSpPr>
          <p:nvPr/>
        </p:nvCxnSpPr>
        <p:spPr>
          <a:xfrm flipV="1">
            <a:off x="3325091" y="5358572"/>
            <a:ext cx="0" cy="543807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ADA3820-1FB8-4E3A-9EBB-E8162AC2B973}"/>
              </a:ext>
            </a:extLst>
          </p:cNvPr>
          <p:cNvGrpSpPr/>
          <p:nvPr/>
        </p:nvGrpSpPr>
        <p:grpSpPr>
          <a:xfrm>
            <a:off x="1472668" y="4195285"/>
            <a:ext cx="4200559" cy="237738"/>
            <a:chOff x="-2351592" y="2903331"/>
            <a:chExt cx="4200559" cy="186209"/>
          </a:xfrm>
          <a:solidFill>
            <a:schemeClr val="accent1"/>
          </a:solidFill>
        </p:grpSpPr>
        <p:sp>
          <p:nvSpPr>
            <p:cNvPr id="85" name="矩形: 圓角化同側角落 84">
              <a:extLst>
                <a:ext uri="{FF2B5EF4-FFF2-40B4-BE49-F238E27FC236}">
                  <a16:creationId xmlns:a16="http://schemas.microsoft.com/office/drawing/2014/main" id="{94E43F27-7280-4532-8241-1F67B5BDB7AD}"/>
                </a:ext>
              </a:extLst>
            </p:cNvPr>
            <p:cNvSpPr/>
            <p:nvPr/>
          </p:nvSpPr>
          <p:spPr>
            <a:xfrm rot="5400000">
              <a:off x="-1077166" y="1629013"/>
              <a:ext cx="186101" cy="273495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&lt;p align=“center”&gt;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: 圓角化同側角落 85">
              <a:extLst>
                <a:ext uri="{FF2B5EF4-FFF2-40B4-BE49-F238E27FC236}">
                  <a16:creationId xmlns:a16="http://schemas.microsoft.com/office/drawing/2014/main" id="{988B6797-394F-4307-B558-A65A24094C31}"/>
                </a:ext>
              </a:extLst>
            </p:cNvPr>
            <p:cNvSpPr/>
            <p:nvPr/>
          </p:nvSpPr>
          <p:spPr>
            <a:xfrm rot="5400000">
              <a:off x="1109716" y="2350182"/>
              <a:ext cx="186101" cy="12924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&lt;/p&gt;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A8C4B81-3619-488E-A511-721C712916D8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 flipV="1">
              <a:off x="383361" y="2996382"/>
              <a:ext cx="173205" cy="108"/>
            </a:xfrm>
            <a:prstGeom prst="lin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45BA4EDF-4126-47E4-9CEE-BE73BC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7" name="語音泡泡: 橢圓形 96">
            <a:extLst>
              <a:ext uri="{FF2B5EF4-FFF2-40B4-BE49-F238E27FC236}">
                <a16:creationId xmlns:a16="http://schemas.microsoft.com/office/drawing/2014/main" id="{69C1EACE-23B8-4D74-8811-7F578B8829AC}"/>
              </a:ext>
            </a:extLst>
          </p:cNvPr>
          <p:cNvSpPr/>
          <p:nvPr/>
        </p:nvSpPr>
        <p:spPr>
          <a:xfrm>
            <a:off x="7940173" y="3631956"/>
            <a:ext cx="2065440" cy="1016011"/>
          </a:xfrm>
          <a:prstGeom prst="wedgeEllipseCallout">
            <a:avLst>
              <a:gd name="adj1" fmla="val 38291"/>
              <a:gd name="adj2" fmla="val 584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對了，我的珍珠要用黑糖炒的</a:t>
            </a:r>
          </a:p>
        </p:txBody>
      </p:sp>
      <p:sp>
        <p:nvSpPr>
          <p:cNvPr id="98" name="梯形 97">
            <a:extLst>
              <a:ext uri="{FF2B5EF4-FFF2-40B4-BE49-F238E27FC236}">
                <a16:creationId xmlns:a16="http://schemas.microsoft.com/office/drawing/2014/main" id="{C0B85E10-2498-41F5-A260-E9D4325D3265}"/>
              </a:ext>
            </a:extLst>
          </p:cNvPr>
          <p:cNvSpPr/>
          <p:nvPr/>
        </p:nvSpPr>
        <p:spPr>
          <a:xfrm rot="10800000">
            <a:off x="10100611" y="4684476"/>
            <a:ext cx="1087289" cy="1813515"/>
          </a:xfrm>
          <a:prstGeom prst="trapezoid">
            <a:avLst>
              <a:gd name="adj" fmla="val 11038"/>
            </a:avLst>
          </a:prstGeom>
          <a:solidFill>
            <a:srgbClr val="C088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3D5CB08-52A8-48CA-958D-1E56CBA400BA}"/>
              </a:ext>
            </a:extLst>
          </p:cNvPr>
          <p:cNvSpPr/>
          <p:nvPr/>
        </p:nvSpPr>
        <p:spPr>
          <a:xfrm rot="21331320">
            <a:off x="10573674" y="4219152"/>
            <a:ext cx="172325" cy="211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75EB6F95-1021-40D5-B5D1-606F1DFC5149}"/>
              </a:ext>
            </a:extLst>
          </p:cNvPr>
          <p:cNvSpPr/>
          <p:nvPr/>
        </p:nvSpPr>
        <p:spPr>
          <a:xfrm>
            <a:off x="10051375" y="4573632"/>
            <a:ext cx="1185760" cy="14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AB55B5A-FD98-4AE7-8E11-267EA9DA7F19}"/>
              </a:ext>
            </a:extLst>
          </p:cNvPr>
          <p:cNvSpPr/>
          <p:nvPr/>
        </p:nvSpPr>
        <p:spPr>
          <a:xfrm>
            <a:off x="10894620" y="6308635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B587D35-1CF7-42FB-94CD-C475E3E7D886}"/>
              </a:ext>
            </a:extLst>
          </p:cNvPr>
          <p:cNvSpPr/>
          <p:nvPr/>
        </p:nvSpPr>
        <p:spPr>
          <a:xfrm>
            <a:off x="10723617" y="6234081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A9F788C5-E64F-477E-AB8B-55FB9EBFE74E}"/>
              </a:ext>
            </a:extLst>
          </p:cNvPr>
          <p:cNvSpPr/>
          <p:nvPr/>
        </p:nvSpPr>
        <p:spPr>
          <a:xfrm>
            <a:off x="10888383" y="6118498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2A882FD3-6693-4D65-A9D2-E2375B149940}"/>
              </a:ext>
            </a:extLst>
          </p:cNvPr>
          <p:cNvSpPr/>
          <p:nvPr/>
        </p:nvSpPr>
        <p:spPr>
          <a:xfrm>
            <a:off x="10681096" y="5981473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0C9A6D-68A5-4845-9515-9A3E6BDB0222}"/>
              </a:ext>
            </a:extLst>
          </p:cNvPr>
          <p:cNvSpPr/>
          <p:nvPr/>
        </p:nvSpPr>
        <p:spPr>
          <a:xfrm>
            <a:off x="10455701" y="61276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79696836-408B-4834-997C-3EF2CBDB88A4}"/>
              </a:ext>
            </a:extLst>
          </p:cNvPr>
          <p:cNvSpPr/>
          <p:nvPr/>
        </p:nvSpPr>
        <p:spPr>
          <a:xfrm>
            <a:off x="10542187" y="62926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B017453-5A59-436D-98E9-2688A62FDAD5}"/>
              </a:ext>
            </a:extLst>
          </p:cNvPr>
          <p:cNvSpPr/>
          <p:nvPr/>
        </p:nvSpPr>
        <p:spPr>
          <a:xfrm>
            <a:off x="10215376" y="613604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25509ACA-179E-4036-B468-7DF171421D26}"/>
              </a:ext>
            </a:extLst>
          </p:cNvPr>
          <p:cNvSpPr/>
          <p:nvPr/>
        </p:nvSpPr>
        <p:spPr>
          <a:xfrm>
            <a:off x="10340280" y="63011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A1A1B536-5C0E-4C9A-99DE-9EE931254CA4}"/>
              </a:ext>
            </a:extLst>
          </p:cNvPr>
          <p:cNvSpPr/>
          <p:nvPr/>
        </p:nvSpPr>
        <p:spPr>
          <a:xfrm>
            <a:off x="10778329" y="575742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1DFE9001-006B-4D53-BBB4-AE9CE6F7FB2E}"/>
              </a:ext>
            </a:extLst>
          </p:cNvPr>
          <p:cNvSpPr/>
          <p:nvPr/>
        </p:nvSpPr>
        <p:spPr>
          <a:xfrm>
            <a:off x="10903232" y="592254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B360EE01-A1D1-4521-B677-D4B97D28CE89}"/>
              </a:ext>
            </a:extLst>
          </p:cNvPr>
          <p:cNvSpPr/>
          <p:nvPr/>
        </p:nvSpPr>
        <p:spPr>
          <a:xfrm>
            <a:off x="10462214" y="59111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CC923D57-B9A2-4F61-A938-4EF004EF7D4C}"/>
              </a:ext>
            </a:extLst>
          </p:cNvPr>
          <p:cNvSpPr/>
          <p:nvPr/>
        </p:nvSpPr>
        <p:spPr>
          <a:xfrm>
            <a:off x="10234998" y="5883362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內容版面配置區 2">
            <a:extLst>
              <a:ext uri="{FF2B5EF4-FFF2-40B4-BE49-F238E27FC236}">
                <a16:creationId xmlns:a16="http://schemas.microsoft.com/office/drawing/2014/main" id="{38B7256A-4CAE-4697-A0F9-D537DC889DF0}"/>
              </a:ext>
            </a:extLst>
          </p:cNvPr>
          <p:cNvSpPr txBox="1">
            <a:spLocks/>
          </p:cNvSpPr>
          <p:nvPr/>
        </p:nvSpPr>
        <p:spPr>
          <a:xfrm>
            <a:off x="4645851" y="1781348"/>
            <a:ext cx="68773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屬性</a:t>
            </a:r>
            <a:r>
              <a:rPr lang="en-US" altLang="zh-TW" sz="2000" dirty="0"/>
              <a:t>(Attribute)</a:t>
            </a:r>
            <a:r>
              <a:rPr lang="zh-TW" altLang="en-US" sz="2000" dirty="0"/>
              <a:t>提供有關 </a:t>
            </a:r>
            <a:r>
              <a:rPr lang="en-US" altLang="zh-TW" sz="2000" dirty="0"/>
              <a:t>HTML </a:t>
            </a:r>
            <a:r>
              <a:rPr lang="zh-TW" altLang="en-US" sz="2000" dirty="0"/>
              <a:t>元素</a:t>
            </a:r>
            <a:r>
              <a:rPr lang="en-US" altLang="zh-TW" sz="2000" dirty="0"/>
              <a:t>(element)</a:t>
            </a:r>
            <a:r>
              <a:rPr lang="zh-TW" altLang="en-US" sz="2000" dirty="0"/>
              <a:t>的一些資訊。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</a:rPr>
              <a:t>注意：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HTML5</a:t>
            </a:r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</a:rPr>
              <a:t> 已不支援 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align </a:t>
            </a:r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</a:rPr>
              <a:t>屬性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9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HTML</a:t>
            </a:r>
            <a:r>
              <a:rPr lang="zh-TW" altLang="en-US" dirty="0"/>
              <a:t>語法</a:t>
            </a:r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45BA4EDF-4126-47E4-9CEE-BE73BC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8" name="梯形 97">
            <a:extLst>
              <a:ext uri="{FF2B5EF4-FFF2-40B4-BE49-F238E27FC236}">
                <a16:creationId xmlns:a16="http://schemas.microsoft.com/office/drawing/2014/main" id="{C0B85E10-2498-41F5-A260-E9D4325D3265}"/>
              </a:ext>
            </a:extLst>
          </p:cNvPr>
          <p:cNvSpPr/>
          <p:nvPr/>
        </p:nvSpPr>
        <p:spPr>
          <a:xfrm rot="10800000">
            <a:off x="10100611" y="4684476"/>
            <a:ext cx="1087289" cy="1813515"/>
          </a:xfrm>
          <a:prstGeom prst="trapezoid">
            <a:avLst>
              <a:gd name="adj" fmla="val 11038"/>
            </a:avLst>
          </a:prstGeom>
          <a:solidFill>
            <a:srgbClr val="C088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3D5CB08-52A8-48CA-958D-1E56CBA400BA}"/>
              </a:ext>
            </a:extLst>
          </p:cNvPr>
          <p:cNvSpPr/>
          <p:nvPr/>
        </p:nvSpPr>
        <p:spPr>
          <a:xfrm rot="21331320">
            <a:off x="10573674" y="4219152"/>
            <a:ext cx="172325" cy="211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75EB6F95-1021-40D5-B5D1-606F1DFC5149}"/>
              </a:ext>
            </a:extLst>
          </p:cNvPr>
          <p:cNvSpPr/>
          <p:nvPr/>
        </p:nvSpPr>
        <p:spPr>
          <a:xfrm>
            <a:off x="10051375" y="4573632"/>
            <a:ext cx="1185760" cy="14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AB55B5A-FD98-4AE7-8E11-267EA9DA7F19}"/>
              </a:ext>
            </a:extLst>
          </p:cNvPr>
          <p:cNvSpPr/>
          <p:nvPr/>
        </p:nvSpPr>
        <p:spPr>
          <a:xfrm>
            <a:off x="10894620" y="6308635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B587D35-1CF7-42FB-94CD-C475E3E7D886}"/>
              </a:ext>
            </a:extLst>
          </p:cNvPr>
          <p:cNvSpPr/>
          <p:nvPr/>
        </p:nvSpPr>
        <p:spPr>
          <a:xfrm>
            <a:off x="10723617" y="6234081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A9F788C5-E64F-477E-AB8B-55FB9EBFE74E}"/>
              </a:ext>
            </a:extLst>
          </p:cNvPr>
          <p:cNvSpPr/>
          <p:nvPr/>
        </p:nvSpPr>
        <p:spPr>
          <a:xfrm>
            <a:off x="10888383" y="6118498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2A882FD3-6693-4D65-A9D2-E2375B149940}"/>
              </a:ext>
            </a:extLst>
          </p:cNvPr>
          <p:cNvSpPr/>
          <p:nvPr/>
        </p:nvSpPr>
        <p:spPr>
          <a:xfrm>
            <a:off x="10681096" y="5981473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0C9A6D-68A5-4845-9515-9A3E6BDB0222}"/>
              </a:ext>
            </a:extLst>
          </p:cNvPr>
          <p:cNvSpPr/>
          <p:nvPr/>
        </p:nvSpPr>
        <p:spPr>
          <a:xfrm>
            <a:off x="10455701" y="61276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79696836-408B-4834-997C-3EF2CBDB88A4}"/>
              </a:ext>
            </a:extLst>
          </p:cNvPr>
          <p:cNvSpPr/>
          <p:nvPr/>
        </p:nvSpPr>
        <p:spPr>
          <a:xfrm>
            <a:off x="10542187" y="62926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B017453-5A59-436D-98E9-2688A62FDAD5}"/>
              </a:ext>
            </a:extLst>
          </p:cNvPr>
          <p:cNvSpPr/>
          <p:nvPr/>
        </p:nvSpPr>
        <p:spPr>
          <a:xfrm>
            <a:off x="10215376" y="613604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25509ACA-179E-4036-B468-7DF171421D26}"/>
              </a:ext>
            </a:extLst>
          </p:cNvPr>
          <p:cNvSpPr/>
          <p:nvPr/>
        </p:nvSpPr>
        <p:spPr>
          <a:xfrm>
            <a:off x="10340280" y="630116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A1A1B536-5C0E-4C9A-99DE-9EE931254CA4}"/>
              </a:ext>
            </a:extLst>
          </p:cNvPr>
          <p:cNvSpPr/>
          <p:nvPr/>
        </p:nvSpPr>
        <p:spPr>
          <a:xfrm>
            <a:off x="10778329" y="5757420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1DFE9001-006B-4D53-BBB4-AE9CE6F7FB2E}"/>
              </a:ext>
            </a:extLst>
          </p:cNvPr>
          <p:cNvSpPr/>
          <p:nvPr/>
        </p:nvSpPr>
        <p:spPr>
          <a:xfrm>
            <a:off x="10903232" y="5922549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B360EE01-A1D1-4521-B677-D4B97D28CE89}"/>
              </a:ext>
            </a:extLst>
          </p:cNvPr>
          <p:cNvSpPr/>
          <p:nvPr/>
        </p:nvSpPr>
        <p:spPr>
          <a:xfrm>
            <a:off x="10462214" y="5911116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CC923D57-B9A2-4F61-A938-4EF004EF7D4C}"/>
              </a:ext>
            </a:extLst>
          </p:cNvPr>
          <p:cNvSpPr/>
          <p:nvPr/>
        </p:nvSpPr>
        <p:spPr>
          <a:xfrm>
            <a:off x="10234998" y="5883362"/>
            <a:ext cx="164765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3B4EE8A-F52E-4D2A-ABE8-1598AF6D155F}"/>
              </a:ext>
            </a:extLst>
          </p:cNvPr>
          <p:cNvSpPr txBox="1"/>
          <p:nvPr/>
        </p:nvSpPr>
        <p:spPr>
          <a:xfrm>
            <a:off x="1263120" y="1392445"/>
            <a:ext cx="10090679" cy="506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&lt;!DOCTYPE&gt;</a:t>
            </a:r>
          </a:p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這裡放網站標題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&lt;/title&gt;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&lt;label&gt;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可以加文字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&lt;/label&gt;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 align=“center”&gt;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用來定義一個被置中的段落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&lt;/p&gt;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這是清單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&lt;/ul&gt;</a:t>
            </a:r>
          </a:p>
          <a:p>
            <a:pPr>
              <a:lnSpc>
                <a:spcPct val="125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hlinkClick r:id="rId2" action="ppaction://hlinkfile"/>
            <a:extLst>
              <a:ext uri="{FF2B5EF4-FFF2-40B4-BE49-F238E27FC236}">
                <a16:creationId xmlns:a16="http://schemas.microsoft.com/office/drawing/2014/main" id="{5C833AE6-4270-4507-8F39-997444C63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7495"/>
          <a:stretch/>
        </p:blipFill>
        <p:spPr>
          <a:xfrm>
            <a:off x="424206" y="1368597"/>
            <a:ext cx="7795968" cy="50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0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溝通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人與人</a:t>
            </a:r>
          </a:p>
        </p:txBody>
      </p:sp>
    </p:spTree>
    <p:extLst>
      <p:ext uri="{BB962C8B-B14F-4D97-AF65-F5344CB8AC3E}">
        <p14:creationId xmlns:p14="http://schemas.microsoft.com/office/powerpoint/2010/main" val="21159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大奶微微</a:t>
            </a:r>
            <a:r>
              <a:rPr lang="en-US" altLang="zh-TW" dirty="0"/>
              <a:t> - </a:t>
            </a:r>
            <a:r>
              <a:rPr lang="zh-TW" altLang="en-US" dirty="0"/>
              <a:t>總結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1248906" y="1781348"/>
            <a:ext cx="1027432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000" dirty="0"/>
              <a:t>點一杯大奶微微</a:t>
            </a:r>
            <a:endParaRPr lang="en-US" altLang="zh-TW" sz="20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大家都要會說中文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店員怎麼把大奶微微的訊息告訴內場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內場怎麼把大奶微微回覆給店員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店員怎麼把大奶微微呈現給客人</a:t>
            </a:r>
            <a:endParaRPr lang="en-US" altLang="zh-TW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TW" altLang="en-US" sz="2000" dirty="0"/>
              <a:t>做一杯大奶微微</a:t>
            </a:r>
            <a:endParaRPr lang="en-US" altLang="zh-TW" sz="20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先有一個主體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然後要有奶茶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這杯奶茶要微糖微冰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還要加黑糖炒的珍珠</a:t>
            </a:r>
            <a:endParaRPr lang="en-US" altLang="zh-TW" sz="1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HTML - </a:t>
            </a:r>
            <a:r>
              <a:rPr lang="zh-TW" altLang="en-US" dirty="0"/>
              <a:t>總結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1248906" y="1781348"/>
            <a:ext cx="1027432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TW" sz="2000" dirty="0"/>
              <a:t>HTML</a:t>
            </a:r>
            <a:r>
              <a:rPr lang="zh-TW" altLang="en-US" sz="2000" dirty="0"/>
              <a:t>文件的解讀</a:t>
            </a:r>
            <a:endParaRPr lang="en-US" altLang="zh-TW" sz="20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1600" dirty="0"/>
              <a:t>HTML</a:t>
            </a:r>
            <a:r>
              <a:rPr lang="zh-TW" altLang="en-US" sz="1600" dirty="0"/>
              <a:t> 由元素</a:t>
            </a:r>
            <a:r>
              <a:rPr lang="en-US" altLang="zh-TW" sz="1600" dirty="0"/>
              <a:t>(element)</a:t>
            </a:r>
            <a:r>
              <a:rPr lang="zh-TW" altLang="en-US" sz="1600" dirty="0"/>
              <a:t>構成，而元素由標籤</a:t>
            </a:r>
            <a:r>
              <a:rPr lang="en-US" altLang="zh-TW" sz="1600" dirty="0"/>
              <a:t>(tag)</a:t>
            </a:r>
            <a:r>
              <a:rPr lang="zh-TW" altLang="en-US" sz="1600" dirty="0"/>
              <a:t>表示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瀏覽器</a:t>
            </a:r>
            <a:r>
              <a:rPr lang="en-US" altLang="zh-TW" sz="1600" dirty="0"/>
              <a:t>(browser)</a:t>
            </a:r>
            <a:r>
              <a:rPr lang="zh-TW" altLang="en-US" sz="1600" dirty="0"/>
              <a:t>發出 </a:t>
            </a:r>
            <a:r>
              <a:rPr lang="en-US" altLang="zh-TW" sz="1600" dirty="0"/>
              <a:t>HTTP Request </a:t>
            </a:r>
            <a:r>
              <a:rPr lang="zh-TW" altLang="en-US" sz="1600" dirty="0"/>
              <a:t>給伺服器</a:t>
            </a:r>
            <a:r>
              <a:rPr lang="en-US" altLang="zh-TW" sz="1600" dirty="0"/>
              <a:t>(server)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伺服器回應 </a:t>
            </a:r>
            <a:r>
              <a:rPr lang="en-US" altLang="zh-TW" sz="1600" dirty="0"/>
              <a:t>HTTP Response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瀏覽器不會顯示 </a:t>
            </a:r>
            <a:r>
              <a:rPr lang="en-US" altLang="zh-TW" sz="1600" dirty="0"/>
              <a:t>HTML </a:t>
            </a:r>
            <a:r>
              <a:rPr lang="zh-TW" altLang="en-US" sz="1600" dirty="0"/>
              <a:t>標籤，但用它們來渲染網頁的內容</a:t>
            </a:r>
            <a:endParaRPr lang="en-US" altLang="zh-TW" sz="1600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有些標籤會成對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巢狀地包在一起</a:t>
            </a:r>
            <a:endParaRPr lang="en-US" altLang="zh-TW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TW" altLang="en-US" sz="2000" dirty="0"/>
              <a:t>做一個</a:t>
            </a:r>
            <a:r>
              <a:rPr lang="en-US" altLang="zh-TW" sz="2000" dirty="0"/>
              <a:t>HTML</a:t>
            </a:r>
            <a:r>
              <a:rPr lang="zh-TW" altLang="en-US" sz="2000" dirty="0"/>
              <a:t>文件</a:t>
            </a:r>
            <a:endParaRPr lang="en-US" altLang="zh-TW" sz="2000" dirty="0"/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 dirty="0"/>
              <a:t>HTML5</a:t>
            </a:r>
            <a:r>
              <a:rPr lang="zh-TW" altLang="en-US" sz="1600" dirty="0"/>
              <a:t>聲明</a:t>
            </a:r>
            <a:r>
              <a:rPr lang="en-US" altLang="zh-TW" sz="1600" dirty="0"/>
              <a:t>&lt;!DOCTYPE&gt;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先寫</a:t>
            </a:r>
            <a:r>
              <a:rPr lang="en-US" altLang="zh-TW" sz="1600" dirty="0"/>
              <a:t>&lt;html&gt;&lt;/html&gt;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sz="1600" dirty="0"/>
              <a:t>主體是</a:t>
            </a:r>
            <a:r>
              <a:rPr lang="en-US" altLang="zh-TW" sz="1600" dirty="0"/>
              <a:t>&lt;body&gt;&lt;/body&gt;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 dirty="0"/>
              <a:t>Meta Data</a:t>
            </a:r>
            <a:r>
              <a:rPr lang="zh-TW" altLang="en-US" sz="1600" dirty="0"/>
              <a:t>放</a:t>
            </a:r>
            <a:r>
              <a:rPr lang="en-US" altLang="zh-TW" sz="1600" dirty="0"/>
              <a:t>&lt;head&gt;&lt;/head&gt;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sz="1600" dirty="0"/>
              <a:t>&lt;p align=“center”&gt;&lt;/p&gt;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>
            <a:extLst>
              <a:ext uri="{FF2B5EF4-FFF2-40B4-BE49-F238E27FC236}">
                <a16:creationId xmlns:a16="http://schemas.microsoft.com/office/drawing/2014/main" id="{61991274-7E31-4609-AD82-7149D1587070}"/>
              </a:ext>
            </a:extLst>
          </p:cNvPr>
          <p:cNvSpPr txBox="1">
            <a:spLocks/>
          </p:cNvSpPr>
          <p:nvPr/>
        </p:nvSpPr>
        <p:spPr>
          <a:xfrm>
            <a:off x="838200" y="1493951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800" dirty="0"/>
              <a:t>聯絡資訊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755E47-488C-4896-B740-82A2460B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0051375" y="4219152"/>
            <a:ext cx="1185760" cy="2278839"/>
            <a:chOff x="7308510" y="1392443"/>
            <a:chExt cx="2590800" cy="4979100"/>
          </a:xfrm>
        </p:grpSpPr>
        <p:sp>
          <p:nvSpPr>
            <p:cNvPr id="62" name="梯形 61">
              <a:extLst>
                <a:ext uri="{FF2B5EF4-FFF2-40B4-BE49-F238E27FC236}">
                  <a16:creationId xmlns:a16="http://schemas.microsoft.com/office/drawing/2014/main" id="{79502CA7-7029-403F-95C3-A7C90FC981B8}"/>
                </a:ext>
              </a:extLst>
            </p:cNvPr>
            <p:cNvSpPr/>
            <p:nvPr/>
          </p:nvSpPr>
          <p:spPr>
            <a:xfrm rot="10800000">
              <a:off x="7416087" y="240914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72C015C-A340-414C-A068-A0E2FC420E8F}"/>
                </a:ext>
              </a:extLst>
            </p:cNvPr>
            <p:cNvSpPr/>
            <p:nvPr/>
          </p:nvSpPr>
          <p:spPr>
            <a:xfrm rot="21331320">
              <a:off x="8449695" y="139244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B97ACA71-A17C-4C62-89F0-9623700DF116}"/>
                </a:ext>
              </a:extLst>
            </p:cNvPr>
            <p:cNvSpPr/>
            <p:nvPr/>
          </p:nvSpPr>
          <p:spPr>
            <a:xfrm>
              <a:off x="7308510" y="216695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D773C68-F348-4444-A3BE-07AF5EBB9FAB}"/>
                </a:ext>
              </a:extLst>
            </p:cNvPr>
            <p:cNvSpPr/>
            <p:nvPr/>
          </p:nvSpPr>
          <p:spPr>
            <a:xfrm>
              <a:off x="9150940" y="5957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4C08AD7-DD0B-46D3-B455-06E4735E3449}"/>
                </a:ext>
              </a:extLst>
            </p:cNvPr>
            <p:cNvSpPr/>
            <p:nvPr/>
          </p:nvSpPr>
          <p:spPr>
            <a:xfrm>
              <a:off x="8777311" y="579491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532D825-D098-4F52-82B0-982EF7B2BF1E}"/>
                </a:ext>
              </a:extLst>
            </p:cNvPr>
            <p:cNvSpPr/>
            <p:nvPr/>
          </p:nvSpPr>
          <p:spPr>
            <a:xfrm>
              <a:off x="9137311" y="55423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FA4A3C0-59F8-448A-A4EC-805A83E5F352}"/>
                </a:ext>
              </a:extLst>
            </p:cNvPr>
            <p:cNvSpPr/>
            <p:nvPr/>
          </p:nvSpPr>
          <p:spPr>
            <a:xfrm>
              <a:off x="8684406" y="52429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0281A7F-DAEC-4A57-A2E8-C7CE50666D8C}"/>
                </a:ext>
              </a:extLst>
            </p:cNvPr>
            <p:cNvSpPr/>
            <p:nvPr/>
          </p:nvSpPr>
          <p:spPr>
            <a:xfrm>
              <a:off x="8191934" y="556241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4813636F-BFDB-4F77-8C5B-E88B12A8C9CF}"/>
                </a:ext>
              </a:extLst>
            </p:cNvPr>
            <p:cNvSpPr/>
            <p:nvPr/>
          </p:nvSpPr>
          <p:spPr>
            <a:xfrm>
              <a:off x="8380899" y="592281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33C041E-44B9-4AA1-ACFD-BC413A0E9FC7}"/>
                </a:ext>
              </a:extLst>
            </p:cNvPr>
            <p:cNvSpPr/>
            <p:nvPr/>
          </p:nvSpPr>
          <p:spPr>
            <a:xfrm>
              <a:off x="7666841" y="558070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F46ECDC3-0519-47A7-9B2B-701211DF0F33}"/>
                </a:ext>
              </a:extLst>
            </p:cNvPr>
            <p:cNvSpPr/>
            <p:nvPr/>
          </p:nvSpPr>
          <p:spPr>
            <a:xfrm>
              <a:off x="7939746" y="594150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81C4D87-5481-4DA2-8AD6-3BD48DD0DE73}"/>
                </a:ext>
              </a:extLst>
            </p:cNvPr>
            <p:cNvSpPr/>
            <p:nvPr/>
          </p:nvSpPr>
          <p:spPr>
            <a:xfrm>
              <a:off x="8896852" y="475344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BC79DEF-1518-46DB-9B5E-66B39F2AE842}"/>
                </a:ext>
              </a:extLst>
            </p:cNvPr>
            <p:cNvSpPr/>
            <p:nvPr/>
          </p:nvSpPr>
          <p:spPr>
            <a:xfrm>
              <a:off x="9169757" y="511424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4E500B47-EF97-4FA3-9A33-6F5D33701162}"/>
                </a:ext>
              </a:extLst>
            </p:cNvPr>
            <p:cNvSpPr/>
            <p:nvPr/>
          </p:nvSpPr>
          <p:spPr>
            <a:xfrm>
              <a:off x="8206164" y="508926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2FCF773C-6454-43A9-8579-D81B2B3E8A8D}"/>
                </a:ext>
              </a:extLst>
            </p:cNvPr>
            <p:cNvSpPr/>
            <p:nvPr/>
          </p:nvSpPr>
          <p:spPr>
            <a:xfrm>
              <a:off x="7709712" y="5028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BB7D2E5A-652F-4639-B3DB-1CB3650BAF80}"/>
              </a:ext>
            </a:extLst>
          </p:cNvPr>
          <p:cNvSpPr txBox="1">
            <a:spLocks/>
          </p:cNvSpPr>
          <p:nvPr/>
        </p:nvSpPr>
        <p:spPr>
          <a:xfrm>
            <a:off x="1248906" y="1781348"/>
            <a:ext cx="1027432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64B59EF-D1B9-49A0-B445-CAC97AC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25778338-D8AB-477F-889A-7A4C0EFDC8A6}"/>
              </a:ext>
            </a:extLst>
          </p:cNvPr>
          <p:cNvSpPr txBox="1">
            <a:spLocks/>
          </p:cNvSpPr>
          <p:nvPr/>
        </p:nvSpPr>
        <p:spPr>
          <a:xfrm>
            <a:off x="962814" y="1182418"/>
            <a:ext cx="10274321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4000" dirty="0"/>
              <a:t>陳韻茹</a:t>
            </a:r>
            <a:endParaRPr lang="en-US" altLang="zh-TW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200" dirty="0"/>
              <a:t>redmochen@gmail.com</a:t>
            </a:r>
          </a:p>
        </p:txBody>
      </p:sp>
    </p:spTree>
    <p:extLst>
      <p:ext uri="{BB962C8B-B14F-4D97-AF65-F5344CB8AC3E}">
        <p14:creationId xmlns:p14="http://schemas.microsoft.com/office/powerpoint/2010/main" val="23433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3200" dirty="0"/>
              <a:t>Next: </a:t>
            </a:r>
            <a:br>
              <a:rPr lang="en-US" altLang="zh-TW" sz="3200" dirty="0"/>
            </a:br>
            <a:r>
              <a:rPr lang="en-US" altLang="zh-TW" sz="1600" dirty="0"/>
              <a:t>2020/02/14</a:t>
            </a:r>
            <a:r>
              <a:rPr lang="zh-TW" altLang="en-US" sz="1600" dirty="0"/>
              <a:t> </a:t>
            </a:r>
            <a:r>
              <a:rPr lang="en-US" altLang="zh-TW" sz="1600" dirty="0"/>
              <a:t>20:00</a:t>
            </a:r>
            <a:endParaRPr lang="zh-TW" altLang="en-US" sz="32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7410"/>
            <a:ext cx="10515600" cy="1402240"/>
          </a:xfrm>
        </p:spPr>
        <p:txBody>
          <a:bodyPr/>
          <a:lstStyle/>
          <a:p>
            <a:pPr algn="r"/>
            <a:r>
              <a:rPr lang="en-US" altLang="zh-TW" dirty="0"/>
              <a:t>HTML Form</a:t>
            </a:r>
            <a:r>
              <a:rPr lang="zh-TW" altLang="en-US" dirty="0"/>
              <a:t> 表單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88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甲請Ｂ幫他買飲料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  <a:r>
              <a:rPr lang="en-US" altLang="zh-TW" dirty="0"/>
              <a:t> – </a:t>
            </a:r>
            <a:r>
              <a:rPr lang="zh-TW" altLang="en-US" dirty="0"/>
              <a:t>失敗的溝通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24BC210-829D-4B08-84A6-24062414EF85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7135846" y="3973540"/>
            <a:chExt cx="894204" cy="258414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6122691-B1E9-4AF5-B492-991A8D91C76A}"/>
                </a:ext>
              </a:extLst>
            </p:cNvPr>
            <p:cNvGrpSpPr/>
            <p:nvPr/>
          </p:nvGrpSpPr>
          <p:grpSpPr>
            <a:xfrm>
              <a:off x="7135846" y="3973540"/>
              <a:ext cx="894204" cy="2584140"/>
              <a:chOff x="8113975" y="3357282"/>
              <a:chExt cx="1030941" cy="3039034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C5CAA3CE-B807-4108-B1EA-C823A03F7FA8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FCDCE4C1-F79E-484D-83FC-3B276BD0D596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75402D46-078D-4D9C-91DF-32A117985DE8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4F1DB60-8E09-4DE6-8507-C6C4893A2369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2D7211E2-3723-455E-9901-26A3AD86732F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: 圓角 24">
                  <a:extLst>
                    <a:ext uri="{FF2B5EF4-FFF2-40B4-BE49-F238E27FC236}">
                      <a16:creationId xmlns:a16="http://schemas.microsoft.com/office/drawing/2014/main" id="{703A9533-3318-4EB4-A802-364A6324BDAC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B</a:t>
                  </a:r>
                  <a:endPara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A5531C43-D2A1-4D0D-B628-94A8A81F332A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41663C2-2768-47A1-A984-D1A36E713BA8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93541C0A-DAB9-4C4C-8FE5-09D4D27AB357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34FC3328-378B-4345-966C-602B8F40F8E9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D64D5A25-C2A4-4B72-8FCC-67049BD06E91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B70F9F9A-2470-4617-B73B-C5A6C8E6FFF3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48C53601-916C-4568-B6F8-E8F8AB3344D8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7C8176E6-377E-42D2-888D-93A2054C21C8}"/>
                </a:ext>
              </a:extLst>
            </p:cNvPr>
            <p:cNvSpPr/>
            <p:nvPr/>
          </p:nvSpPr>
          <p:spPr>
            <a:xfrm rot="19744541">
              <a:off x="7355245" y="4363900"/>
              <a:ext cx="386008" cy="36045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A538A15A-74D4-4D27-90A7-15C4B8DD507C}"/>
              </a:ext>
            </a:extLst>
          </p:cNvPr>
          <p:cNvSpPr/>
          <p:nvPr/>
        </p:nvSpPr>
        <p:spPr>
          <a:xfrm>
            <a:off x="1346031" y="2913525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大杯奶茶，微糖微冰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B56EB9-54B3-4811-A4FA-849B311513A9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3C3341EC-A6C0-45E0-A612-ED658543EED6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B47954CF-5FA0-446E-BB54-A55607EC49A9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6927EFF-EE04-4AC9-A477-2F07DA14B08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EAF856DB-A334-40F5-A62F-26C41EAE5733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4D07C48-0685-4CEC-843B-AA034E68359A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0BC085A-5ECD-4018-B3F8-27AE2DF94BB6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甲</a:t>
                </a: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9ECDA498-B345-4CBE-BACC-5D4ABDCEDA0B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2FA0C5B-BA93-410C-80CB-9C6480B15607}"/>
                </a:ext>
              </a:extLst>
            </p:cNvPr>
            <p:cNvGrpSpPr/>
            <p:nvPr/>
          </p:nvGrpSpPr>
          <p:grpSpPr>
            <a:xfrm>
              <a:off x="1188183" y="4139207"/>
              <a:ext cx="129051" cy="127462"/>
              <a:chOff x="10020300" y="3901440"/>
              <a:chExt cx="302601" cy="316230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1C3CFF12-CC65-4C2D-9054-7D56EC09A6AF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B10AD68E-BECF-4613-BBDF-16D30274A07E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C0F4A251-2CA8-4131-A18F-127285209770}"/>
                </a:ext>
              </a:extLst>
            </p:cNvPr>
            <p:cNvGrpSpPr/>
            <p:nvPr/>
          </p:nvGrpSpPr>
          <p:grpSpPr>
            <a:xfrm>
              <a:off x="1378902" y="4137881"/>
              <a:ext cx="129051" cy="127462"/>
              <a:chOff x="10020300" y="3901440"/>
              <a:chExt cx="302601" cy="316230"/>
            </a:xfrm>
          </p:grpSpPr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9139C675-31D9-4C96-9EBB-B5E59F52A225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89F9B0E-C790-4B63-BCCF-ED104D757C61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A0A8D2C-7B21-480E-B635-D4DE60AD1316}"/>
                </a:ext>
              </a:extLst>
            </p:cNvPr>
            <p:cNvSpPr/>
            <p:nvPr/>
          </p:nvSpPr>
          <p:spPr>
            <a:xfrm>
              <a:off x="1259324" y="4320966"/>
              <a:ext cx="190719" cy="1228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423B00-BC34-4BBC-990A-AFBDC98D85D0}"/>
              </a:ext>
            </a:extLst>
          </p:cNvPr>
          <p:cNvGrpSpPr/>
          <p:nvPr/>
        </p:nvGrpSpPr>
        <p:grpSpPr>
          <a:xfrm>
            <a:off x="9901656" y="3974863"/>
            <a:ext cx="894204" cy="2584140"/>
            <a:chOff x="9901656" y="3974863"/>
            <a:chExt cx="894204" cy="258414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8244C610-9340-4687-99AE-0E02F42EDCB5}"/>
                </a:ext>
              </a:extLst>
            </p:cNvPr>
            <p:cNvGrpSpPr/>
            <p:nvPr/>
          </p:nvGrpSpPr>
          <p:grpSpPr>
            <a:xfrm>
              <a:off x="9901656" y="3974863"/>
              <a:ext cx="894204" cy="2584140"/>
              <a:chOff x="8113975" y="3357282"/>
              <a:chExt cx="1030941" cy="3039034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E88C3324-19B3-4651-930E-02B3B3BD192B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59" name="矩形: 圓角 58">
                  <a:extLst>
                    <a:ext uri="{FF2B5EF4-FFF2-40B4-BE49-F238E27FC236}">
                      <a16:creationId xmlns:a16="http://schemas.microsoft.com/office/drawing/2014/main" id="{B13CF82E-638E-4E55-9044-6460664E7886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5205BF86-AA1E-47D2-A628-CA9989840667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D0291438-345E-46BF-AB81-91DB49E59C86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62" name="矩形: 圓角 61">
                  <a:extLst>
                    <a:ext uri="{FF2B5EF4-FFF2-40B4-BE49-F238E27FC236}">
                      <a16:creationId xmlns:a16="http://schemas.microsoft.com/office/drawing/2014/main" id="{11334DEC-EAE3-48F4-9D73-17D2F70FDFA6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: 圓角 62">
                  <a:extLst>
                    <a:ext uri="{FF2B5EF4-FFF2-40B4-BE49-F238E27FC236}">
                      <a16:creationId xmlns:a16="http://schemas.microsoft.com/office/drawing/2014/main" id="{AD55E36F-16B7-43BE-8666-FD8574407DB0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C</a:t>
                  </a:r>
                  <a:endPara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6E57BD09-EA74-4F77-A200-E2681D098E50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26058FCF-A9D3-4CE3-A501-DAE8ED331F3B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923F08F9-0615-4196-A132-C1904D6D5575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E55FB6-FC49-4CBC-AA20-313AD46EAFC8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4DC523C-C4E8-4501-8B52-D807B32D6A27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5253351F-8815-4D74-908F-66E1FB8750E4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B19E7D03-46E2-4155-804C-3818AE57FBD1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F6CC3B-4679-4AC7-816A-1FF497070260}"/>
                </a:ext>
              </a:extLst>
            </p:cNvPr>
            <p:cNvCxnSpPr/>
            <p:nvPr/>
          </p:nvCxnSpPr>
          <p:spPr>
            <a:xfrm>
              <a:off x="10195465" y="4382401"/>
              <a:ext cx="306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97A72E4B-BB17-484C-AE20-E519DE3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但是Ｂ聽不懂中文，所以也沒辦法告訴 </a:t>
            </a:r>
            <a:r>
              <a:rPr lang="en-US" altLang="zh-TW" dirty="0"/>
              <a:t>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Ｃ也不知道甲要幹嘛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  <a:r>
              <a:rPr lang="en-US" altLang="zh-TW" dirty="0"/>
              <a:t> – </a:t>
            </a:r>
            <a:r>
              <a:rPr lang="zh-TW" altLang="en-US" dirty="0"/>
              <a:t>失敗的溝通</a:t>
            </a:r>
          </a:p>
        </p:txBody>
      </p:sp>
      <p:sp>
        <p:nvSpPr>
          <p:cNvPr id="27" name="想法泡泡: 雲朵 26">
            <a:extLst>
              <a:ext uri="{FF2B5EF4-FFF2-40B4-BE49-F238E27FC236}">
                <a16:creationId xmlns:a16="http://schemas.microsoft.com/office/drawing/2014/main" id="{C5B0096F-6E7A-465D-8203-05C2969D9022}"/>
              </a:ext>
            </a:extLst>
          </p:cNvPr>
          <p:cNvSpPr/>
          <p:nvPr/>
        </p:nvSpPr>
        <p:spPr>
          <a:xfrm>
            <a:off x="5670148" y="3429000"/>
            <a:ext cx="1936928" cy="477384"/>
          </a:xfrm>
          <a:prstGeom prst="cloud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ＷＨＡＴ？</a:t>
            </a: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CD928D42-A491-434C-BA7A-0834C3663AB8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7135846" y="3973540"/>
            <a:chExt cx="894204" cy="2584140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558F66D-4D18-48CE-88C5-D5D4DAC02FD3}"/>
                </a:ext>
              </a:extLst>
            </p:cNvPr>
            <p:cNvGrpSpPr/>
            <p:nvPr/>
          </p:nvGrpSpPr>
          <p:grpSpPr>
            <a:xfrm>
              <a:off x="7135846" y="3973540"/>
              <a:ext cx="894204" cy="2584140"/>
              <a:chOff x="8113975" y="3357282"/>
              <a:chExt cx="1030941" cy="3039034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6A152EC-14F0-4A11-8111-7F7C931C7770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0C4177BF-0F75-45CF-8CCC-C76169012409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13" name="矩形: 圓角 112">
                  <a:extLst>
                    <a:ext uri="{FF2B5EF4-FFF2-40B4-BE49-F238E27FC236}">
                      <a16:creationId xmlns:a16="http://schemas.microsoft.com/office/drawing/2014/main" id="{FBBB2FD0-98B7-4CEA-9CFD-3D860976AF59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D604F256-6348-4C0F-AB58-C73A7F6E5939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15" name="矩形: 圓角 114">
                  <a:extLst>
                    <a:ext uri="{FF2B5EF4-FFF2-40B4-BE49-F238E27FC236}">
                      <a16:creationId xmlns:a16="http://schemas.microsoft.com/office/drawing/2014/main" id="{A861876B-50F6-49CA-BE33-7801F807210A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: 圓角 115">
                  <a:extLst>
                    <a:ext uri="{FF2B5EF4-FFF2-40B4-BE49-F238E27FC236}">
                      <a16:creationId xmlns:a16="http://schemas.microsoft.com/office/drawing/2014/main" id="{F22E1079-C6BA-48EE-ADC0-746C835F7105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B</a:t>
                  </a:r>
                  <a:endPara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17" name="矩形: 圓角 116">
                  <a:extLst>
                    <a:ext uri="{FF2B5EF4-FFF2-40B4-BE49-F238E27FC236}">
                      <a16:creationId xmlns:a16="http://schemas.microsoft.com/office/drawing/2014/main" id="{229A20FA-21AE-413B-8F2B-19EF33D01006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F561C65A-E690-4A32-BC19-B522C2F56DC5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75DF0BE8-F4B6-4192-90D9-688CED6E9BDC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A7592801-A25D-458D-87A5-FB526B463D14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707FA549-BA6C-4237-A901-F7AEE9CC6D4D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108" name="橢圓 107">
                  <a:extLst>
                    <a:ext uri="{FF2B5EF4-FFF2-40B4-BE49-F238E27FC236}">
                      <a16:creationId xmlns:a16="http://schemas.microsoft.com/office/drawing/2014/main" id="{922B8A6F-2175-48DE-A2F7-B7A2E7B963C8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4BAC6059-E463-47AF-91AF-DCF6A8674D24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160EE449-9E9E-404E-9BC2-196F03ED5237}"/>
                </a:ext>
              </a:extLst>
            </p:cNvPr>
            <p:cNvSpPr/>
            <p:nvPr/>
          </p:nvSpPr>
          <p:spPr>
            <a:xfrm rot="19744541">
              <a:off x="7355245" y="4363900"/>
              <a:ext cx="386008" cy="36045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4014D217-1BA9-4642-841E-852A6004E55A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FC91C71-53EA-475D-8D86-7401A6611864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7" name="矩形: 圓角 126">
                <a:extLst>
                  <a:ext uri="{FF2B5EF4-FFF2-40B4-BE49-F238E27FC236}">
                    <a16:creationId xmlns:a16="http://schemas.microsoft.com/office/drawing/2014/main" id="{624021E9-768D-4AFD-B53D-425EA76B6AAC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8" name="矩形: 圓角 127">
                <a:extLst>
                  <a:ext uri="{FF2B5EF4-FFF2-40B4-BE49-F238E27FC236}">
                    <a16:creationId xmlns:a16="http://schemas.microsoft.com/office/drawing/2014/main" id="{217EC3BC-3822-4B54-9A46-EEF30C43F8F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E904495-5D02-4863-A494-B2AB7AE4C7EB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A80861D1-B884-4D9E-94F9-A1FD79102120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04106009-F353-425B-A9A6-CA10EC7C534F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甲</a:t>
                </a:r>
              </a:p>
            </p:txBody>
          </p: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F4BBE879-E77F-4B95-A5C4-ABF407A7B0A4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F9293FCE-6B0D-4515-976B-0A32FF33047D}"/>
                </a:ext>
              </a:extLst>
            </p:cNvPr>
            <p:cNvGrpSpPr/>
            <p:nvPr/>
          </p:nvGrpSpPr>
          <p:grpSpPr>
            <a:xfrm>
              <a:off x="1188183" y="4139207"/>
              <a:ext cx="129051" cy="127462"/>
              <a:chOff x="10020300" y="3901440"/>
              <a:chExt cx="302601" cy="316230"/>
            </a:xfrm>
          </p:grpSpPr>
          <p:sp>
            <p:nvSpPr>
              <p:cNvPr id="125" name="橢圓 124">
                <a:extLst>
                  <a:ext uri="{FF2B5EF4-FFF2-40B4-BE49-F238E27FC236}">
                    <a16:creationId xmlns:a16="http://schemas.microsoft.com/office/drawing/2014/main" id="{08972FFF-80AE-448D-8E58-1ADA1AEF865D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C6EE027F-4459-4FAF-9097-E7A8E233B1A5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8E0B62AE-ED39-4A11-870A-5C7185C7CACC}"/>
                </a:ext>
              </a:extLst>
            </p:cNvPr>
            <p:cNvGrpSpPr/>
            <p:nvPr/>
          </p:nvGrpSpPr>
          <p:grpSpPr>
            <a:xfrm>
              <a:off x="1378902" y="4137881"/>
              <a:ext cx="129051" cy="127462"/>
              <a:chOff x="10020300" y="3901440"/>
              <a:chExt cx="302601" cy="316230"/>
            </a:xfrm>
          </p:grpSpPr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049C8840-BA7D-4EFA-A674-812B893EBBAF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F3905A78-D536-4C34-BB5B-0B4E572E1D9E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B7126D68-5FD0-46DA-A814-E4A727FB18F2}"/>
                </a:ext>
              </a:extLst>
            </p:cNvPr>
            <p:cNvSpPr/>
            <p:nvPr/>
          </p:nvSpPr>
          <p:spPr>
            <a:xfrm>
              <a:off x="1259324" y="4320966"/>
              <a:ext cx="190719" cy="1228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5634EE09-4F8C-4449-81F5-2B5870E5C633}"/>
              </a:ext>
            </a:extLst>
          </p:cNvPr>
          <p:cNvGrpSpPr/>
          <p:nvPr/>
        </p:nvGrpSpPr>
        <p:grpSpPr>
          <a:xfrm>
            <a:off x="9901656" y="3974863"/>
            <a:ext cx="894204" cy="2584140"/>
            <a:chOff x="9901656" y="3974863"/>
            <a:chExt cx="894204" cy="2584140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BF20A489-EC1C-4A06-A5E6-432D2E19355C}"/>
                </a:ext>
              </a:extLst>
            </p:cNvPr>
            <p:cNvGrpSpPr/>
            <p:nvPr/>
          </p:nvGrpSpPr>
          <p:grpSpPr>
            <a:xfrm>
              <a:off x="9901656" y="3974863"/>
              <a:ext cx="894204" cy="2584140"/>
              <a:chOff x="8113975" y="3357282"/>
              <a:chExt cx="1030941" cy="3039034"/>
            </a:xfrm>
          </p:grpSpPr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5FAFAB93-F7D7-4A9D-A329-02E6445A0228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43" name="矩形: 圓角 142">
                  <a:extLst>
                    <a:ext uri="{FF2B5EF4-FFF2-40B4-BE49-F238E27FC236}">
                      <a16:creationId xmlns:a16="http://schemas.microsoft.com/office/drawing/2014/main" id="{9696E77A-0AF8-40FA-A915-CAD53A1F243E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4" name="矩形: 圓角 143">
                  <a:extLst>
                    <a:ext uri="{FF2B5EF4-FFF2-40B4-BE49-F238E27FC236}">
                      <a16:creationId xmlns:a16="http://schemas.microsoft.com/office/drawing/2014/main" id="{19C97D15-4797-443A-9C31-67A2CEBB0CED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D230ECA3-5E88-4868-A505-FC5EFF69886F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46" name="矩形: 圓角 145">
                  <a:extLst>
                    <a:ext uri="{FF2B5EF4-FFF2-40B4-BE49-F238E27FC236}">
                      <a16:creationId xmlns:a16="http://schemas.microsoft.com/office/drawing/2014/main" id="{9ED449EF-03FB-4206-96A0-2EADD7FCC2B0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矩形: 圓角 146">
                  <a:extLst>
                    <a:ext uri="{FF2B5EF4-FFF2-40B4-BE49-F238E27FC236}">
                      <a16:creationId xmlns:a16="http://schemas.microsoft.com/office/drawing/2014/main" id="{49515A95-DDB2-4B95-BDEF-783D2D9E472A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C</a:t>
                  </a:r>
                  <a:endPara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48" name="矩形: 圓角 147">
                  <a:extLst>
                    <a:ext uri="{FF2B5EF4-FFF2-40B4-BE49-F238E27FC236}">
                      <a16:creationId xmlns:a16="http://schemas.microsoft.com/office/drawing/2014/main" id="{BC42FDC6-F879-4396-94E6-E93CE268E872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37" name="群組 136">
                <a:extLst>
                  <a:ext uri="{FF2B5EF4-FFF2-40B4-BE49-F238E27FC236}">
                    <a16:creationId xmlns:a16="http://schemas.microsoft.com/office/drawing/2014/main" id="{DB712B80-9485-44BB-9DB9-46AC4DB50D12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0C0E470E-CE11-41FF-BB28-CD73D40446FD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A21C3CB8-1E26-42DD-B243-CA2D0058E876}"/>
                    </a:ext>
                  </a:extLst>
                </p:cNvPr>
                <p:cNvSpPr/>
                <p:nvPr/>
              </p:nvSpPr>
              <p:spPr>
                <a:xfrm>
                  <a:off x="10116794" y="3970019"/>
                  <a:ext cx="203050" cy="2141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B32A4BC7-03D5-48BB-9D2C-DE3B6C0464B6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139" name="橢圓 138">
                  <a:extLst>
                    <a:ext uri="{FF2B5EF4-FFF2-40B4-BE49-F238E27FC236}">
                      <a16:creationId xmlns:a16="http://schemas.microsoft.com/office/drawing/2014/main" id="{057F0111-3D58-4407-962D-866691A2A30C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橢圓 139">
                  <a:extLst>
                    <a:ext uri="{FF2B5EF4-FFF2-40B4-BE49-F238E27FC236}">
                      <a16:creationId xmlns:a16="http://schemas.microsoft.com/office/drawing/2014/main" id="{F42556F8-7BBE-4A5E-93F0-77F601EC851C}"/>
                    </a:ext>
                  </a:extLst>
                </p:cNvPr>
                <p:cNvSpPr/>
                <p:nvPr/>
              </p:nvSpPr>
              <p:spPr>
                <a:xfrm>
                  <a:off x="10116794" y="3970019"/>
                  <a:ext cx="203050" cy="2141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4BDB9FF-BB3B-4D74-981A-DAC8C9EAAA7C}"/>
                </a:ext>
              </a:extLst>
            </p:cNvPr>
            <p:cNvCxnSpPr/>
            <p:nvPr/>
          </p:nvCxnSpPr>
          <p:spPr>
            <a:xfrm>
              <a:off x="10195465" y="4382401"/>
              <a:ext cx="306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語音泡泡: 橢圓形 148">
            <a:extLst>
              <a:ext uri="{FF2B5EF4-FFF2-40B4-BE49-F238E27FC236}">
                <a16:creationId xmlns:a16="http://schemas.microsoft.com/office/drawing/2014/main" id="{3364A522-ABAA-4F41-98D7-738104EA2592}"/>
              </a:ext>
            </a:extLst>
          </p:cNvPr>
          <p:cNvSpPr/>
          <p:nvPr/>
        </p:nvSpPr>
        <p:spPr>
          <a:xfrm>
            <a:off x="1346031" y="2913525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大杯奶茶，微糖微冰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475AE-018B-4233-8208-326B6CF9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甲請乙幫他買飲料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  <a:r>
              <a:rPr lang="en-US" altLang="zh-TW" dirty="0"/>
              <a:t> – </a:t>
            </a:r>
            <a:r>
              <a:rPr lang="zh-TW" altLang="en-US" dirty="0"/>
              <a:t>成功的溝通</a:t>
            </a: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91F83C6E-5A73-4ED0-967D-ABE54E6A2DE1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7135846" y="3973540"/>
            <a:chExt cx="894204" cy="2584140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2B233C83-348E-466E-B74A-D3A5924D2033}"/>
                </a:ext>
              </a:extLst>
            </p:cNvPr>
            <p:cNvGrpSpPr/>
            <p:nvPr/>
          </p:nvGrpSpPr>
          <p:grpSpPr>
            <a:xfrm>
              <a:off x="7135846" y="3973540"/>
              <a:ext cx="894204" cy="2584140"/>
              <a:chOff x="8113975" y="3357282"/>
              <a:chExt cx="1030941" cy="3039034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2DC5C5C7-D6E3-43F6-9EF5-339E5575D087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05" name="矩形: 圓角 104">
                  <a:extLst>
                    <a:ext uri="{FF2B5EF4-FFF2-40B4-BE49-F238E27FC236}">
                      <a16:creationId xmlns:a16="http://schemas.microsoft.com/office/drawing/2014/main" id="{4A17EB43-CAE0-4D63-815F-57B9E47A5810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6" name="矩形: 圓角 105">
                  <a:extLst>
                    <a:ext uri="{FF2B5EF4-FFF2-40B4-BE49-F238E27FC236}">
                      <a16:creationId xmlns:a16="http://schemas.microsoft.com/office/drawing/2014/main" id="{CF1CB345-284F-497A-958D-AFE782A8CB25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4D09D180-A503-4760-8513-5B4D1308B970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08" name="矩形: 圓角 107">
                  <a:extLst>
                    <a:ext uri="{FF2B5EF4-FFF2-40B4-BE49-F238E27FC236}">
                      <a16:creationId xmlns:a16="http://schemas.microsoft.com/office/drawing/2014/main" id="{E1015EA0-9299-4DD9-99B5-D012BBDA2EC6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矩形: 圓角 108">
                  <a:extLst>
                    <a:ext uri="{FF2B5EF4-FFF2-40B4-BE49-F238E27FC236}">
                      <a16:creationId xmlns:a16="http://schemas.microsoft.com/office/drawing/2014/main" id="{23233032-B01C-470F-929D-26F08C88773D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乙</a:t>
                  </a:r>
                </a:p>
              </p:txBody>
            </p:sp>
            <p:sp>
              <p:nvSpPr>
                <p:cNvPr id="110" name="矩形: 圓角 109">
                  <a:extLst>
                    <a:ext uri="{FF2B5EF4-FFF2-40B4-BE49-F238E27FC236}">
                      <a16:creationId xmlns:a16="http://schemas.microsoft.com/office/drawing/2014/main" id="{E6F07F61-0C4F-411F-9A72-C700459BE3C8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B56E81BD-50C6-4A96-8320-A6CC111FEC6E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103" name="橢圓 102">
                  <a:extLst>
                    <a:ext uri="{FF2B5EF4-FFF2-40B4-BE49-F238E27FC236}">
                      <a16:creationId xmlns:a16="http://schemas.microsoft.com/office/drawing/2014/main" id="{CB502AF8-04A3-4FC8-969C-79DB4233D191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78813C55-BD9C-480F-933F-9C6D39CAC53C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82F233C5-013A-4AC6-9E9E-C7DE1FF094BB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D9DF8B03-A4B7-4BAE-8CC6-DFC2FDCD9E15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7D820499-1CBC-40FA-ACEA-95CEA6700E53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97" name="弧形 96">
              <a:extLst>
                <a:ext uri="{FF2B5EF4-FFF2-40B4-BE49-F238E27FC236}">
                  <a16:creationId xmlns:a16="http://schemas.microsoft.com/office/drawing/2014/main" id="{71C99465-1D9D-4CC6-96EA-05D824C1A030}"/>
                </a:ext>
              </a:extLst>
            </p:cNvPr>
            <p:cNvSpPr/>
            <p:nvPr/>
          </p:nvSpPr>
          <p:spPr>
            <a:xfrm rot="8192591">
              <a:off x="7389962" y="4052996"/>
              <a:ext cx="386008" cy="36045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A82FC0EE-CB27-4DF1-94D8-BDC899E094FB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EC482FDB-75BD-4FD1-B8A0-1D02B3B7093C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21DBF13E-1FBE-42C8-9030-83E558ADC5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14656ED0-2258-4202-B197-0CB873BB3530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5BD00CD8-7C0F-4D90-9FDC-2A8C3C2C27AF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23" name="矩形: 圓角 122">
                <a:extLst>
                  <a:ext uri="{FF2B5EF4-FFF2-40B4-BE49-F238E27FC236}">
                    <a16:creationId xmlns:a16="http://schemas.microsoft.com/office/drawing/2014/main" id="{7C5F6584-AC03-4F4B-A7F2-5428ED108E82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5A84DB58-1035-4C3A-BA25-B3A9B66FE249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甲</a:t>
                </a:r>
              </a:p>
            </p:txBody>
          </p:sp>
          <p:sp>
            <p:nvSpPr>
              <p:cNvPr id="125" name="矩形: 圓角 124">
                <a:extLst>
                  <a:ext uri="{FF2B5EF4-FFF2-40B4-BE49-F238E27FC236}">
                    <a16:creationId xmlns:a16="http://schemas.microsoft.com/office/drawing/2014/main" id="{3C1607C9-B83F-4384-96F0-B685BA0CF96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AA4DAD63-BF2D-4DAF-8DCE-DE71C203128B}"/>
                </a:ext>
              </a:extLst>
            </p:cNvPr>
            <p:cNvGrpSpPr/>
            <p:nvPr/>
          </p:nvGrpSpPr>
          <p:grpSpPr>
            <a:xfrm>
              <a:off x="1188183" y="4139207"/>
              <a:ext cx="129051" cy="127462"/>
              <a:chOff x="10020300" y="3901440"/>
              <a:chExt cx="302601" cy="316230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6FDB70B0-4934-4C40-A6BF-C03B40E6B0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7C74751C-7E97-4518-A2B3-70A8F2C1B40A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D42C471D-A612-4D82-B05F-4F70A9FB5896}"/>
                </a:ext>
              </a:extLst>
            </p:cNvPr>
            <p:cNvGrpSpPr/>
            <p:nvPr/>
          </p:nvGrpSpPr>
          <p:grpSpPr>
            <a:xfrm>
              <a:off x="1378902" y="4137881"/>
              <a:ext cx="129051" cy="127462"/>
              <a:chOff x="10020300" y="3901440"/>
              <a:chExt cx="302601" cy="316230"/>
            </a:xfrm>
          </p:grpSpPr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799D0748-8F74-438B-940A-1ED8FF36C5C9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59015511-AE85-4B38-B142-6603A2072559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3E6D4764-2913-4EF3-B800-8677C36CEBCF}"/>
                </a:ext>
              </a:extLst>
            </p:cNvPr>
            <p:cNvSpPr/>
            <p:nvPr/>
          </p:nvSpPr>
          <p:spPr>
            <a:xfrm>
              <a:off x="1259324" y="4320966"/>
              <a:ext cx="190719" cy="1228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1C75B670-BE5B-43D8-B37E-BC55C3F26791}"/>
              </a:ext>
            </a:extLst>
          </p:cNvPr>
          <p:cNvGrpSpPr/>
          <p:nvPr/>
        </p:nvGrpSpPr>
        <p:grpSpPr>
          <a:xfrm>
            <a:off x="9901656" y="3974863"/>
            <a:ext cx="894204" cy="2584140"/>
            <a:chOff x="9901656" y="3974863"/>
            <a:chExt cx="894204" cy="2584140"/>
          </a:xfrm>
        </p:grpSpPr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A44923EF-FE9F-4C83-A826-34711124184B}"/>
                </a:ext>
              </a:extLst>
            </p:cNvPr>
            <p:cNvGrpSpPr/>
            <p:nvPr/>
          </p:nvGrpSpPr>
          <p:grpSpPr>
            <a:xfrm>
              <a:off x="9901656" y="3974863"/>
              <a:ext cx="894204" cy="2584140"/>
              <a:chOff x="8113975" y="3357282"/>
              <a:chExt cx="1030941" cy="3039034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6B071A3-8532-4EF0-BB57-FC386CA60E70}"/>
                  </a:ext>
                </a:extLst>
              </p:cNvPr>
              <p:cNvGrpSpPr/>
              <p:nvPr/>
            </p:nvGrpSpPr>
            <p:grpSpPr>
              <a:xfrm>
                <a:off x="8113975" y="3357282"/>
                <a:ext cx="1030941" cy="3039034"/>
                <a:chOff x="2462041" y="1963271"/>
                <a:chExt cx="1387067" cy="404308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6" name="矩形: 圓角 135">
                  <a:extLst>
                    <a:ext uri="{FF2B5EF4-FFF2-40B4-BE49-F238E27FC236}">
                      <a16:creationId xmlns:a16="http://schemas.microsoft.com/office/drawing/2014/main" id="{21740C94-CAC7-4A47-A01A-7CA0F35C1208}"/>
                    </a:ext>
                  </a:extLst>
                </p:cNvPr>
                <p:cNvSpPr/>
                <p:nvPr/>
              </p:nvSpPr>
              <p:spPr>
                <a:xfrm>
                  <a:off x="2698376" y="4545105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7" name="矩形: 圓角 136">
                  <a:extLst>
                    <a:ext uri="{FF2B5EF4-FFF2-40B4-BE49-F238E27FC236}">
                      <a16:creationId xmlns:a16="http://schemas.microsoft.com/office/drawing/2014/main" id="{1941000D-8B16-45B7-B54B-721734F46D3F}"/>
                    </a:ext>
                  </a:extLst>
                </p:cNvPr>
                <p:cNvSpPr/>
                <p:nvPr/>
              </p:nvSpPr>
              <p:spPr>
                <a:xfrm>
                  <a:off x="3316941" y="4545104"/>
                  <a:ext cx="295835" cy="14612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4931A334-8071-4250-A823-9C2F0E111092}"/>
                    </a:ext>
                  </a:extLst>
                </p:cNvPr>
                <p:cNvSpPr/>
                <p:nvPr/>
              </p:nvSpPr>
              <p:spPr>
                <a:xfrm>
                  <a:off x="2698376" y="1963271"/>
                  <a:ext cx="923365" cy="923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 b="1" dirty="0">
                    <a:solidFill>
                      <a:schemeClr val="bg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endParaRPr>
                </a:p>
              </p:txBody>
            </p:sp>
            <p:sp>
              <p:nvSpPr>
                <p:cNvPr id="139" name="矩形: 圓角 138">
                  <a:extLst>
                    <a:ext uri="{FF2B5EF4-FFF2-40B4-BE49-F238E27FC236}">
                      <a16:creationId xmlns:a16="http://schemas.microsoft.com/office/drawing/2014/main" id="{057174E8-CAAD-4719-8339-1DD0B2E02035}"/>
                    </a:ext>
                  </a:extLst>
                </p:cNvPr>
                <p:cNvSpPr/>
                <p:nvPr/>
              </p:nvSpPr>
              <p:spPr>
                <a:xfrm rot="1312777">
                  <a:off x="2462041" y="2894015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: 圓角 139">
                  <a:extLst>
                    <a:ext uri="{FF2B5EF4-FFF2-40B4-BE49-F238E27FC236}">
                      <a16:creationId xmlns:a16="http://schemas.microsoft.com/office/drawing/2014/main" id="{71670060-4E02-4240-A61A-65B167A3A2B9}"/>
                    </a:ext>
                  </a:extLst>
                </p:cNvPr>
                <p:cNvSpPr/>
                <p:nvPr/>
              </p:nvSpPr>
              <p:spPr>
                <a:xfrm>
                  <a:off x="2698427" y="2886635"/>
                  <a:ext cx="914349" cy="180554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微軟正黑體 Light" panose="020B0304030504040204" pitchFamily="34" charset="-120"/>
                      <a:ea typeface="微軟正黑體 Light" panose="020B0304030504040204" pitchFamily="34" charset="-120"/>
                    </a:rPr>
                    <a:t>丙</a:t>
                  </a:r>
                </a:p>
              </p:txBody>
            </p:sp>
            <p:sp>
              <p:nvSpPr>
                <p:cNvPr id="141" name="矩形: 圓角 140">
                  <a:extLst>
                    <a:ext uri="{FF2B5EF4-FFF2-40B4-BE49-F238E27FC236}">
                      <a16:creationId xmlns:a16="http://schemas.microsoft.com/office/drawing/2014/main" id="{B6547444-397B-4222-ABDE-047B1867AFC1}"/>
                    </a:ext>
                  </a:extLst>
                </p:cNvPr>
                <p:cNvSpPr/>
                <p:nvPr/>
              </p:nvSpPr>
              <p:spPr>
                <a:xfrm rot="20287223" flipH="1">
                  <a:off x="3553273" y="2880937"/>
                  <a:ext cx="295835" cy="132556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37045C4D-73A7-44CF-8691-5EAD8D30A621}"/>
                  </a:ext>
                </a:extLst>
              </p:cNvPr>
              <p:cNvGrpSpPr/>
              <p:nvPr/>
            </p:nvGrpSpPr>
            <p:grpSpPr>
              <a:xfrm>
                <a:off x="8435130" y="3551286"/>
                <a:ext cx="148764" cy="149900"/>
                <a:chOff x="10020300" y="3901440"/>
                <a:chExt cx="302559" cy="316230"/>
              </a:xfrm>
            </p:grpSpPr>
            <p:sp>
              <p:nvSpPr>
                <p:cNvPr id="134" name="橢圓 133">
                  <a:extLst>
                    <a:ext uri="{FF2B5EF4-FFF2-40B4-BE49-F238E27FC236}">
                      <a16:creationId xmlns:a16="http://schemas.microsoft.com/office/drawing/2014/main" id="{F5784A16-8ADA-48ED-ADCF-239DE79F8507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1D7061C-1EB4-4024-AC75-6F17FC2E9F89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DE6CBBD6-DDE7-430C-AE77-D35B8F9F885A}"/>
                  </a:ext>
                </a:extLst>
              </p:cNvPr>
              <p:cNvGrpSpPr/>
              <p:nvPr/>
            </p:nvGrpSpPr>
            <p:grpSpPr>
              <a:xfrm>
                <a:off x="8655010" y="3549727"/>
                <a:ext cx="148764" cy="149900"/>
                <a:chOff x="10020300" y="3901440"/>
                <a:chExt cx="302559" cy="316230"/>
              </a:xfrm>
            </p:grpSpPr>
            <p:sp>
              <p:nvSpPr>
                <p:cNvPr id="132" name="橢圓 131">
                  <a:extLst>
                    <a:ext uri="{FF2B5EF4-FFF2-40B4-BE49-F238E27FC236}">
                      <a16:creationId xmlns:a16="http://schemas.microsoft.com/office/drawing/2014/main" id="{8A8EE394-6051-4E62-B8C6-95612935F8D8}"/>
                    </a:ext>
                  </a:extLst>
                </p:cNvPr>
                <p:cNvSpPr/>
                <p:nvPr/>
              </p:nvSpPr>
              <p:spPr>
                <a:xfrm>
                  <a:off x="10020300" y="3901440"/>
                  <a:ext cx="302559" cy="3162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橢圓 132">
                  <a:extLst>
                    <a:ext uri="{FF2B5EF4-FFF2-40B4-BE49-F238E27FC236}">
                      <a16:creationId xmlns:a16="http://schemas.microsoft.com/office/drawing/2014/main" id="{0BC65C57-AF66-4922-970D-1ED4DAB86CC3}"/>
                    </a:ext>
                  </a:extLst>
                </p:cNvPr>
                <p:cNvSpPr/>
                <p:nvPr/>
              </p:nvSpPr>
              <p:spPr>
                <a:xfrm>
                  <a:off x="10022990" y="3970020"/>
                  <a:ext cx="203050" cy="2141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FFD58BC7-EBA9-4290-AEDF-23359D73F252}"/>
                </a:ext>
              </a:extLst>
            </p:cNvPr>
            <p:cNvCxnSpPr/>
            <p:nvPr/>
          </p:nvCxnSpPr>
          <p:spPr>
            <a:xfrm>
              <a:off x="10195465" y="4382401"/>
              <a:ext cx="306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語音泡泡: 橢圓形 141">
            <a:extLst>
              <a:ext uri="{FF2B5EF4-FFF2-40B4-BE49-F238E27FC236}">
                <a16:creationId xmlns:a16="http://schemas.microsoft.com/office/drawing/2014/main" id="{E7FF361C-72F4-49EC-A6D7-4372319BF0DE}"/>
              </a:ext>
            </a:extLst>
          </p:cNvPr>
          <p:cNvSpPr/>
          <p:nvPr/>
        </p:nvSpPr>
        <p:spPr>
          <a:xfrm>
            <a:off x="1346031" y="2913525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大杯奶茶，微糖微冰</a:t>
            </a:r>
          </a:p>
        </p:txBody>
      </p:sp>
      <p:sp>
        <p:nvSpPr>
          <p:cNvPr id="143" name="語音泡泡: 橢圓形 142">
            <a:extLst>
              <a:ext uri="{FF2B5EF4-FFF2-40B4-BE49-F238E27FC236}">
                <a16:creationId xmlns:a16="http://schemas.microsoft.com/office/drawing/2014/main" id="{C47442A3-1232-4F2D-82F7-46D82263BCDE}"/>
              </a:ext>
            </a:extLst>
          </p:cNvPr>
          <p:cNvSpPr/>
          <p:nvPr/>
        </p:nvSpPr>
        <p:spPr>
          <a:xfrm>
            <a:off x="5797711" y="2905820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好！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CEA8E-C78C-4AE8-B774-8454D6B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乙聽得懂中文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 也可以把需求告訴丙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sp>
        <p:nvSpPr>
          <p:cNvPr id="96" name="語音泡泡: 橢圓形 95">
            <a:extLst>
              <a:ext uri="{FF2B5EF4-FFF2-40B4-BE49-F238E27FC236}">
                <a16:creationId xmlns:a16="http://schemas.microsoft.com/office/drawing/2014/main" id="{FD2A3D56-646C-45C4-9B8B-C224B8CB1064}"/>
              </a:ext>
            </a:extLst>
          </p:cNvPr>
          <p:cNvSpPr/>
          <p:nvPr/>
        </p:nvSpPr>
        <p:spPr>
          <a:xfrm>
            <a:off x="10725614" y="2916098"/>
            <a:ext cx="1161734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好！</a:t>
            </a:r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CD63BCD2-42A7-49EF-95B7-0406C3946351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8113975" y="3357282"/>
            <a:chExt cx="1030941" cy="3039034"/>
          </a:xfrm>
        </p:grpSpPr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2C07ECD9-0B8F-474D-8DFC-1AACA5A39524}"/>
                </a:ext>
              </a:extLst>
            </p:cNvPr>
            <p:cNvGrpSpPr/>
            <p:nvPr/>
          </p:nvGrpSpPr>
          <p:grpSpPr>
            <a:xfrm>
              <a:off x="8113975" y="3357282"/>
              <a:ext cx="1030941" cy="3039034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51" name="矩形: 圓角 150">
                <a:extLst>
                  <a:ext uri="{FF2B5EF4-FFF2-40B4-BE49-F238E27FC236}">
                    <a16:creationId xmlns:a16="http://schemas.microsoft.com/office/drawing/2014/main" id="{DF310219-57B6-48A3-A3C4-58A8F5ADFB76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2" name="矩形: 圓角 151">
                <a:extLst>
                  <a:ext uri="{FF2B5EF4-FFF2-40B4-BE49-F238E27FC236}">
                    <a16:creationId xmlns:a16="http://schemas.microsoft.com/office/drawing/2014/main" id="{182A74FA-247D-427B-9B71-0C8DF996A3E5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橢圓 152">
                <a:extLst>
                  <a:ext uri="{FF2B5EF4-FFF2-40B4-BE49-F238E27FC236}">
                    <a16:creationId xmlns:a16="http://schemas.microsoft.com/office/drawing/2014/main" id="{2BD31C9B-0DC7-4DF4-B0BC-743DE81F7988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54" name="矩形: 圓角 153">
                <a:extLst>
                  <a:ext uri="{FF2B5EF4-FFF2-40B4-BE49-F238E27FC236}">
                    <a16:creationId xmlns:a16="http://schemas.microsoft.com/office/drawing/2014/main" id="{A03427BB-5624-4D29-A943-C9A30F10EA4A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: 圓角 154">
                <a:extLst>
                  <a:ext uri="{FF2B5EF4-FFF2-40B4-BE49-F238E27FC236}">
                    <a16:creationId xmlns:a16="http://schemas.microsoft.com/office/drawing/2014/main" id="{4CD91B97-55F9-489A-93BD-EABAEA39450E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乙</a:t>
                </a:r>
              </a:p>
            </p:txBody>
          </p:sp>
          <p:sp>
            <p:nvSpPr>
              <p:cNvPr id="156" name="矩形: 圓角 155">
                <a:extLst>
                  <a:ext uri="{FF2B5EF4-FFF2-40B4-BE49-F238E27FC236}">
                    <a16:creationId xmlns:a16="http://schemas.microsoft.com/office/drawing/2014/main" id="{636EB42D-7D63-48EE-B288-20AE1661E967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5" name="群組 144">
              <a:extLst>
                <a:ext uri="{FF2B5EF4-FFF2-40B4-BE49-F238E27FC236}">
                  <a16:creationId xmlns:a16="http://schemas.microsoft.com/office/drawing/2014/main" id="{6D2A451B-E452-4AA0-A0C8-8087A358A99B}"/>
                </a:ext>
              </a:extLst>
            </p:cNvPr>
            <p:cNvGrpSpPr/>
            <p:nvPr/>
          </p:nvGrpSpPr>
          <p:grpSpPr>
            <a:xfrm>
              <a:off x="8435197" y="3551286"/>
              <a:ext cx="148766" cy="149900"/>
              <a:chOff x="10020300" y="3901440"/>
              <a:chExt cx="302559" cy="316230"/>
            </a:xfrm>
          </p:grpSpPr>
          <p:sp>
            <p:nvSpPr>
              <p:cNvPr id="149" name="橢圓 148">
                <a:extLst>
                  <a:ext uri="{FF2B5EF4-FFF2-40B4-BE49-F238E27FC236}">
                    <a16:creationId xmlns:a16="http://schemas.microsoft.com/office/drawing/2014/main" id="{4CD558CF-938C-4D22-A209-063A21D95AC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D6DCE707-ABE3-4F28-BE26-97718E09DF3D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E9EAB342-FDCD-4BB1-827B-8FA5EBCD9DEB}"/>
                </a:ext>
              </a:extLst>
            </p:cNvPr>
            <p:cNvGrpSpPr/>
            <p:nvPr/>
          </p:nvGrpSpPr>
          <p:grpSpPr>
            <a:xfrm>
              <a:off x="8655077" y="3549727"/>
              <a:ext cx="148766" cy="149900"/>
              <a:chOff x="10020300" y="3901440"/>
              <a:chExt cx="302559" cy="316230"/>
            </a:xfrm>
          </p:grpSpPr>
          <p:sp>
            <p:nvSpPr>
              <p:cNvPr id="147" name="橢圓 146">
                <a:extLst>
                  <a:ext uri="{FF2B5EF4-FFF2-40B4-BE49-F238E27FC236}">
                    <a16:creationId xmlns:a16="http://schemas.microsoft.com/office/drawing/2014/main" id="{3B19900A-2C37-47EE-877F-07B08DC91110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111ADBDE-12EA-414F-9BE5-E4C2513A2C0D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E1753C80-9F23-4D39-9FBD-F62856D2FF2F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9EF17133-607B-460F-948C-AB4A06064B5C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6" name="矩形: 圓角 165">
                <a:extLst>
                  <a:ext uri="{FF2B5EF4-FFF2-40B4-BE49-F238E27FC236}">
                    <a16:creationId xmlns:a16="http://schemas.microsoft.com/office/drawing/2014/main" id="{B387ED27-90D1-49BA-8C99-36E9F319EA83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7" name="矩形: 圓角 166">
                <a:extLst>
                  <a:ext uri="{FF2B5EF4-FFF2-40B4-BE49-F238E27FC236}">
                    <a16:creationId xmlns:a16="http://schemas.microsoft.com/office/drawing/2014/main" id="{C088770B-68AB-49EE-8AD6-C1BDAD5EAA38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橢圓 167">
                <a:extLst>
                  <a:ext uri="{FF2B5EF4-FFF2-40B4-BE49-F238E27FC236}">
                    <a16:creationId xmlns:a16="http://schemas.microsoft.com/office/drawing/2014/main" id="{01E2BF09-66E6-4A8F-AD19-2B05D49B5B44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69" name="矩形: 圓角 168">
                <a:extLst>
                  <a:ext uri="{FF2B5EF4-FFF2-40B4-BE49-F238E27FC236}">
                    <a16:creationId xmlns:a16="http://schemas.microsoft.com/office/drawing/2014/main" id="{F468D685-8AE9-4945-9480-798837C6952D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: 圓角 169">
                <a:extLst>
                  <a:ext uri="{FF2B5EF4-FFF2-40B4-BE49-F238E27FC236}">
                    <a16:creationId xmlns:a16="http://schemas.microsoft.com/office/drawing/2014/main" id="{F2F1BEA9-A0A6-4B9C-BF11-95C3421A5BC1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甲</a:t>
                </a:r>
              </a:p>
            </p:txBody>
          </p:sp>
          <p:sp>
            <p:nvSpPr>
              <p:cNvPr id="171" name="矩形: 圓角 170">
                <a:extLst>
                  <a:ext uri="{FF2B5EF4-FFF2-40B4-BE49-F238E27FC236}">
                    <a16:creationId xmlns:a16="http://schemas.microsoft.com/office/drawing/2014/main" id="{2D9BF669-31DE-4BA2-8BE4-505BD378014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9018A97A-9EB1-48E2-81A1-E19798235B20}"/>
                </a:ext>
              </a:extLst>
            </p:cNvPr>
            <p:cNvGrpSpPr/>
            <p:nvPr/>
          </p:nvGrpSpPr>
          <p:grpSpPr>
            <a:xfrm>
              <a:off x="1188183" y="4139207"/>
              <a:ext cx="129051" cy="127462"/>
              <a:chOff x="10020300" y="3901440"/>
              <a:chExt cx="302601" cy="316230"/>
            </a:xfrm>
          </p:grpSpPr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F4CBCE6F-6310-4134-94EA-2F71C778D2C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>
                <a:extLst>
                  <a:ext uri="{FF2B5EF4-FFF2-40B4-BE49-F238E27FC236}">
                    <a16:creationId xmlns:a16="http://schemas.microsoft.com/office/drawing/2014/main" id="{6F546516-FB84-4F8A-AF5A-351E7EA7F3B5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1C127B69-0567-40C1-A371-9E36DC8C19F8}"/>
                </a:ext>
              </a:extLst>
            </p:cNvPr>
            <p:cNvGrpSpPr/>
            <p:nvPr/>
          </p:nvGrpSpPr>
          <p:grpSpPr>
            <a:xfrm>
              <a:off x="1378902" y="4137881"/>
              <a:ext cx="129051" cy="127462"/>
              <a:chOff x="10020300" y="3901440"/>
              <a:chExt cx="302601" cy="316230"/>
            </a:xfrm>
          </p:grpSpPr>
          <p:sp>
            <p:nvSpPr>
              <p:cNvPr id="162" name="橢圓 161">
                <a:extLst>
                  <a:ext uri="{FF2B5EF4-FFF2-40B4-BE49-F238E27FC236}">
                    <a16:creationId xmlns:a16="http://schemas.microsoft.com/office/drawing/2014/main" id="{CF7B22BF-10B4-403A-A65D-F9D7B3FE2FE0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橢圓 162">
                <a:extLst>
                  <a:ext uri="{FF2B5EF4-FFF2-40B4-BE49-F238E27FC236}">
                    <a16:creationId xmlns:a16="http://schemas.microsoft.com/office/drawing/2014/main" id="{488DD12B-92DA-4F5D-8D4B-CF19A6A2AE49}"/>
                  </a:ext>
                </a:extLst>
              </p:cNvPr>
              <p:cNvSpPr/>
              <p:nvPr/>
            </p:nvSpPr>
            <p:spPr>
              <a:xfrm>
                <a:off x="10119851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17007ED4-2B8B-4A55-8B42-A0F949DDB15F}"/>
              </a:ext>
            </a:extLst>
          </p:cNvPr>
          <p:cNvGrpSpPr/>
          <p:nvPr/>
        </p:nvGrpSpPr>
        <p:grpSpPr>
          <a:xfrm>
            <a:off x="9901656" y="3974863"/>
            <a:ext cx="894204" cy="2584140"/>
            <a:chOff x="8113975" y="3357282"/>
            <a:chExt cx="1030941" cy="3039034"/>
          </a:xfrm>
        </p:grpSpPr>
        <p:grpSp>
          <p:nvGrpSpPr>
            <p:cNvPr id="175" name="群組 174">
              <a:extLst>
                <a:ext uri="{FF2B5EF4-FFF2-40B4-BE49-F238E27FC236}">
                  <a16:creationId xmlns:a16="http://schemas.microsoft.com/office/drawing/2014/main" id="{141F06C1-CF2D-445F-B08D-06649E45FF8F}"/>
                </a:ext>
              </a:extLst>
            </p:cNvPr>
            <p:cNvGrpSpPr/>
            <p:nvPr/>
          </p:nvGrpSpPr>
          <p:grpSpPr>
            <a:xfrm>
              <a:off x="8113975" y="3357282"/>
              <a:ext cx="1030941" cy="3039034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82" name="矩形: 圓角 181">
                <a:extLst>
                  <a:ext uri="{FF2B5EF4-FFF2-40B4-BE49-F238E27FC236}">
                    <a16:creationId xmlns:a16="http://schemas.microsoft.com/office/drawing/2014/main" id="{6815661F-804A-4DF2-9000-14E4E6EE98A6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3" name="矩形: 圓角 182">
                <a:extLst>
                  <a:ext uri="{FF2B5EF4-FFF2-40B4-BE49-F238E27FC236}">
                    <a16:creationId xmlns:a16="http://schemas.microsoft.com/office/drawing/2014/main" id="{5774291B-F505-4B86-9F5A-38E4081297E5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橢圓 183">
                <a:extLst>
                  <a:ext uri="{FF2B5EF4-FFF2-40B4-BE49-F238E27FC236}">
                    <a16:creationId xmlns:a16="http://schemas.microsoft.com/office/drawing/2014/main" id="{F46A7A1E-59C8-49D7-84B1-F663B7ECD5D2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85" name="矩形: 圓角 184">
                <a:extLst>
                  <a:ext uri="{FF2B5EF4-FFF2-40B4-BE49-F238E27FC236}">
                    <a16:creationId xmlns:a16="http://schemas.microsoft.com/office/drawing/2014/main" id="{194A0864-C890-4208-8181-BC24286CE1FA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矩形: 圓角 185">
                <a:extLst>
                  <a:ext uri="{FF2B5EF4-FFF2-40B4-BE49-F238E27FC236}">
                    <a16:creationId xmlns:a16="http://schemas.microsoft.com/office/drawing/2014/main" id="{006EDA4E-1BED-4BB1-86CC-0B31FECE86F2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丙</a:t>
                </a:r>
              </a:p>
            </p:txBody>
          </p:sp>
          <p:sp>
            <p:nvSpPr>
              <p:cNvPr id="187" name="矩形: 圓角 186">
                <a:extLst>
                  <a:ext uri="{FF2B5EF4-FFF2-40B4-BE49-F238E27FC236}">
                    <a16:creationId xmlns:a16="http://schemas.microsoft.com/office/drawing/2014/main" id="{23A36C87-1E96-4561-8C18-FD00F657B991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1A2288A4-F881-4E1E-A02C-0767AD09B2ED}"/>
                </a:ext>
              </a:extLst>
            </p:cNvPr>
            <p:cNvGrpSpPr/>
            <p:nvPr/>
          </p:nvGrpSpPr>
          <p:grpSpPr>
            <a:xfrm>
              <a:off x="8435130" y="3551286"/>
              <a:ext cx="148764" cy="149900"/>
              <a:chOff x="10020300" y="3901440"/>
              <a:chExt cx="302559" cy="316230"/>
            </a:xfrm>
          </p:grpSpPr>
          <p:sp>
            <p:nvSpPr>
              <p:cNvPr id="180" name="橢圓 179">
                <a:extLst>
                  <a:ext uri="{FF2B5EF4-FFF2-40B4-BE49-F238E27FC236}">
                    <a16:creationId xmlns:a16="http://schemas.microsoft.com/office/drawing/2014/main" id="{60102C1C-5257-4AE1-9F3E-847E0A62E234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橢圓 180">
                <a:extLst>
                  <a:ext uri="{FF2B5EF4-FFF2-40B4-BE49-F238E27FC236}">
                    <a16:creationId xmlns:a16="http://schemas.microsoft.com/office/drawing/2014/main" id="{F3E9111C-29D9-466D-B0D3-AEDE30720471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1DDA9480-D103-4054-86F3-D770784F8642}"/>
                </a:ext>
              </a:extLst>
            </p:cNvPr>
            <p:cNvGrpSpPr/>
            <p:nvPr/>
          </p:nvGrpSpPr>
          <p:grpSpPr>
            <a:xfrm>
              <a:off x="8655010" y="3549727"/>
              <a:ext cx="148764" cy="149900"/>
              <a:chOff x="10020300" y="3901440"/>
              <a:chExt cx="302559" cy="316230"/>
            </a:xfrm>
          </p:grpSpPr>
          <p:sp>
            <p:nvSpPr>
              <p:cNvPr id="178" name="橢圓 177">
                <a:extLst>
                  <a:ext uri="{FF2B5EF4-FFF2-40B4-BE49-F238E27FC236}">
                    <a16:creationId xmlns:a16="http://schemas.microsoft.com/office/drawing/2014/main" id="{E5BB1E40-B4C7-4324-B969-217142716D4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橢圓 178">
                <a:extLst>
                  <a:ext uri="{FF2B5EF4-FFF2-40B4-BE49-F238E27FC236}">
                    <a16:creationId xmlns:a16="http://schemas.microsoft.com/office/drawing/2014/main" id="{4548425F-EB75-4992-BEF4-A19E4492117B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4" name="弧形 93">
            <a:extLst>
              <a:ext uri="{FF2B5EF4-FFF2-40B4-BE49-F238E27FC236}">
                <a16:creationId xmlns:a16="http://schemas.microsoft.com/office/drawing/2014/main" id="{700BE19C-861B-4F91-9CB5-D90E29AA2B95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語音泡泡: 橢圓形 189">
            <a:extLst>
              <a:ext uri="{FF2B5EF4-FFF2-40B4-BE49-F238E27FC236}">
                <a16:creationId xmlns:a16="http://schemas.microsoft.com/office/drawing/2014/main" id="{0B11098A-16B8-4CB3-869A-6FB87F00FF61}"/>
              </a:ext>
            </a:extLst>
          </p:cNvPr>
          <p:cNvSpPr/>
          <p:nvPr/>
        </p:nvSpPr>
        <p:spPr>
          <a:xfrm>
            <a:off x="5842155" y="2916098"/>
            <a:ext cx="1936928" cy="1016011"/>
          </a:xfrm>
          <a:prstGeom prst="wedgeEllipseCallo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大奶微微</a:t>
            </a:r>
          </a:p>
        </p:txBody>
      </p:sp>
      <p:sp>
        <p:nvSpPr>
          <p:cNvPr id="143" name="弧形 142">
            <a:extLst>
              <a:ext uri="{FF2B5EF4-FFF2-40B4-BE49-F238E27FC236}">
                <a16:creationId xmlns:a16="http://schemas.microsoft.com/office/drawing/2014/main" id="{7DDFE896-F76C-40C0-B51A-EDE6F6D11291}"/>
              </a:ext>
            </a:extLst>
          </p:cNvPr>
          <p:cNvSpPr/>
          <p:nvPr/>
        </p:nvSpPr>
        <p:spPr>
          <a:xfrm rot="8192591">
            <a:off x="10155771" y="4071020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9FFC1EF3-3A53-46E4-A68B-ACD586B75893}"/>
              </a:ext>
            </a:extLst>
          </p:cNvPr>
          <p:cNvSpPr/>
          <p:nvPr/>
        </p:nvSpPr>
        <p:spPr>
          <a:xfrm>
            <a:off x="5680195" y="4312709"/>
            <a:ext cx="190719" cy="122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41AA2D-8D8C-4487-9154-42332CDC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6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共通的語言 </a:t>
            </a:r>
            <a:r>
              <a:rPr lang="en-US" altLang="zh-TW" sz="2000" dirty="0"/>
              <a:t>(</a:t>
            </a:r>
            <a:r>
              <a:rPr lang="zh-TW" altLang="en-US" sz="2000" dirty="0"/>
              <a:t>聽得懂中文</a:t>
            </a:r>
            <a:r>
              <a:rPr lang="en-US" altLang="zh-TW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共通的內容 </a:t>
            </a:r>
            <a:r>
              <a:rPr lang="en-US" altLang="zh-TW" sz="2000" dirty="0"/>
              <a:t>(</a:t>
            </a:r>
            <a:r>
              <a:rPr lang="zh-TW" altLang="en-US" sz="2000" dirty="0"/>
              <a:t>奶茶、微糖、微冰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32328AE-B009-4436-AD5E-BC4D57A999EE}"/>
              </a:ext>
            </a:extLst>
          </p:cNvPr>
          <p:cNvGrpSpPr/>
          <p:nvPr/>
        </p:nvGrpSpPr>
        <p:grpSpPr>
          <a:xfrm>
            <a:off x="7360023" y="1197863"/>
            <a:ext cx="2590800" cy="4979100"/>
            <a:chOff x="6893858" y="1027253"/>
            <a:chExt cx="2590800" cy="4979100"/>
          </a:xfrm>
        </p:grpSpPr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83143F8C-E4B2-4E07-A076-7DE93070C7DB}"/>
                </a:ext>
              </a:extLst>
            </p:cNvPr>
            <p:cNvSpPr/>
            <p:nvPr/>
          </p:nvSpPr>
          <p:spPr>
            <a:xfrm rot="10800000">
              <a:off x="7001435" y="2043953"/>
              <a:ext cx="2375647" cy="3962400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89A2A-9E88-445E-9CFC-4FB18DB69746}"/>
                </a:ext>
              </a:extLst>
            </p:cNvPr>
            <p:cNvSpPr/>
            <p:nvPr/>
          </p:nvSpPr>
          <p:spPr>
            <a:xfrm rot="21331320">
              <a:off x="8035043" y="1027253"/>
              <a:ext cx="376518" cy="462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A7E190A-4927-444A-9B04-04E93379292D}"/>
                </a:ext>
              </a:extLst>
            </p:cNvPr>
            <p:cNvSpPr/>
            <p:nvPr/>
          </p:nvSpPr>
          <p:spPr>
            <a:xfrm>
              <a:off x="6893858" y="1801767"/>
              <a:ext cx="2590800" cy="3079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AFD0469-9854-4248-9858-FDDC324CBD36}"/>
                </a:ext>
              </a:extLst>
            </p:cNvPr>
            <p:cNvSpPr/>
            <p:nvPr/>
          </p:nvSpPr>
          <p:spPr>
            <a:xfrm>
              <a:off x="8736288" y="5592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3FF5F2C-CC36-4793-93C9-2CC89DCD953F}"/>
                </a:ext>
              </a:extLst>
            </p:cNvPr>
            <p:cNvSpPr/>
            <p:nvPr/>
          </p:nvSpPr>
          <p:spPr>
            <a:xfrm>
              <a:off x="8362659" y="5429728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6780D7A-5AB9-4B18-ACEC-46E24E0482AA}"/>
                </a:ext>
              </a:extLst>
            </p:cNvPr>
            <p:cNvSpPr/>
            <p:nvPr/>
          </p:nvSpPr>
          <p:spPr>
            <a:xfrm>
              <a:off x="8722659" y="517718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5B0964-C498-4F71-8FC5-AD384BDE1367}"/>
                </a:ext>
              </a:extLst>
            </p:cNvPr>
            <p:cNvSpPr/>
            <p:nvPr/>
          </p:nvSpPr>
          <p:spPr>
            <a:xfrm>
              <a:off x="8269754" y="487779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BDC6BD0F-4319-436B-A9E4-38061CADF43A}"/>
                </a:ext>
              </a:extLst>
            </p:cNvPr>
            <p:cNvSpPr/>
            <p:nvPr/>
          </p:nvSpPr>
          <p:spPr>
            <a:xfrm>
              <a:off x="7777282" y="5197226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FCC9358-37BF-4131-A6CC-EDA20B519DBF}"/>
                </a:ext>
              </a:extLst>
            </p:cNvPr>
            <p:cNvSpPr/>
            <p:nvPr/>
          </p:nvSpPr>
          <p:spPr>
            <a:xfrm>
              <a:off x="7966247" y="555762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E687F2CE-644B-4602-AA3B-4739A038B6D3}"/>
                </a:ext>
              </a:extLst>
            </p:cNvPr>
            <p:cNvSpPr/>
            <p:nvPr/>
          </p:nvSpPr>
          <p:spPr>
            <a:xfrm>
              <a:off x="7252189" y="5215517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0BFC70D-3423-4055-BDD0-2F97BC93A5EB}"/>
                </a:ext>
              </a:extLst>
            </p:cNvPr>
            <p:cNvSpPr/>
            <p:nvPr/>
          </p:nvSpPr>
          <p:spPr>
            <a:xfrm>
              <a:off x="7525094" y="5576311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B7BFAE9-BA49-4156-84BD-4B64EAE73649}"/>
                </a:ext>
              </a:extLst>
            </p:cNvPr>
            <p:cNvSpPr/>
            <p:nvPr/>
          </p:nvSpPr>
          <p:spPr>
            <a:xfrm>
              <a:off x="8482200" y="438825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575C3F2-B92A-4391-AE17-0830AA984220}"/>
                </a:ext>
              </a:extLst>
            </p:cNvPr>
            <p:cNvSpPr/>
            <p:nvPr/>
          </p:nvSpPr>
          <p:spPr>
            <a:xfrm>
              <a:off x="8755105" y="474905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F4738371-B063-4B79-BF36-EF3255E6B005}"/>
                </a:ext>
              </a:extLst>
            </p:cNvPr>
            <p:cNvSpPr/>
            <p:nvPr/>
          </p:nvSpPr>
          <p:spPr>
            <a:xfrm>
              <a:off x="7791512" y="472407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1EEA7D1-B348-49E8-A0CF-DD8B4089ABE0}"/>
                </a:ext>
              </a:extLst>
            </p:cNvPr>
            <p:cNvSpPr/>
            <p:nvPr/>
          </p:nvSpPr>
          <p:spPr>
            <a:xfrm>
              <a:off x="7295060" y="4663433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30443812-6791-49E3-8AFE-CA0364D3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08F8-1141-4D24-BF4A-A969F37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溝通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9277B-75DB-4981-BF84-A3D3DEF7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人對瀏覽器、瀏覽器對伺服器</a:t>
            </a:r>
          </a:p>
        </p:txBody>
      </p:sp>
    </p:spTree>
    <p:extLst>
      <p:ext uri="{BB962C8B-B14F-4D97-AF65-F5344CB8AC3E}">
        <p14:creationId xmlns:p14="http://schemas.microsoft.com/office/powerpoint/2010/main" val="34254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B4F0F918-07CB-4955-92F0-335760DAD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共通的語言 </a:t>
            </a:r>
            <a:r>
              <a:rPr lang="en-US" altLang="zh-TW" sz="2000" dirty="0"/>
              <a:t>(</a:t>
            </a:r>
            <a:r>
              <a:rPr lang="zh-TW" altLang="en-US" sz="2000" dirty="0"/>
              <a:t>聽得懂中文</a:t>
            </a:r>
            <a:r>
              <a:rPr lang="en-US" altLang="zh-TW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共通的內容 </a:t>
            </a:r>
            <a:r>
              <a:rPr lang="en-US" altLang="zh-TW" sz="2000" dirty="0"/>
              <a:t>(</a:t>
            </a:r>
            <a:r>
              <a:rPr lang="zh-TW" altLang="en-US" sz="2000" dirty="0"/>
              <a:t>奶茶、微糖、微冰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4D6832-6221-486E-A9FD-20E421E225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溝通的方式</a:t>
            </a: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D55E1A73-E5EA-45DA-B87E-9CC68C6CF7EC}"/>
              </a:ext>
            </a:extLst>
          </p:cNvPr>
          <p:cNvGrpSpPr/>
          <p:nvPr/>
        </p:nvGrpSpPr>
        <p:grpSpPr>
          <a:xfrm>
            <a:off x="5328435" y="3969588"/>
            <a:ext cx="894204" cy="2584140"/>
            <a:chOff x="8113975" y="3357282"/>
            <a:chExt cx="1030941" cy="3039034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BF3A6F7D-B419-4FC9-B9A5-980432E80861}"/>
                </a:ext>
              </a:extLst>
            </p:cNvPr>
            <p:cNvGrpSpPr/>
            <p:nvPr/>
          </p:nvGrpSpPr>
          <p:grpSpPr>
            <a:xfrm>
              <a:off x="8113975" y="3357282"/>
              <a:ext cx="1030941" cy="3039034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06124F0D-058A-40BA-9AD9-BD6D029ED6FB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3" name="矩形: 圓角 102">
                <a:extLst>
                  <a:ext uri="{FF2B5EF4-FFF2-40B4-BE49-F238E27FC236}">
                    <a16:creationId xmlns:a16="http://schemas.microsoft.com/office/drawing/2014/main" id="{A163C294-31E6-44F7-9811-F956FD348D2C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AF51F316-BE64-4A38-A941-0C47197133FD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05" name="矩形: 圓角 104">
                <a:extLst>
                  <a:ext uri="{FF2B5EF4-FFF2-40B4-BE49-F238E27FC236}">
                    <a16:creationId xmlns:a16="http://schemas.microsoft.com/office/drawing/2014/main" id="{15167422-8D2A-4361-9EDF-70B5B0EF8FFE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A3A57EFD-7C51-4722-9FA9-2CE5A9C6E898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乙</a:t>
                </a: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BA6BC56A-5E7A-49B9-8971-3D28C788F366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0C0F7451-4236-44B0-B640-5696153A7CD3}"/>
                </a:ext>
              </a:extLst>
            </p:cNvPr>
            <p:cNvGrpSpPr/>
            <p:nvPr/>
          </p:nvGrpSpPr>
          <p:grpSpPr>
            <a:xfrm>
              <a:off x="8435197" y="3551286"/>
              <a:ext cx="148766" cy="149900"/>
              <a:chOff x="10020300" y="3901440"/>
              <a:chExt cx="302559" cy="31623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6CDC582-16BF-4048-A654-BFE6747A13CB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634888B3-6203-4B06-BC24-C5B2CA5C6EB2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7C0CFA38-DAF2-4C46-9941-81903B5584C9}"/>
                </a:ext>
              </a:extLst>
            </p:cNvPr>
            <p:cNvGrpSpPr/>
            <p:nvPr/>
          </p:nvGrpSpPr>
          <p:grpSpPr>
            <a:xfrm>
              <a:off x="8655077" y="3549727"/>
              <a:ext cx="148766" cy="149900"/>
              <a:chOff x="10020300" y="3901440"/>
              <a:chExt cx="302559" cy="316230"/>
            </a:xfrm>
          </p:grpSpPr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753C483D-DE70-4F54-9ABB-F7590FBC87E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358D7038-6496-4058-8894-3F561709CE4B}"/>
                  </a:ext>
                </a:extLst>
              </p:cNvPr>
              <p:cNvSpPr/>
              <p:nvPr/>
            </p:nvSpPr>
            <p:spPr>
              <a:xfrm>
                <a:off x="10112326" y="3970019"/>
                <a:ext cx="203051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40B5E70-F941-4B98-948F-56F9218C5D3D}"/>
              </a:ext>
            </a:extLst>
          </p:cNvPr>
          <p:cNvGrpSpPr/>
          <p:nvPr/>
        </p:nvGrpSpPr>
        <p:grpSpPr>
          <a:xfrm>
            <a:off x="898912" y="3973539"/>
            <a:ext cx="894204" cy="2584141"/>
            <a:chOff x="898912" y="3973539"/>
            <a:chExt cx="894204" cy="258414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B22026-A559-47A4-8507-17A74335ACDE}"/>
                </a:ext>
              </a:extLst>
            </p:cNvPr>
            <p:cNvGrpSpPr/>
            <p:nvPr/>
          </p:nvGrpSpPr>
          <p:grpSpPr>
            <a:xfrm>
              <a:off x="898912" y="3973539"/>
              <a:ext cx="894204" cy="2584141"/>
              <a:chOff x="2462041" y="1963271"/>
              <a:chExt cx="1387067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6" name="矩形: 圓角 115">
                <a:extLst>
                  <a:ext uri="{FF2B5EF4-FFF2-40B4-BE49-F238E27FC236}">
                    <a16:creationId xmlns:a16="http://schemas.microsoft.com/office/drawing/2014/main" id="{2BBEFC47-28DB-455C-917D-C398BE10F155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AA481D5B-612A-4137-848D-A5529F7EB63A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D21347C-33DC-49D8-B2B9-3FEAFEA5490D}"/>
                  </a:ext>
                </a:extLst>
              </p:cNvPr>
              <p:cNvSpPr/>
              <p:nvPr/>
            </p:nvSpPr>
            <p:spPr>
              <a:xfrm>
                <a:off x="2698377" y="1963271"/>
                <a:ext cx="923365" cy="9233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AE1CFABE-A8F0-4ED5-B891-2005E5AD104B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B568EAA4-0193-4ABF-86C7-FFB37E3C5550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甲</a:t>
                </a:r>
              </a:p>
            </p:txBody>
          </p: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F435C75A-146A-48B6-A0BF-4DB3BDD83932}"/>
                  </a:ext>
                </a:extLst>
              </p:cNvPr>
              <p:cNvSpPr/>
              <p:nvPr/>
            </p:nvSpPr>
            <p:spPr>
              <a:xfrm rot="20287223" flipH="1">
                <a:off x="3553273" y="2880937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2D4938C-F978-4B34-8D64-13CD7CE62CF6}"/>
                </a:ext>
              </a:extLst>
            </p:cNvPr>
            <p:cNvGrpSpPr/>
            <p:nvPr/>
          </p:nvGrpSpPr>
          <p:grpSpPr>
            <a:xfrm>
              <a:off x="1188169" y="4139207"/>
              <a:ext cx="129054" cy="127462"/>
              <a:chOff x="10020300" y="3901440"/>
              <a:chExt cx="302609" cy="316230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6A8DE7A4-4B6B-438B-9E8B-C65BC23E8A5E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1CF1E523-CD51-4B73-AAD5-085AA5744B9A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08010C03-1E6C-45DA-8621-76D23AFA1C25}"/>
                </a:ext>
              </a:extLst>
            </p:cNvPr>
            <p:cNvGrpSpPr/>
            <p:nvPr/>
          </p:nvGrpSpPr>
          <p:grpSpPr>
            <a:xfrm>
              <a:off x="1378888" y="4137881"/>
              <a:ext cx="129054" cy="127462"/>
              <a:chOff x="10020300" y="3901440"/>
              <a:chExt cx="302609" cy="316230"/>
            </a:xfrm>
          </p:grpSpPr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5266ADCF-2FE7-42C9-8950-81C06A46483C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FBF36A57-6D42-4DBA-8BCF-DA5C999E94D9}"/>
                  </a:ext>
                </a:extLst>
              </p:cNvPr>
              <p:cNvSpPr/>
              <p:nvPr/>
            </p:nvSpPr>
            <p:spPr>
              <a:xfrm>
                <a:off x="10119859" y="3970019"/>
                <a:ext cx="203050" cy="2141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1D057CF4-F298-4569-9B4A-A95959666501}"/>
              </a:ext>
            </a:extLst>
          </p:cNvPr>
          <p:cNvGrpSpPr/>
          <p:nvPr/>
        </p:nvGrpSpPr>
        <p:grpSpPr>
          <a:xfrm>
            <a:off x="9901658" y="3974863"/>
            <a:ext cx="747627" cy="2584140"/>
            <a:chOff x="8113975" y="3357282"/>
            <a:chExt cx="861950" cy="3039034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0F1631B5-F812-457C-82B2-86434D08B252}"/>
                </a:ext>
              </a:extLst>
            </p:cNvPr>
            <p:cNvGrpSpPr/>
            <p:nvPr/>
          </p:nvGrpSpPr>
          <p:grpSpPr>
            <a:xfrm>
              <a:off x="8113975" y="3357282"/>
              <a:ext cx="861950" cy="3039034"/>
              <a:chOff x="2462041" y="1963271"/>
              <a:chExt cx="1159700" cy="40430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79B2F264-2B22-4A34-92E5-5FD96F03E3FA}"/>
                  </a:ext>
                </a:extLst>
              </p:cNvPr>
              <p:cNvSpPr/>
              <p:nvPr/>
            </p:nvSpPr>
            <p:spPr>
              <a:xfrm>
                <a:off x="2698376" y="4545105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E62BC0A7-2DE7-4781-9D34-4299DB6B2451}"/>
                  </a:ext>
                </a:extLst>
              </p:cNvPr>
              <p:cNvSpPr/>
              <p:nvPr/>
            </p:nvSpPr>
            <p:spPr>
              <a:xfrm>
                <a:off x="3316941" y="4545104"/>
                <a:ext cx="295835" cy="14612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70C16682-D8CF-40B3-99D5-0AC51696D7DB}"/>
                  </a:ext>
                </a:extLst>
              </p:cNvPr>
              <p:cNvSpPr/>
              <p:nvPr/>
            </p:nvSpPr>
            <p:spPr>
              <a:xfrm>
                <a:off x="2698376" y="1963271"/>
                <a:ext cx="923365" cy="923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B862A211-864F-45E2-9516-03A59FB70292}"/>
                  </a:ext>
                </a:extLst>
              </p:cNvPr>
              <p:cNvSpPr/>
              <p:nvPr/>
            </p:nvSpPr>
            <p:spPr>
              <a:xfrm rot="1312777">
                <a:off x="2462041" y="2894015"/>
                <a:ext cx="295835" cy="13255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3F3BE314-8CA9-43B3-B210-97F9603D5A39}"/>
                  </a:ext>
                </a:extLst>
              </p:cNvPr>
              <p:cNvSpPr/>
              <p:nvPr/>
            </p:nvSpPr>
            <p:spPr>
              <a:xfrm>
                <a:off x="2698427" y="2886635"/>
                <a:ext cx="914349" cy="180554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丙</a:t>
                </a:r>
              </a:p>
            </p:txBody>
          </p:sp>
        </p:grp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C42FEB72-0BAA-4FB6-95E3-DBC76D09A5E7}"/>
                </a:ext>
              </a:extLst>
            </p:cNvPr>
            <p:cNvGrpSpPr/>
            <p:nvPr/>
          </p:nvGrpSpPr>
          <p:grpSpPr>
            <a:xfrm>
              <a:off x="8435130" y="3551286"/>
              <a:ext cx="148764" cy="149900"/>
              <a:chOff x="10020300" y="3901440"/>
              <a:chExt cx="302559" cy="316230"/>
            </a:xfrm>
          </p:grpSpPr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A05BDFB4-50D9-4E1E-BC29-663C419D0286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8ACB3554-079A-40AD-8E66-EB8653D91AF4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81F5BA8-0555-46C0-BBE6-868302DE46FC}"/>
                </a:ext>
              </a:extLst>
            </p:cNvPr>
            <p:cNvGrpSpPr/>
            <p:nvPr/>
          </p:nvGrpSpPr>
          <p:grpSpPr>
            <a:xfrm>
              <a:off x="8655010" y="3549727"/>
              <a:ext cx="148764" cy="149900"/>
              <a:chOff x="10020300" y="3901440"/>
              <a:chExt cx="302559" cy="316230"/>
            </a:xfrm>
          </p:grpSpPr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E74EF019-41B7-47FD-9249-46EFA755BA61}"/>
                  </a:ext>
                </a:extLst>
              </p:cNvPr>
              <p:cNvSpPr/>
              <p:nvPr/>
            </p:nvSpPr>
            <p:spPr>
              <a:xfrm>
                <a:off x="10020300" y="3901440"/>
                <a:ext cx="302559" cy="3162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00EEFDE9-1A85-4258-9C63-1049C42B6397}"/>
                  </a:ext>
                </a:extLst>
              </p:cNvPr>
              <p:cNvSpPr/>
              <p:nvPr/>
            </p:nvSpPr>
            <p:spPr>
              <a:xfrm>
                <a:off x="10022990" y="3970020"/>
                <a:ext cx="203050" cy="214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6" name="弧形 135">
            <a:extLst>
              <a:ext uri="{FF2B5EF4-FFF2-40B4-BE49-F238E27FC236}">
                <a16:creationId xmlns:a16="http://schemas.microsoft.com/office/drawing/2014/main" id="{E9E010C3-1120-4649-9C70-9F5CA4A25AAE}"/>
              </a:ext>
            </a:extLst>
          </p:cNvPr>
          <p:cNvSpPr/>
          <p:nvPr/>
        </p:nvSpPr>
        <p:spPr>
          <a:xfrm rot="8143739">
            <a:off x="1183748" y="4079731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弧形 137">
            <a:extLst>
              <a:ext uri="{FF2B5EF4-FFF2-40B4-BE49-F238E27FC236}">
                <a16:creationId xmlns:a16="http://schemas.microsoft.com/office/drawing/2014/main" id="{A2ABA453-8633-4CE8-892F-348EDC688C70}"/>
              </a:ext>
            </a:extLst>
          </p:cNvPr>
          <p:cNvSpPr/>
          <p:nvPr/>
        </p:nvSpPr>
        <p:spPr>
          <a:xfrm rot="8192591">
            <a:off x="10155771" y="4071020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F5C8C86A-4BE5-4E0C-B8A7-43863C1555AE}"/>
              </a:ext>
            </a:extLst>
          </p:cNvPr>
          <p:cNvSpPr/>
          <p:nvPr/>
        </p:nvSpPr>
        <p:spPr>
          <a:xfrm rot="8192591">
            <a:off x="5604764" y="4048177"/>
            <a:ext cx="386008" cy="360458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: 圓角 140">
            <a:extLst>
              <a:ext uri="{FF2B5EF4-FFF2-40B4-BE49-F238E27FC236}">
                <a16:creationId xmlns:a16="http://schemas.microsoft.com/office/drawing/2014/main" id="{20659873-58A5-4DC5-91FC-BF858D24F2CB}"/>
              </a:ext>
            </a:extLst>
          </p:cNvPr>
          <p:cNvSpPr/>
          <p:nvPr/>
        </p:nvSpPr>
        <p:spPr>
          <a:xfrm rot="2563288" flipH="1">
            <a:off x="10677711" y="4068364"/>
            <a:ext cx="190717" cy="8472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F27D89DD-71A9-4CF8-B39A-0BD04569F719}"/>
              </a:ext>
            </a:extLst>
          </p:cNvPr>
          <p:cNvGrpSpPr/>
          <p:nvPr/>
        </p:nvGrpSpPr>
        <p:grpSpPr>
          <a:xfrm>
            <a:off x="10939425" y="3482023"/>
            <a:ext cx="382196" cy="751820"/>
            <a:chOff x="6893863" y="1027247"/>
            <a:chExt cx="2590805" cy="4979099"/>
          </a:xfrm>
        </p:grpSpPr>
        <p:sp>
          <p:nvSpPr>
            <p:cNvPr id="143" name="梯形 142">
              <a:extLst>
                <a:ext uri="{FF2B5EF4-FFF2-40B4-BE49-F238E27FC236}">
                  <a16:creationId xmlns:a16="http://schemas.microsoft.com/office/drawing/2014/main" id="{C2AFD160-16C5-43C6-B562-FD63BBFE925B}"/>
                </a:ext>
              </a:extLst>
            </p:cNvPr>
            <p:cNvSpPr/>
            <p:nvPr/>
          </p:nvSpPr>
          <p:spPr>
            <a:xfrm rot="10800000">
              <a:off x="7001442" y="2043948"/>
              <a:ext cx="2375655" cy="3962398"/>
            </a:xfrm>
            <a:prstGeom prst="trapezoid">
              <a:avLst>
                <a:gd name="adj" fmla="val 11038"/>
              </a:avLst>
            </a:prstGeom>
            <a:solidFill>
              <a:srgbClr val="C088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9731E6F-7529-4DE4-9D72-7CDF5BC08241}"/>
                </a:ext>
              </a:extLst>
            </p:cNvPr>
            <p:cNvSpPr/>
            <p:nvPr/>
          </p:nvSpPr>
          <p:spPr>
            <a:xfrm rot="21331320">
              <a:off x="8035049" y="1027247"/>
              <a:ext cx="376518" cy="4625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: 圓角 144">
              <a:extLst>
                <a:ext uri="{FF2B5EF4-FFF2-40B4-BE49-F238E27FC236}">
                  <a16:creationId xmlns:a16="http://schemas.microsoft.com/office/drawing/2014/main" id="{53378796-DE42-41E1-9F1C-A07D833D63F2}"/>
                </a:ext>
              </a:extLst>
            </p:cNvPr>
            <p:cNvSpPr/>
            <p:nvPr/>
          </p:nvSpPr>
          <p:spPr>
            <a:xfrm>
              <a:off x="6893863" y="1801762"/>
              <a:ext cx="2590805" cy="3079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3DF3DC-33BA-4A97-AAED-9C9E9AC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BA33-CAA3-4FBE-A3B7-354F67EF95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960</Words>
  <Application>Microsoft Office PowerPoint</Application>
  <PresentationFormat>寬螢幕</PresentationFormat>
  <Paragraphs>206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微軟正黑體 Light</vt:lpstr>
      <vt:lpstr>標楷體</vt:lpstr>
      <vt:lpstr>Arial</vt:lpstr>
      <vt:lpstr>Calibri</vt:lpstr>
      <vt:lpstr>Wingdings</vt:lpstr>
      <vt:lpstr>Office 佈景主題</vt:lpstr>
      <vt:lpstr>HTML</vt:lpstr>
      <vt:lpstr>溝通</vt:lpstr>
      <vt:lpstr>PowerPoint 簡報</vt:lpstr>
      <vt:lpstr>PowerPoint 簡報</vt:lpstr>
      <vt:lpstr>PowerPoint 簡報</vt:lpstr>
      <vt:lpstr>PowerPoint 簡報</vt:lpstr>
      <vt:lpstr>PowerPoint 簡報</vt:lpstr>
      <vt:lpstr>溝通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Next:  2020/02/14 20:00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醫療資訊系統專案</dc:title>
  <dc:creator>安鈦</dc:creator>
  <cp:lastModifiedBy>安鈦</cp:lastModifiedBy>
  <cp:revision>237</cp:revision>
  <dcterms:created xsi:type="dcterms:W3CDTF">2020-01-15T07:46:11Z</dcterms:created>
  <dcterms:modified xsi:type="dcterms:W3CDTF">2020-02-12T13:35:06Z</dcterms:modified>
</cp:coreProperties>
</file>