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/>
    <p:restoredTop sz="94672"/>
  </p:normalViewPr>
  <p:slideViewPr>
    <p:cSldViewPr>
      <p:cViewPr varScale="1">
        <p:scale>
          <a:sx n="148" d="100"/>
          <a:sy n="148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FF32-0556-E348-8219-C208754F7C0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3631-5F59-8D4B-8F3F-6A9F8A660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407BA-0EEE-7527-D8FC-1BF6F57BD972}"/>
              </a:ext>
            </a:extLst>
          </p:cNvPr>
          <p:cNvSpPr/>
          <p:nvPr/>
        </p:nvSpPr>
        <p:spPr>
          <a:xfrm>
            <a:off x="0" y="0"/>
            <a:ext cx="2743200" cy="617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6F223-0AD8-E85A-BCD8-F6D51E57274D}"/>
              </a:ext>
            </a:extLst>
          </p:cNvPr>
          <p:cNvSpPr/>
          <p:nvPr/>
        </p:nvSpPr>
        <p:spPr>
          <a:xfrm>
            <a:off x="5257800" y="0"/>
            <a:ext cx="31105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My Dashboard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0D7C7-E1E3-A01C-E9DB-CE55D438B26A}"/>
              </a:ext>
            </a:extLst>
          </p:cNvPr>
          <p:cNvSpPr/>
          <p:nvPr/>
        </p:nvSpPr>
        <p:spPr>
          <a:xfrm>
            <a:off x="2857500" y="685800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Line chart of TV show rating over time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0EB44-86D7-715C-F074-082B0FD89D2F}"/>
              </a:ext>
            </a:extLst>
          </p:cNvPr>
          <p:cNvSpPr/>
          <p:nvPr/>
        </p:nvSpPr>
        <p:spPr>
          <a:xfrm>
            <a:off x="5600702" y="685800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2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Scatterplot of rating compared to how many Apple devices are in the movie/episode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D40F7-B0A8-9CD3-74A9-F28F4434FC99}"/>
              </a:ext>
            </a:extLst>
          </p:cNvPr>
          <p:cNvSpPr/>
          <p:nvPr/>
        </p:nvSpPr>
        <p:spPr>
          <a:xfrm>
            <a:off x="8343904" y="685800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3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Pie chart of which devices are in the most movies</a:t>
            </a:r>
            <a:r>
              <a:rPr lang="en-US" sz="1400"/>
              <a:t>/episodes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BD149-6BC7-ADA2-91ED-93D86D4634B3}"/>
              </a:ext>
            </a:extLst>
          </p:cNvPr>
          <p:cNvSpPr/>
          <p:nvPr/>
        </p:nvSpPr>
        <p:spPr>
          <a:xfrm>
            <a:off x="2857500" y="3194165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4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Bar graph showing how many movies/episodes have each type of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DC86B-5A31-B521-2C31-3966C56F3DD9}"/>
              </a:ext>
            </a:extLst>
          </p:cNvPr>
          <p:cNvSpPr/>
          <p:nvPr/>
        </p:nvSpPr>
        <p:spPr>
          <a:xfrm>
            <a:off x="5600702" y="3194165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5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Pie chart or line chart of </a:t>
            </a:r>
            <a:r>
              <a:rPr lang="en-US" sz="1400" dirty="0" err="1"/>
              <a:t>imgCount</a:t>
            </a:r>
            <a:r>
              <a:rPr lang="en-US" sz="1400" dirty="0"/>
              <a:t> (good for TV shows, </a:t>
            </a:r>
            <a:r>
              <a:rPr lang="en-US" sz="1400" dirty="0" err="1"/>
              <a:t>esp</a:t>
            </a:r>
            <a:r>
              <a:rPr lang="en-US" sz="1400" dirty="0"/>
              <a:t> if just 1-2 seasons)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EF6E1-4888-30A8-F6D4-5D46CE7F53FB}"/>
              </a:ext>
            </a:extLst>
          </p:cNvPr>
          <p:cNvSpPr/>
          <p:nvPr/>
        </p:nvSpPr>
        <p:spPr>
          <a:xfrm>
            <a:off x="8343904" y="3194165"/>
            <a:ext cx="2514600" cy="2286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Visualization 6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TBD later – if decide not to include, have other 2 viz on this row take more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42F92-971B-66F1-F9CA-6444617EEDD4}"/>
              </a:ext>
            </a:extLst>
          </p:cNvPr>
          <p:cNvSpPr txBox="1"/>
          <p:nvPr/>
        </p:nvSpPr>
        <p:spPr>
          <a:xfrm>
            <a:off x="2857500" y="5895201"/>
            <a:ext cx="800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[Disclaimer, copyright, data source info at bottom of page]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139C4D-4180-BED5-36C1-4D2BEFA05E9F}"/>
              </a:ext>
            </a:extLst>
          </p:cNvPr>
          <p:cNvSpPr/>
          <p:nvPr/>
        </p:nvSpPr>
        <p:spPr>
          <a:xfrm>
            <a:off x="114300" y="342900"/>
            <a:ext cx="2490105" cy="1143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0F84C-D32F-51FF-C5C3-DFA7D991BC40}"/>
              </a:ext>
            </a:extLst>
          </p:cNvPr>
          <p:cNvSpPr/>
          <p:nvPr/>
        </p:nvSpPr>
        <p:spPr>
          <a:xfrm>
            <a:off x="114300" y="1600200"/>
            <a:ext cx="2490105" cy="4457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[Interact with app;</a:t>
            </a:r>
          </a:p>
          <a:p>
            <a:pPr algn="ctr"/>
            <a:r>
              <a:rPr lang="en-US" dirty="0"/>
              <a:t>select data here]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8ECEC-9186-62BF-9AC9-489E52DF8334}"/>
              </a:ext>
            </a:extLst>
          </p:cNvPr>
          <p:cNvSpPr/>
          <p:nvPr/>
        </p:nvSpPr>
        <p:spPr>
          <a:xfrm>
            <a:off x="228600" y="1714500"/>
            <a:ext cx="2286000" cy="342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Title</a:t>
            </a:r>
            <a:r>
              <a:rPr lang="en-US" sz="1400" dirty="0"/>
              <a:t> multi-select dropdown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82516-9363-9B1C-12B3-4E113A5A8977}"/>
              </a:ext>
            </a:extLst>
          </p:cNvPr>
          <p:cNvSpPr/>
          <p:nvPr/>
        </p:nvSpPr>
        <p:spPr>
          <a:xfrm>
            <a:off x="228600" y="2171700"/>
            <a:ext cx="2286000" cy="342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Year </a:t>
            </a:r>
            <a:r>
              <a:rPr lang="en-US" sz="1400" dirty="0"/>
              <a:t>slider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3E889E-0A6F-4812-06F2-243DE9A640E1}"/>
              </a:ext>
            </a:extLst>
          </p:cNvPr>
          <p:cNvSpPr/>
          <p:nvPr/>
        </p:nvSpPr>
        <p:spPr>
          <a:xfrm>
            <a:off x="228600" y="2628900"/>
            <a:ext cx="2286000" cy="342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Movie/Show </a:t>
            </a:r>
            <a:r>
              <a:rPr lang="en-US" sz="1400" dirty="0"/>
              <a:t>Dropdown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3A60B3-AB5C-72C8-0427-112AE164C31C}"/>
              </a:ext>
            </a:extLst>
          </p:cNvPr>
          <p:cNvSpPr/>
          <p:nvPr/>
        </p:nvSpPr>
        <p:spPr>
          <a:xfrm>
            <a:off x="228600" y="3101686"/>
            <a:ext cx="2286000" cy="3474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IF SHOW: season, episode dropdowns </a:t>
            </a:r>
            <a:r>
              <a:rPr lang="en-US" sz="1050" dirty="0"/>
              <a:t>(2, side by side)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0D8CD-5344-0B43-7310-9A856E4719A2}"/>
              </a:ext>
            </a:extLst>
          </p:cNvPr>
          <p:cNvSpPr/>
          <p:nvPr/>
        </p:nvSpPr>
        <p:spPr>
          <a:xfrm>
            <a:off x="228600" y="3563458"/>
            <a:ext cx="2286000" cy="3429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Device </a:t>
            </a:r>
            <a:r>
              <a:rPr lang="en-US" sz="1400" dirty="0"/>
              <a:t>Dropdown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F6B2CA-E1E4-44F0-E06E-C050FE803069}"/>
              </a:ext>
            </a:extLst>
          </p:cNvPr>
          <p:cNvSpPr/>
          <p:nvPr/>
        </p:nvSpPr>
        <p:spPr>
          <a:xfrm>
            <a:off x="228600" y="4000501"/>
            <a:ext cx="2286000" cy="13716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BED1E-78D1-2B52-A85B-D0D02F7A2D03}"/>
              </a:ext>
            </a:extLst>
          </p:cNvPr>
          <p:cNvSpPr/>
          <p:nvPr/>
        </p:nvSpPr>
        <p:spPr>
          <a:xfrm>
            <a:off x="342900" y="4229100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ImgCount</a:t>
            </a:r>
            <a:r>
              <a:rPr lang="en-US" sz="1400" b="1" dirty="0"/>
              <a:t> </a:t>
            </a:r>
            <a:r>
              <a:rPr lang="en-US" sz="1400" dirty="0"/>
              <a:t>slider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72D4F6-660E-8075-755F-D984A7ABDDA1}"/>
              </a:ext>
            </a:extLst>
          </p:cNvPr>
          <p:cNvSpPr/>
          <p:nvPr/>
        </p:nvSpPr>
        <p:spPr>
          <a:xfrm>
            <a:off x="347056" y="461841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AvgRating</a:t>
            </a:r>
            <a:r>
              <a:rPr lang="en-US" sz="1400" b="1" dirty="0"/>
              <a:t> </a:t>
            </a:r>
            <a:r>
              <a:rPr lang="en-US" sz="1400" dirty="0"/>
              <a:t>slider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68918-C6B7-EC24-73D2-D322D8A6E7BC}"/>
              </a:ext>
            </a:extLst>
          </p:cNvPr>
          <p:cNvSpPr/>
          <p:nvPr/>
        </p:nvSpPr>
        <p:spPr>
          <a:xfrm>
            <a:off x="342900" y="5007724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NumVotes</a:t>
            </a:r>
            <a:r>
              <a:rPr lang="en-US" sz="1400" b="1" dirty="0"/>
              <a:t> </a:t>
            </a:r>
            <a:r>
              <a:rPr lang="en-US" sz="1400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313388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164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Werbel, Jonah Zachary (jhu7uc)</dc:creator>
  <cp:lastModifiedBy>Werbel, Jonah Zachary (jhu7uc)</cp:lastModifiedBy>
  <cp:revision>2</cp:revision>
  <dcterms:created xsi:type="dcterms:W3CDTF">2024-03-12T15:45:25Z</dcterms:created>
  <dcterms:modified xsi:type="dcterms:W3CDTF">2024-03-14T15:56:47Z</dcterms:modified>
</cp:coreProperties>
</file>