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iret One"/>
      <p:regular r:id="rId14"/>
    </p:embeddedFont>
    <p:embeddedFont>
      <p:font typeface="Oxygen Light"/>
      <p:regular r:id="rId15"/>
      <p:bold r:id="rId16"/>
    </p:embeddedFont>
    <p:embeddedFont>
      <p:font typeface="Oxygen"/>
      <p:regular r:id="rId17"/>
      <p:bold r:id="rId18"/>
    </p:embeddedFont>
    <p:embeddedFont>
      <p:font typeface="Anaheim"/>
      <p:regular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xygenLight-regular.fntdata"/><Relationship Id="rId14" Type="http://schemas.openxmlformats.org/officeDocument/2006/relationships/font" Target="fonts/PoiretOne-regular.fntdata"/><Relationship Id="rId17" Type="http://schemas.openxmlformats.org/officeDocument/2006/relationships/font" Target="fonts/Oxygen-regular.fntdata"/><Relationship Id="rId16" Type="http://schemas.openxmlformats.org/officeDocument/2006/relationships/font" Target="fonts/OxygenLight-bold.fntdata"/><Relationship Id="rId19" Type="http://schemas.openxmlformats.org/officeDocument/2006/relationships/font" Target="fonts/Anaheim-regular.fntdata"/><Relationship Id="rId18" Type="http://schemas.openxmlformats.org/officeDocument/2006/relationships/font" Target="fonts/Oxyge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ecd8db3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ecd8db3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1173 14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ecd8db3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ecd8db3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ecd8db3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ecd8db3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cecd8db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cecd8db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cecd8db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cecd8db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ecd8db3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ecd8db3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cecd8db3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cecd8db3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gun control curb violence?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 Shi Stat4893W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for research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720000" y="1152475"/>
            <a:ext cx="52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Research </a:t>
            </a:r>
            <a:r>
              <a:rPr b="1" lang="en" sz="1300">
                <a:solidFill>
                  <a:srgbClr val="000000"/>
                </a:solidFill>
              </a:rPr>
              <a:t>Question：	</a:t>
            </a:r>
            <a:r>
              <a:rPr lang="en" sz="1300">
                <a:solidFill>
                  <a:srgbClr val="000000"/>
                </a:solidFill>
              </a:rPr>
              <a:t>	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 will the gun prohibition law influence violence.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If there are other aspects that will influence the violent situation.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The statistical method(s):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Random forest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Linear regression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Dataset: More Guns, Less Crime?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https://vincentarelbundock.github.io/Rdatasets/datasets.html</a:t>
            </a:r>
            <a:endParaRPr sz="1300"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275" y="1152475"/>
            <a:ext cx="1597724" cy="159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250" y="2975500"/>
            <a:ext cx="2196350" cy="18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method: </a:t>
            </a:r>
            <a:r>
              <a:rPr lang="en"/>
              <a:t>Random Forest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91919"/>
                </a:solidFill>
              </a:rPr>
              <a:t>Concepts: N(training sample), M(sample character number)</a:t>
            </a:r>
            <a:r>
              <a:rPr lang="en">
                <a:solidFill>
                  <a:srgbClr val="191919"/>
                </a:solidFill>
              </a:rPr>
              <a:t> , m(sample character number)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863" y="1846175"/>
            <a:ext cx="6165324" cy="26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/>
          <p:nvPr/>
        </p:nvSpPr>
        <p:spPr>
          <a:xfrm>
            <a:off x="1107675" y="3866800"/>
            <a:ext cx="17175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489450" y="4568875"/>
            <a:ext cx="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394950" y="3989950"/>
            <a:ext cx="6183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83" name="Google Shape;183;p34"/>
          <p:cNvSpPr/>
          <p:nvPr/>
        </p:nvSpPr>
        <p:spPr>
          <a:xfrm>
            <a:off x="1790338" y="1846175"/>
            <a:ext cx="521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918750" y="1919975"/>
            <a:ext cx="6183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method: Random Forest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P</a:t>
            </a:r>
            <a:r>
              <a:rPr b="1" lang="en">
                <a:solidFill>
                  <a:srgbClr val="191919"/>
                </a:solidFill>
              </a:rPr>
              <a:t>ros: </a:t>
            </a:r>
            <a:endParaRPr b="1"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b="1" lang="en">
                <a:solidFill>
                  <a:srgbClr val="191919"/>
                </a:solidFill>
              </a:rPr>
              <a:t>Good for testing outlier </a:t>
            </a:r>
            <a:endParaRPr b="1"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b="1" lang="en">
                <a:solidFill>
                  <a:srgbClr val="191919"/>
                </a:solidFill>
              </a:rPr>
              <a:t>For unbalanced data, it can balance the sample error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Cons:</a:t>
            </a:r>
            <a:endParaRPr b="1"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b="1" lang="en">
                <a:solidFill>
                  <a:srgbClr val="191919"/>
                </a:solidFill>
              </a:rPr>
              <a:t>Sacrifice the intrinsic interpretability present in decision trees.(reference 1)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（violent can be explained by years and income)</a:t>
            </a:r>
            <a:endParaRPr b="1"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b="1" lang="en">
                <a:solidFill>
                  <a:srgbClr val="191919"/>
                </a:solidFill>
              </a:rPr>
              <a:t>May not enhance the </a:t>
            </a:r>
            <a:r>
              <a:rPr b="1" lang="en">
                <a:solidFill>
                  <a:srgbClr val="191919"/>
                </a:solidFill>
              </a:rPr>
              <a:t>accuracy</a:t>
            </a:r>
            <a:r>
              <a:rPr b="1" lang="en">
                <a:solidFill>
                  <a:srgbClr val="191919"/>
                </a:solidFill>
              </a:rPr>
              <a:t> of the base learner. 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(Linear regression can also do that)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293400" y="1152475"/>
            <a:ext cx="41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Male and income is the most important variables among all the variables. 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Law is also related to the </a:t>
            </a:r>
            <a:r>
              <a:rPr lang="en">
                <a:solidFill>
                  <a:srgbClr val="191919"/>
                </a:solidFill>
              </a:rPr>
              <a:t>violence, but it is the sixth important variables. 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52475"/>
            <a:ext cx="2869975" cy="33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result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625550" y="1187300"/>
            <a:ext cx="48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In my linear regression model, I have the final model be selecting the smallest AIC (Akaike information criterion) is 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V</a:t>
            </a:r>
            <a:r>
              <a:rPr b="1" lang="en">
                <a:solidFill>
                  <a:srgbClr val="191919"/>
                </a:solidFill>
              </a:rPr>
              <a:t>iolent is </a:t>
            </a:r>
            <a:r>
              <a:rPr b="1" lang="en">
                <a:solidFill>
                  <a:srgbClr val="191919"/>
                </a:solidFill>
              </a:rPr>
              <a:t>related</a:t>
            </a:r>
            <a:r>
              <a:rPr b="1" lang="en">
                <a:solidFill>
                  <a:srgbClr val="191919"/>
                </a:solidFill>
              </a:rPr>
              <a:t> to law, density, income and male. 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</a:endParaRPr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75" y="1187300"/>
            <a:ext cx="2888550" cy="33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 for now</a:t>
            </a:r>
            <a:endParaRPr sz="3000"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20000" y="1152475"/>
            <a:ext cx="42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900"/>
              <a:buChar char="●"/>
            </a:pPr>
            <a:r>
              <a:rPr b="1" lang="en" sz="1900">
                <a:solidFill>
                  <a:srgbClr val="191919"/>
                </a:solidFill>
              </a:rPr>
              <a:t>Limitation: </a:t>
            </a:r>
            <a:endParaRPr b="1" sz="19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91919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900"/>
              <a:buChar char="●"/>
            </a:pPr>
            <a:r>
              <a:rPr b="1" lang="en" sz="1900">
                <a:solidFill>
                  <a:srgbClr val="191919"/>
                </a:solidFill>
              </a:rPr>
              <a:t>Independence assumption cannot be fulfilled</a:t>
            </a:r>
            <a:endParaRPr b="1" sz="1900">
              <a:solidFill>
                <a:srgbClr val="191919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900"/>
              <a:buChar char="●"/>
            </a:pPr>
            <a:r>
              <a:rPr b="1" lang="en" sz="1900">
                <a:solidFill>
                  <a:srgbClr val="191919"/>
                </a:solidFill>
              </a:rPr>
              <a:t>Data is from 1977 to 1999. It is  outdated. </a:t>
            </a:r>
            <a:endParaRPr b="1" sz="1900">
              <a:solidFill>
                <a:srgbClr val="19191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125" y="1386600"/>
            <a:ext cx="3359500" cy="2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Santur, Y., Karaköse, M., &amp; Akin, E. (2016, December). Random forest based diagnosis approach for rail fault inspection in railways. In 2016 National Conference on Electrical, Electronics and Biomedical Engineering (ELECO) (pp. 745-750). IEEE.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