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81" r:id="rId5"/>
    <p:sldId id="259" r:id="rId6"/>
    <p:sldId id="271" r:id="rId7"/>
    <p:sldId id="270" r:id="rId8"/>
    <p:sldId id="272" r:id="rId9"/>
    <p:sldId id="273" r:id="rId10"/>
    <p:sldId id="274" r:id="rId11"/>
    <p:sldId id="275" r:id="rId12"/>
    <p:sldId id="277" r:id="rId13"/>
    <p:sldId id="261" r:id="rId14"/>
    <p:sldId id="282" r:id="rId15"/>
    <p:sldId id="262" r:id="rId16"/>
    <p:sldId id="264" r:id="rId17"/>
    <p:sldId id="265" r:id="rId18"/>
    <p:sldId id="280" r:id="rId19"/>
    <p:sldId id="266" r:id="rId20"/>
    <p:sldId id="27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Gandy" initials="JG" lastIdx="1" clrIdx="0">
    <p:extLst>
      <p:ext uri="{19B8F6BF-5375-455C-9EA6-DF929625EA0E}">
        <p15:presenceInfo xmlns:p15="http://schemas.microsoft.com/office/powerpoint/2012/main" userId="f439f4fe127019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30C0D"/>
    <a:srgbClr val="B7BF0A"/>
    <a:srgbClr val="007FA3"/>
    <a:srgbClr val="BDD6E6"/>
    <a:srgbClr val="FFB81C"/>
    <a:srgbClr val="C1C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8T14:31:57.797" idx="1">
    <p:pos x="7815" y="202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813D-BA55-4D72-B15B-FB5ED040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50B9B-A66C-4F73-AED2-22EC995AD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DF66-6786-4BDC-A2BD-C53D8FA0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4B89-579D-423F-A079-07AA7DA2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0437-162F-4D21-BBF2-900F142F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CB6E-05AE-4FCC-9B0A-F1437684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15A2D-1169-4D5C-A683-FCAB3056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3ECFD-1EA6-41A5-B5A0-67BBC5A8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DC30-F4E1-4753-86F1-6D6A4226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4488-FE2C-4CFD-A48F-996A9A01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113A1-5DDB-4D56-B944-75F770E35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3C569-CAB6-48AE-8B3D-545D4C33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D25D-AE7A-4AD1-8A53-39BFB632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A6D43-A708-4B11-9A84-CD61177C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D3783-3403-40A7-8351-C9F94112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ADF4-D88C-439A-BA26-B5EC8C96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0D4C-C68E-45A3-9D1C-B011C249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0CB4-7DAF-4E25-9ABC-D13C101B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EFB9-1345-4721-9F22-873A42C2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8F81-E5A8-43E5-BB8D-3A0A8A99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CC21-7A8A-4C86-84F6-85499415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1514A-EB14-44FE-8D06-5812A9423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8238-5F61-4AB6-92A2-F00350B7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4559-A999-4A26-979F-2A265F8D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AF40-76D6-47B8-B6E0-650E98C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70CC-240E-4680-BD82-9D5DAABA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FF10-501E-4C26-A18D-40DC695D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7C8F5-84BD-449A-98AB-BF95EB1E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86BB-38B7-46DC-84B6-1D83340B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D81F-40FD-46FE-A86F-033C0194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0B334-5A9E-42A4-ABCC-C459F7DD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04A5-4995-4506-BE3B-EE1D3D66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B7E6-CCF2-4933-AE63-1D0C1AAE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63C8A-05D8-4633-B2EB-311C0E2B3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DBF2E-3FF3-4E21-AF98-332D15904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EB624-DE5B-414F-87AE-E0CCC9B6A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55452-971C-4BA4-8D6B-7D518061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2AF68-E173-46C4-91E7-4255BEC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EDC24-7D5C-4DCA-B2D5-EB3600C5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4141-BD3C-49A9-8B70-F304EC33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4E2A8-F83B-4153-AB85-90D93DB3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2CEEF-FF0D-4FE8-8929-BB370973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414B8-E062-4EA2-B963-53BD33A2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6C894-68B5-4615-934D-761C2D27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590DB-0B67-4616-88AC-1295324F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2436-863B-4056-83ED-664114E1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1619-E736-4DCF-8004-3C90998F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E797-E327-4F15-A95B-424BEB35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28F55-3996-4AAB-AA24-BE402B4DA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B934-934A-47D6-9E2C-C3379E3C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90D5-DC5C-4FBE-8241-4F58468A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D95C3-C3AF-4086-8151-361ED37E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9EF1-8E64-4994-9EE9-C1574BD5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6E8BD-BDB9-4A7B-9EF5-F940EBECD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47E84-F639-42A2-9616-FFA740FA5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7471-E281-4E8A-A0C0-C2AF5D77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F608-57B9-48AC-ABD8-EF4D1DFA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2A42A-99E0-4107-95E7-A975E1AB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8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BD178-E2A1-471B-B6C1-2CA9BA02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F7F0-34E0-452E-841A-89A098BF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5398-64D8-4387-B436-49252D4F7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9C40E-71DF-4A0F-B071-6C7DFEC3F7F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C99E-17BC-4875-ABFE-8832B1583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5D3F8-40B8-4160-AB1E-6A64C8B18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95A5-5250-40AC-B582-3A5A2BC2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8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hyperlink" Target="https://github.com/Jonahz1/CAVs_ROS_ra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selectronics.com/screen/page/dbc-database-can-bus-conversion-wireshark-j1939-example/language/en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153032-2F85-4619-B5DF-2AAAC505B6AD}"/>
              </a:ext>
            </a:extLst>
          </p:cNvPr>
          <p:cNvSpPr/>
          <p:nvPr/>
        </p:nvSpPr>
        <p:spPr>
          <a:xfrm>
            <a:off x="0" y="1908845"/>
            <a:ext cx="12192000" cy="2921466"/>
          </a:xfrm>
          <a:prstGeom prst="rect">
            <a:avLst/>
          </a:prstGeom>
          <a:solidFill>
            <a:srgbClr val="63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latin typeface="+mj-lt"/>
              </a:rPr>
              <a:t>ECO CAR Interview Presentation</a:t>
            </a:r>
          </a:p>
        </p:txBody>
      </p:sp>
      <p:pic>
        <p:nvPicPr>
          <p:cNvPr id="2050" name="Picture 2" descr="Mississippi State Bulldogs College Football - Mississippi State ...">
            <a:extLst>
              <a:ext uri="{FF2B5EF4-FFF2-40B4-BE49-F238E27FC236}">
                <a16:creationId xmlns:a16="http://schemas.microsoft.com/office/drawing/2014/main" id="{7ED6EF78-2A4B-4443-9EF1-3AF77960F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504" y="5440504"/>
            <a:ext cx="1417496" cy="141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735B4-DE87-4BF1-983E-06DF9D4DF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642" y="316806"/>
            <a:ext cx="4242716" cy="1298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D08EE-0729-44E9-B44E-681098C4C7D5}"/>
              </a:ext>
            </a:extLst>
          </p:cNvPr>
          <p:cNvSpPr txBox="1"/>
          <p:nvPr/>
        </p:nvSpPr>
        <p:spPr>
          <a:xfrm>
            <a:off x="4942514" y="4811785"/>
            <a:ext cx="2615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30C0D"/>
                </a:solidFill>
              </a:rPr>
              <a:t>By: Jonah Gandy</a:t>
            </a:r>
          </a:p>
        </p:txBody>
      </p:sp>
    </p:spTree>
    <p:extLst>
      <p:ext uri="{BB962C8B-B14F-4D97-AF65-F5344CB8AC3E}">
        <p14:creationId xmlns:p14="http://schemas.microsoft.com/office/powerpoint/2010/main" val="425918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F20F77-4F97-40CD-A350-24916DFF0DC5}"/>
              </a:ext>
            </a:extLst>
          </p:cNvPr>
          <p:cNvSpPr/>
          <p:nvPr/>
        </p:nvSpPr>
        <p:spPr>
          <a:xfrm>
            <a:off x="0" y="-1"/>
            <a:ext cx="3125755" cy="6858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BACDE-8E79-4734-B435-DCA91ED4EDB7}"/>
              </a:ext>
            </a:extLst>
          </p:cNvPr>
          <p:cNvSpPr/>
          <p:nvPr/>
        </p:nvSpPr>
        <p:spPr>
          <a:xfrm>
            <a:off x="312567" y="172920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ROS Node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E0C1AF-225B-4CD2-9A5E-65D2706721C1}"/>
              </a:ext>
            </a:extLst>
          </p:cNvPr>
          <p:cNvSpPr/>
          <p:nvPr/>
        </p:nvSpPr>
        <p:spPr>
          <a:xfrm>
            <a:off x="312566" y="3572094"/>
            <a:ext cx="2537927" cy="39582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Radar Msg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6D90C8-BDF8-4ABB-90C1-B6CF1DE8AB9B}"/>
              </a:ext>
            </a:extLst>
          </p:cNvPr>
          <p:cNvSpPr/>
          <p:nvPr/>
        </p:nvSpPr>
        <p:spPr>
          <a:xfrm>
            <a:off x="312568" y="111573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Libraries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16108-D3C1-4CA2-900E-3222F0F32564}"/>
              </a:ext>
            </a:extLst>
          </p:cNvPr>
          <p:cNvSpPr/>
          <p:nvPr/>
        </p:nvSpPr>
        <p:spPr>
          <a:xfrm>
            <a:off x="312566" y="4185558"/>
            <a:ext cx="2537927" cy="395822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Publishing Loop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99D108-D359-47C1-9D68-1289C7B8E741}"/>
              </a:ext>
            </a:extLst>
          </p:cNvPr>
          <p:cNvSpPr/>
          <p:nvPr/>
        </p:nvSpPr>
        <p:spPr>
          <a:xfrm>
            <a:off x="312567" y="2342714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CAN Signals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9AD3C8-FF89-4877-A379-4DF79D73C5FC}"/>
              </a:ext>
            </a:extLst>
          </p:cNvPr>
          <p:cNvSpPr/>
          <p:nvPr/>
        </p:nvSpPr>
        <p:spPr>
          <a:xfrm>
            <a:off x="312566" y="295863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CAN bus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926EAF-44C3-4ADF-B229-047FB2C81C36}"/>
              </a:ext>
            </a:extLst>
          </p:cNvPr>
          <p:cNvSpPr/>
          <p:nvPr/>
        </p:nvSpPr>
        <p:spPr>
          <a:xfrm>
            <a:off x="312566" y="4799022"/>
            <a:ext cx="1987423" cy="395822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CAN Msg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799C36-6E46-49BB-A221-848BAB648D79}"/>
              </a:ext>
            </a:extLst>
          </p:cNvPr>
          <p:cNvSpPr/>
          <p:nvPr/>
        </p:nvSpPr>
        <p:spPr>
          <a:xfrm>
            <a:off x="312566" y="5412486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 Message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FA10E0-9382-4571-A9D0-1833D649F456}"/>
              </a:ext>
            </a:extLst>
          </p:cNvPr>
          <p:cNvSpPr/>
          <p:nvPr/>
        </p:nvSpPr>
        <p:spPr>
          <a:xfrm>
            <a:off x="312566" y="6025950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&amp; Publish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5B4AEB-A754-44F1-A848-06277C1C653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1581531" y="1511560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129FA1-1923-4A96-9632-281BCCB50E7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581529" y="2125023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74AE23-BA17-4304-91E4-C4954D4EB3E1}"/>
              </a:ext>
            </a:extLst>
          </p:cNvPr>
          <p:cNvCxnSpPr>
            <a:cxnSpLocks/>
          </p:cNvCxnSpPr>
          <p:nvPr/>
        </p:nvCxnSpPr>
        <p:spPr>
          <a:xfrm flipH="1">
            <a:off x="1581527" y="2740988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84392-AFCB-4171-B73F-17EBEB4B9C75}"/>
              </a:ext>
            </a:extLst>
          </p:cNvPr>
          <p:cNvCxnSpPr>
            <a:cxnSpLocks/>
          </p:cNvCxnSpPr>
          <p:nvPr/>
        </p:nvCxnSpPr>
        <p:spPr>
          <a:xfrm flipH="1">
            <a:off x="1581526" y="3967916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330C2-F707-43F1-A94C-2635147E60D4}"/>
              </a:ext>
            </a:extLst>
          </p:cNvPr>
          <p:cNvCxnSpPr>
            <a:cxnSpLocks/>
          </p:cNvCxnSpPr>
          <p:nvPr/>
        </p:nvCxnSpPr>
        <p:spPr>
          <a:xfrm flipH="1">
            <a:off x="1581526" y="3354452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D3A785-44CE-49E7-9CA2-EF86544373B9}"/>
              </a:ext>
            </a:extLst>
          </p:cNvPr>
          <p:cNvCxnSpPr>
            <a:cxnSpLocks/>
          </p:cNvCxnSpPr>
          <p:nvPr/>
        </p:nvCxnSpPr>
        <p:spPr>
          <a:xfrm flipH="1">
            <a:off x="1306276" y="4581381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311055-93CF-44AD-BB3E-09BFE8859DE0}"/>
              </a:ext>
            </a:extLst>
          </p:cNvPr>
          <p:cNvCxnSpPr>
            <a:cxnSpLocks/>
          </p:cNvCxnSpPr>
          <p:nvPr/>
        </p:nvCxnSpPr>
        <p:spPr>
          <a:xfrm flipH="1">
            <a:off x="1306275" y="5194844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B565A-AF33-495E-B71D-A9926CE45251}"/>
              </a:ext>
            </a:extLst>
          </p:cNvPr>
          <p:cNvCxnSpPr>
            <a:cxnSpLocks/>
          </p:cNvCxnSpPr>
          <p:nvPr/>
        </p:nvCxnSpPr>
        <p:spPr>
          <a:xfrm flipH="1">
            <a:off x="1306274" y="5808309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988946-4DDE-4EDD-BDBA-7B08894CCDF5}"/>
              </a:ext>
            </a:extLst>
          </p:cNvPr>
          <p:cNvCxnSpPr>
            <a:stCxn id="22" idx="3"/>
          </p:cNvCxnSpPr>
          <p:nvPr/>
        </p:nvCxnSpPr>
        <p:spPr>
          <a:xfrm flipV="1">
            <a:off x="2299989" y="4581380"/>
            <a:ext cx="270593" cy="16424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1F83A9-7655-4853-A2A3-F0449EAB75DF}"/>
              </a:ext>
            </a:extLst>
          </p:cNvPr>
          <p:cNvSpPr txBox="1"/>
          <p:nvPr/>
        </p:nvSpPr>
        <p:spPr>
          <a:xfrm>
            <a:off x="457203" y="282179"/>
            <a:ext cx="2211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ROS Node</a:t>
            </a:r>
          </a:p>
        </p:txBody>
      </p:sp>
      <p:pic>
        <p:nvPicPr>
          <p:cNvPr id="45" name="Picture 2" descr="Mississippi State Bulldogs College Football - Mississippi State ...">
            <a:extLst>
              <a:ext uri="{FF2B5EF4-FFF2-40B4-BE49-F238E27FC236}">
                <a16:creationId xmlns:a16="http://schemas.microsoft.com/office/drawing/2014/main" id="{8DD01055-84B1-4F0E-82E3-AB73DD19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024" y="5773024"/>
            <a:ext cx="1084976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A28112-1255-42E5-93CC-2EDD33F6B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25" r="40883" b="50000"/>
          <a:stretch/>
        </p:blipFill>
        <p:spPr>
          <a:xfrm>
            <a:off x="3163053" y="3041780"/>
            <a:ext cx="8957412" cy="90936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8031CA-06D9-4D31-8ACF-6594AB560F5D}"/>
              </a:ext>
            </a:extLst>
          </p:cNvPr>
          <p:cNvSpPr/>
          <p:nvPr/>
        </p:nvSpPr>
        <p:spPr>
          <a:xfrm>
            <a:off x="5696315" y="1066904"/>
            <a:ext cx="3739886" cy="1165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Solutions for blocking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bus.recv</a:t>
            </a:r>
            <a:r>
              <a:rPr lang="en-US" dirty="0">
                <a:solidFill>
                  <a:schemeClr val="tx1"/>
                </a:solidFill>
              </a:rPr>
              <a:t>(timeout=60)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Multithreaded approach</a:t>
            </a:r>
          </a:p>
        </p:txBody>
      </p:sp>
    </p:spTree>
    <p:extLst>
      <p:ext uri="{BB962C8B-B14F-4D97-AF65-F5344CB8AC3E}">
        <p14:creationId xmlns:p14="http://schemas.microsoft.com/office/powerpoint/2010/main" val="115681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F20F77-4F97-40CD-A350-24916DFF0DC5}"/>
              </a:ext>
            </a:extLst>
          </p:cNvPr>
          <p:cNvSpPr/>
          <p:nvPr/>
        </p:nvSpPr>
        <p:spPr>
          <a:xfrm>
            <a:off x="0" y="-1"/>
            <a:ext cx="3125755" cy="6858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BACDE-8E79-4734-B435-DCA91ED4EDB7}"/>
              </a:ext>
            </a:extLst>
          </p:cNvPr>
          <p:cNvSpPr/>
          <p:nvPr/>
        </p:nvSpPr>
        <p:spPr>
          <a:xfrm>
            <a:off x="312567" y="172920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ROS Node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E0C1AF-225B-4CD2-9A5E-65D2706721C1}"/>
              </a:ext>
            </a:extLst>
          </p:cNvPr>
          <p:cNvSpPr/>
          <p:nvPr/>
        </p:nvSpPr>
        <p:spPr>
          <a:xfrm>
            <a:off x="312566" y="3572094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Radar Msg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6D90C8-BDF8-4ABB-90C1-B6CF1DE8AB9B}"/>
              </a:ext>
            </a:extLst>
          </p:cNvPr>
          <p:cNvSpPr/>
          <p:nvPr/>
        </p:nvSpPr>
        <p:spPr>
          <a:xfrm>
            <a:off x="312568" y="111573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Libraries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16108-D3C1-4CA2-900E-3222F0F32564}"/>
              </a:ext>
            </a:extLst>
          </p:cNvPr>
          <p:cNvSpPr/>
          <p:nvPr/>
        </p:nvSpPr>
        <p:spPr>
          <a:xfrm>
            <a:off x="312566" y="4185558"/>
            <a:ext cx="2537927" cy="395822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Publishing Loop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99D108-D359-47C1-9D68-1289C7B8E741}"/>
              </a:ext>
            </a:extLst>
          </p:cNvPr>
          <p:cNvSpPr/>
          <p:nvPr/>
        </p:nvSpPr>
        <p:spPr>
          <a:xfrm>
            <a:off x="312567" y="2342714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CAN Signals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9AD3C8-FF89-4877-A379-4DF79D73C5FC}"/>
              </a:ext>
            </a:extLst>
          </p:cNvPr>
          <p:cNvSpPr/>
          <p:nvPr/>
        </p:nvSpPr>
        <p:spPr>
          <a:xfrm>
            <a:off x="312566" y="295863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CAN bus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926EAF-44C3-4ADF-B229-047FB2C81C36}"/>
              </a:ext>
            </a:extLst>
          </p:cNvPr>
          <p:cNvSpPr/>
          <p:nvPr/>
        </p:nvSpPr>
        <p:spPr>
          <a:xfrm>
            <a:off x="312566" y="4799022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CAN Msg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799C36-6E46-49BB-A221-848BAB648D79}"/>
              </a:ext>
            </a:extLst>
          </p:cNvPr>
          <p:cNvSpPr/>
          <p:nvPr/>
        </p:nvSpPr>
        <p:spPr>
          <a:xfrm>
            <a:off x="312566" y="5412486"/>
            <a:ext cx="1987423" cy="395822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 Message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FA10E0-9382-4571-A9D0-1833D649F456}"/>
              </a:ext>
            </a:extLst>
          </p:cNvPr>
          <p:cNvSpPr/>
          <p:nvPr/>
        </p:nvSpPr>
        <p:spPr>
          <a:xfrm>
            <a:off x="312566" y="6025950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&amp; Publish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5B4AEB-A754-44F1-A848-06277C1C653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1581531" y="1511560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129FA1-1923-4A96-9632-281BCCB50E7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581529" y="2125023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74AE23-BA17-4304-91E4-C4954D4EB3E1}"/>
              </a:ext>
            </a:extLst>
          </p:cNvPr>
          <p:cNvCxnSpPr>
            <a:cxnSpLocks/>
          </p:cNvCxnSpPr>
          <p:nvPr/>
        </p:nvCxnSpPr>
        <p:spPr>
          <a:xfrm flipH="1">
            <a:off x="1581527" y="2740988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84392-AFCB-4171-B73F-17EBEB4B9C75}"/>
              </a:ext>
            </a:extLst>
          </p:cNvPr>
          <p:cNvCxnSpPr>
            <a:cxnSpLocks/>
          </p:cNvCxnSpPr>
          <p:nvPr/>
        </p:nvCxnSpPr>
        <p:spPr>
          <a:xfrm flipH="1">
            <a:off x="1581526" y="3967916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330C2-F707-43F1-A94C-2635147E60D4}"/>
              </a:ext>
            </a:extLst>
          </p:cNvPr>
          <p:cNvCxnSpPr>
            <a:cxnSpLocks/>
          </p:cNvCxnSpPr>
          <p:nvPr/>
        </p:nvCxnSpPr>
        <p:spPr>
          <a:xfrm flipH="1">
            <a:off x="1581526" y="3354452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D3A785-44CE-49E7-9CA2-EF86544373B9}"/>
              </a:ext>
            </a:extLst>
          </p:cNvPr>
          <p:cNvCxnSpPr>
            <a:cxnSpLocks/>
          </p:cNvCxnSpPr>
          <p:nvPr/>
        </p:nvCxnSpPr>
        <p:spPr>
          <a:xfrm flipH="1">
            <a:off x="1306276" y="4581381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311055-93CF-44AD-BB3E-09BFE8859DE0}"/>
              </a:ext>
            </a:extLst>
          </p:cNvPr>
          <p:cNvCxnSpPr>
            <a:cxnSpLocks/>
          </p:cNvCxnSpPr>
          <p:nvPr/>
        </p:nvCxnSpPr>
        <p:spPr>
          <a:xfrm flipH="1">
            <a:off x="1306275" y="5194844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B565A-AF33-495E-B71D-A9926CE45251}"/>
              </a:ext>
            </a:extLst>
          </p:cNvPr>
          <p:cNvCxnSpPr>
            <a:cxnSpLocks/>
          </p:cNvCxnSpPr>
          <p:nvPr/>
        </p:nvCxnSpPr>
        <p:spPr>
          <a:xfrm flipH="1">
            <a:off x="1306274" y="5808309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988946-4DDE-4EDD-BDBA-7B08894CCDF5}"/>
              </a:ext>
            </a:extLst>
          </p:cNvPr>
          <p:cNvCxnSpPr>
            <a:stCxn id="22" idx="3"/>
          </p:cNvCxnSpPr>
          <p:nvPr/>
        </p:nvCxnSpPr>
        <p:spPr>
          <a:xfrm flipV="1">
            <a:off x="2299989" y="4581380"/>
            <a:ext cx="270593" cy="16424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1F83A9-7655-4853-A2A3-F0449EAB75DF}"/>
              </a:ext>
            </a:extLst>
          </p:cNvPr>
          <p:cNvSpPr txBox="1"/>
          <p:nvPr/>
        </p:nvSpPr>
        <p:spPr>
          <a:xfrm>
            <a:off x="457203" y="282179"/>
            <a:ext cx="2211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ROS Node</a:t>
            </a:r>
          </a:p>
        </p:txBody>
      </p:sp>
      <p:pic>
        <p:nvPicPr>
          <p:cNvPr id="45" name="Picture 2" descr="Mississippi State Bulldogs College Football - Mississippi State ...">
            <a:extLst>
              <a:ext uri="{FF2B5EF4-FFF2-40B4-BE49-F238E27FC236}">
                <a16:creationId xmlns:a16="http://schemas.microsoft.com/office/drawing/2014/main" id="{8DD01055-84B1-4F0E-82E3-AB73DD19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024" y="5773024"/>
            <a:ext cx="1084976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58258-57B5-4FBE-97D9-0E27650E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188" y="3032449"/>
            <a:ext cx="8701969" cy="7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F20F77-4F97-40CD-A350-24916DFF0DC5}"/>
              </a:ext>
            </a:extLst>
          </p:cNvPr>
          <p:cNvSpPr/>
          <p:nvPr/>
        </p:nvSpPr>
        <p:spPr>
          <a:xfrm>
            <a:off x="0" y="-1"/>
            <a:ext cx="3125755" cy="6858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BACDE-8E79-4734-B435-DCA91ED4EDB7}"/>
              </a:ext>
            </a:extLst>
          </p:cNvPr>
          <p:cNvSpPr/>
          <p:nvPr/>
        </p:nvSpPr>
        <p:spPr>
          <a:xfrm>
            <a:off x="312567" y="172920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ROS Node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E0C1AF-225B-4CD2-9A5E-65D2706721C1}"/>
              </a:ext>
            </a:extLst>
          </p:cNvPr>
          <p:cNvSpPr/>
          <p:nvPr/>
        </p:nvSpPr>
        <p:spPr>
          <a:xfrm>
            <a:off x="312566" y="3572094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Radar Msg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6D90C8-BDF8-4ABB-90C1-B6CF1DE8AB9B}"/>
              </a:ext>
            </a:extLst>
          </p:cNvPr>
          <p:cNvSpPr/>
          <p:nvPr/>
        </p:nvSpPr>
        <p:spPr>
          <a:xfrm>
            <a:off x="312568" y="111573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Libraries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16108-D3C1-4CA2-900E-3222F0F32564}"/>
              </a:ext>
            </a:extLst>
          </p:cNvPr>
          <p:cNvSpPr/>
          <p:nvPr/>
        </p:nvSpPr>
        <p:spPr>
          <a:xfrm>
            <a:off x="312566" y="4185558"/>
            <a:ext cx="2537927" cy="395822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Publishing Loop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99D108-D359-47C1-9D68-1289C7B8E741}"/>
              </a:ext>
            </a:extLst>
          </p:cNvPr>
          <p:cNvSpPr/>
          <p:nvPr/>
        </p:nvSpPr>
        <p:spPr>
          <a:xfrm>
            <a:off x="312567" y="2342714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CAN Signals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9AD3C8-FF89-4877-A379-4DF79D73C5FC}"/>
              </a:ext>
            </a:extLst>
          </p:cNvPr>
          <p:cNvSpPr/>
          <p:nvPr/>
        </p:nvSpPr>
        <p:spPr>
          <a:xfrm>
            <a:off x="312566" y="295863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CAN bus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926EAF-44C3-4ADF-B229-047FB2C81C36}"/>
              </a:ext>
            </a:extLst>
          </p:cNvPr>
          <p:cNvSpPr/>
          <p:nvPr/>
        </p:nvSpPr>
        <p:spPr>
          <a:xfrm>
            <a:off x="312566" y="4799022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CAN Msg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799C36-6E46-49BB-A221-848BAB648D79}"/>
              </a:ext>
            </a:extLst>
          </p:cNvPr>
          <p:cNvSpPr/>
          <p:nvPr/>
        </p:nvSpPr>
        <p:spPr>
          <a:xfrm>
            <a:off x="312566" y="5412486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 Message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FA10E0-9382-4571-A9D0-1833D649F456}"/>
              </a:ext>
            </a:extLst>
          </p:cNvPr>
          <p:cNvSpPr/>
          <p:nvPr/>
        </p:nvSpPr>
        <p:spPr>
          <a:xfrm>
            <a:off x="312566" y="6025950"/>
            <a:ext cx="1987423" cy="395822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&amp; Publish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5B4AEB-A754-44F1-A848-06277C1C653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1581531" y="1511560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129FA1-1923-4A96-9632-281BCCB50E7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581529" y="2125023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74AE23-BA17-4304-91E4-C4954D4EB3E1}"/>
              </a:ext>
            </a:extLst>
          </p:cNvPr>
          <p:cNvCxnSpPr>
            <a:cxnSpLocks/>
          </p:cNvCxnSpPr>
          <p:nvPr/>
        </p:nvCxnSpPr>
        <p:spPr>
          <a:xfrm flipH="1">
            <a:off x="1581527" y="2740988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84392-AFCB-4171-B73F-17EBEB4B9C75}"/>
              </a:ext>
            </a:extLst>
          </p:cNvPr>
          <p:cNvCxnSpPr>
            <a:cxnSpLocks/>
          </p:cNvCxnSpPr>
          <p:nvPr/>
        </p:nvCxnSpPr>
        <p:spPr>
          <a:xfrm flipH="1">
            <a:off x="1581526" y="3967916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330C2-F707-43F1-A94C-2635147E60D4}"/>
              </a:ext>
            </a:extLst>
          </p:cNvPr>
          <p:cNvCxnSpPr>
            <a:cxnSpLocks/>
          </p:cNvCxnSpPr>
          <p:nvPr/>
        </p:nvCxnSpPr>
        <p:spPr>
          <a:xfrm flipH="1">
            <a:off x="1581526" y="3354452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D3A785-44CE-49E7-9CA2-EF86544373B9}"/>
              </a:ext>
            </a:extLst>
          </p:cNvPr>
          <p:cNvCxnSpPr>
            <a:cxnSpLocks/>
          </p:cNvCxnSpPr>
          <p:nvPr/>
        </p:nvCxnSpPr>
        <p:spPr>
          <a:xfrm flipH="1">
            <a:off x="1306276" y="4581381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311055-93CF-44AD-BB3E-09BFE8859DE0}"/>
              </a:ext>
            </a:extLst>
          </p:cNvPr>
          <p:cNvCxnSpPr>
            <a:cxnSpLocks/>
          </p:cNvCxnSpPr>
          <p:nvPr/>
        </p:nvCxnSpPr>
        <p:spPr>
          <a:xfrm flipH="1">
            <a:off x="1306275" y="5194844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B565A-AF33-495E-B71D-A9926CE45251}"/>
              </a:ext>
            </a:extLst>
          </p:cNvPr>
          <p:cNvCxnSpPr>
            <a:cxnSpLocks/>
          </p:cNvCxnSpPr>
          <p:nvPr/>
        </p:nvCxnSpPr>
        <p:spPr>
          <a:xfrm flipH="1">
            <a:off x="1306274" y="5808309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988946-4DDE-4EDD-BDBA-7B08894CCDF5}"/>
              </a:ext>
            </a:extLst>
          </p:cNvPr>
          <p:cNvCxnSpPr>
            <a:stCxn id="22" idx="3"/>
          </p:cNvCxnSpPr>
          <p:nvPr/>
        </p:nvCxnSpPr>
        <p:spPr>
          <a:xfrm flipV="1">
            <a:off x="2299989" y="4581380"/>
            <a:ext cx="270593" cy="16424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1F83A9-7655-4853-A2A3-F0449EAB75DF}"/>
              </a:ext>
            </a:extLst>
          </p:cNvPr>
          <p:cNvSpPr txBox="1"/>
          <p:nvPr/>
        </p:nvSpPr>
        <p:spPr>
          <a:xfrm>
            <a:off x="457203" y="282179"/>
            <a:ext cx="2211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ROS Node</a:t>
            </a:r>
          </a:p>
        </p:txBody>
      </p:sp>
      <p:pic>
        <p:nvPicPr>
          <p:cNvPr id="45" name="Picture 2" descr="Mississippi State Bulldogs College Football - Mississippi State ...">
            <a:extLst>
              <a:ext uri="{FF2B5EF4-FFF2-40B4-BE49-F238E27FC236}">
                <a16:creationId xmlns:a16="http://schemas.microsoft.com/office/drawing/2014/main" id="{8DD01055-84B1-4F0E-82E3-AB73DD19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024" y="5773024"/>
            <a:ext cx="1084976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3FEC38-3BED-4744-A68B-C376B218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265" y="2271341"/>
            <a:ext cx="7482202" cy="26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1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8DE8EE-522D-422F-9D91-B096A1721F29}"/>
              </a:ext>
            </a:extLst>
          </p:cNvPr>
          <p:cNvSpPr/>
          <p:nvPr/>
        </p:nvSpPr>
        <p:spPr>
          <a:xfrm>
            <a:off x="0" y="-1"/>
            <a:ext cx="12192000" cy="1825625"/>
          </a:xfrm>
          <a:prstGeom prst="rect">
            <a:avLst/>
          </a:prstGeom>
          <a:solidFill>
            <a:srgbClr val="63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C855D-5D00-4DEC-8F52-F1F197D4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250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Testing: CAN Bus + ROS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9C91B0-2CDB-4CE8-85A7-47210F70CDDA}"/>
              </a:ext>
            </a:extLst>
          </p:cNvPr>
          <p:cNvSpPr/>
          <p:nvPr/>
        </p:nvSpPr>
        <p:spPr>
          <a:xfrm>
            <a:off x="251926" y="2075654"/>
            <a:ext cx="2323323" cy="90507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Bus Sending Program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DF0126-0292-47EA-A662-07D62E356D0F}"/>
              </a:ext>
            </a:extLst>
          </p:cNvPr>
          <p:cNvSpPr/>
          <p:nvPr/>
        </p:nvSpPr>
        <p:spPr>
          <a:xfrm>
            <a:off x="4893906" y="2075654"/>
            <a:ext cx="2323323" cy="90507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ROS Node: /</a:t>
            </a:r>
            <a:r>
              <a:rPr lang="en-US" dirty="0" err="1">
                <a:solidFill>
                  <a:schemeClr val="tx1"/>
                </a:solidFill>
              </a:rPr>
              <a:t>radar_parser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6960A0-7F2A-4FAD-9BBC-CED6508C7B8E}"/>
              </a:ext>
            </a:extLst>
          </p:cNvPr>
          <p:cNvSpPr/>
          <p:nvPr/>
        </p:nvSpPr>
        <p:spPr>
          <a:xfrm>
            <a:off x="9535886" y="2075654"/>
            <a:ext cx="2323323" cy="90507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ROS Topic Listener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118E0-E2E9-4260-B92A-39EA0ED6E10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575249" y="2528189"/>
            <a:ext cx="231865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9E8F65-1892-4B6A-A98C-4D09FA3D5865}"/>
              </a:ext>
            </a:extLst>
          </p:cNvPr>
          <p:cNvSpPr txBox="1"/>
          <p:nvPr/>
        </p:nvSpPr>
        <p:spPr>
          <a:xfrm>
            <a:off x="2575249" y="2158857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Kvaser</a:t>
            </a:r>
            <a:r>
              <a:rPr lang="en-US" dirty="0"/>
              <a:t> Virtual CAN Bus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512CCA-7C31-42A3-9070-DBFBEAAB7EF2}"/>
              </a:ext>
            </a:extLst>
          </p:cNvPr>
          <p:cNvCxnSpPr/>
          <p:nvPr/>
        </p:nvCxnSpPr>
        <p:spPr>
          <a:xfrm>
            <a:off x="7217229" y="2528189"/>
            <a:ext cx="231865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444D3D-4133-498F-9A5F-A16E50BDA0A5}"/>
              </a:ext>
            </a:extLst>
          </p:cNvPr>
          <p:cNvSpPr txBox="1"/>
          <p:nvPr/>
        </p:nvSpPr>
        <p:spPr>
          <a:xfrm>
            <a:off x="7735077" y="2158857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radar_data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0A513F-1AAE-4586-8A12-F4B5AB6F0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16"/>
          <a:stretch/>
        </p:blipFill>
        <p:spPr>
          <a:xfrm>
            <a:off x="251926" y="4160046"/>
            <a:ext cx="3719124" cy="1485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E8BFB6-D9EA-4EEE-A80D-C62892D2F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00"/>
          <a:stretch/>
        </p:blipFill>
        <p:spPr>
          <a:xfrm>
            <a:off x="4276384" y="3198021"/>
            <a:ext cx="3558365" cy="3409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35589-301E-4EBF-89E6-76F5B452B4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680" t="-161" r="52578" b="161"/>
          <a:stretch/>
        </p:blipFill>
        <p:spPr>
          <a:xfrm>
            <a:off x="9721331" y="3313957"/>
            <a:ext cx="1952431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BCDCD37-373E-4690-B00F-AE2A560A0A9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BACDE-8E79-4734-B435-DCA91ED4EDB7}"/>
              </a:ext>
            </a:extLst>
          </p:cNvPr>
          <p:cNvSpPr/>
          <p:nvPr/>
        </p:nvSpPr>
        <p:spPr>
          <a:xfrm>
            <a:off x="3004212" y="2560204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ROS Node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6D90C8-BDF8-4ABB-90C1-B6CF1DE8AB9B}"/>
              </a:ext>
            </a:extLst>
          </p:cNvPr>
          <p:cNvSpPr/>
          <p:nvPr/>
        </p:nvSpPr>
        <p:spPr>
          <a:xfrm>
            <a:off x="3004212" y="103394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Libraries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16108-D3C1-4CA2-900E-3222F0F32564}"/>
              </a:ext>
            </a:extLst>
          </p:cNvPr>
          <p:cNvSpPr/>
          <p:nvPr/>
        </p:nvSpPr>
        <p:spPr>
          <a:xfrm>
            <a:off x="3004212" y="4402373"/>
            <a:ext cx="2537927" cy="39582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Publishing Loop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99D108-D359-47C1-9D68-1289C7B8E741}"/>
              </a:ext>
            </a:extLst>
          </p:cNvPr>
          <p:cNvSpPr/>
          <p:nvPr/>
        </p:nvSpPr>
        <p:spPr>
          <a:xfrm>
            <a:off x="3004212" y="3176277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CAN Signals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9AD3C8-FF89-4877-A379-4DF79D73C5FC}"/>
              </a:ext>
            </a:extLst>
          </p:cNvPr>
          <p:cNvSpPr/>
          <p:nvPr/>
        </p:nvSpPr>
        <p:spPr>
          <a:xfrm>
            <a:off x="3004212" y="379943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CAN bus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129FA1-1923-4A96-9632-281BCCB50E7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273174" y="2956026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74AE23-BA17-4304-91E4-C4954D4EB3E1}"/>
              </a:ext>
            </a:extLst>
          </p:cNvPr>
          <p:cNvCxnSpPr>
            <a:cxnSpLocks/>
          </p:cNvCxnSpPr>
          <p:nvPr/>
        </p:nvCxnSpPr>
        <p:spPr>
          <a:xfrm flipH="1">
            <a:off x="4276323" y="3581797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330C2-F707-43F1-A94C-2635147E60D4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4273176" y="4195260"/>
            <a:ext cx="0" cy="207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1F83A9-7655-4853-A2A3-F0449EAB75DF}"/>
              </a:ext>
            </a:extLst>
          </p:cNvPr>
          <p:cNvSpPr txBox="1"/>
          <p:nvPr/>
        </p:nvSpPr>
        <p:spPr>
          <a:xfrm>
            <a:off x="87925" y="167879"/>
            <a:ext cx="103990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Multithreaded ROS Node (alternate approach) </a:t>
            </a:r>
          </a:p>
        </p:txBody>
      </p:sp>
      <p:pic>
        <p:nvPicPr>
          <p:cNvPr id="45" name="Picture 2" descr="Mississippi State Bulldogs College Football - Mississippi State ...">
            <a:extLst>
              <a:ext uri="{FF2B5EF4-FFF2-40B4-BE49-F238E27FC236}">
                <a16:creationId xmlns:a16="http://schemas.microsoft.com/office/drawing/2014/main" id="{8DD01055-84B1-4F0E-82E3-AB73DD19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024" y="5773024"/>
            <a:ext cx="1084976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DDDC-33EC-4AC3-8CF2-9BE837C415EE}"/>
              </a:ext>
            </a:extLst>
          </p:cNvPr>
          <p:cNvSpPr/>
          <p:nvPr/>
        </p:nvSpPr>
        <p:spPr>
          <a:xfrm>
            <a:off x="6617675" y="2564260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CAN Signals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EA121F-6A88-4C69-BE4C-5DFE34946C92}"/>
              </a:ext>
            </a:extLst>
          </p:cNvPr>
          <p:cNvSpPr/>
          <p:nvPr/>
        </p:nvSpPr>
        <p:spPr>
          <a:xfrm>
            <a:off x="6617675" y="3175477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CAN Bus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948869-E8C7-4BA5-A679-4DD412E4A74F}"/>
              </a:ext>
            </a:extLst>
          </p:cNvPr>
          <p:cNvSpPr/>
          <p:nvPr/>
        </p:nvSpPr>
        <p:spPr>
          <a:xfrm>
            <a:off x="6617675" y="3805789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ROS Node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DCF7CF-D3B8-4241-A729-9DA35450A075}"/>
              </a:ext>
            </a:extLst>
          </p:cNvPr>
          <p:cNvSpPr/>
          <p:nvPr/>
        </p:nvSpPr>
        <p:spPr>
          <a:xfrm>
            <a:off x="6617675" y="4402373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Bus Loop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640063-E18E-4E18-BDA1-364ECEBE382B}"/>
              </a:ext>
            </a:extLst>
          </p:cNvPr>
          <p:cNvSpPr/>
          <p:nvPr/>
        </p:nvSpPr>
        <p:spPr>
          <a:xfrm>
            <a:off x="6617675" y="5028862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CAN Msg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F50BD31-E3F3-4276-9BE6-60078A587123}"/>
              </a:ext>
            </a:extLst>
          </p:cNvPr>
          <p:cNvSpPr/>
          <p:nvPr/>
        </p:nvSpPr>
        <p:spPr>
          <a:xfrm>
            <a:off x="6617675" y="5642326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 Message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61CC94C-EB4B-4407-8F17-CEA6CF874D76}"/>
              </a:ext>
            </a:extLst>
          </p:cNvPr>
          <p:cNvSpPr/>
          <p:nvPr/>
        </p:nvSpPr>
        <p:spPr>
          <a:xfrm>
            <a:off x="6617675" y="6255790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Message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67C9EB-2FCC-4150-87CA-375FE0811E51}"/>
              </a:ext>
            </a:extLst>
          </p:cNvPr>
          <p:cNvCxnSpPr>
            <a:cxnSpLocks/>
          </p:cNvCxnSpPr>
          <p:nvPr/>
        </p:nvCxnSpPr>
        <p:spPr>
          <a:xfrm flipH="1">
            <a:off x="7611384" y="5424684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4F9A63-8160-421B-90C4-44CACC6DCDB1}"/>
              </a:ext>
            </a:extLst>
          </p:cNvPr>
          <p:cNvCxnSpPr>
            <a:cxnSpLocks/>
          </p:cNvCxnSpPr>
          <p:nvPr/>
        </p:nvCxnSpPr>
        <p:spPr>
          <a:xfrm flipH="1">
            <a:off x="7611383" y="6038149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8AFBA9C-505D-4B06-8601-88A9543DA06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73176" y="2032686"/>
            <a:ext cx="0" cy="5275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D0B42DF-00AA-4497-AEE5-72F063BBE8BE}"/>
              </a:ext>
            </a:extLst>
          </p:cNvPr>
          <p:cNvSpPr/>
          <p:nvPr/>
        </p:nvSpPr>
        <p:spPr>
          <a:xfrm>
            <a:off x="6617675" y="195320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Thread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1D509E-32C9-4977-AC24-4AD5FF5A7A64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273174" y="2151112"/>
            <a:ext cx="2344501" cy="1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E806C0A-8A59-4E83-8F11-D1EF320150DF}"/>
              </a:ext>
            </a:extLst>
          </p:cNvPr>
          <p:cNvSpPr/>
          <p:nvPr/>
        </p:nvSpPr>
        <p:spPr>
          <a:xfrm>
            <a:off x="3009951" y="1636710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Radar Msg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35A22A-6AFF-496F-9B90-86CC425A8181}"/>
              </a:ext>
            </a:extLst>
          </p:cNvPr>
          <p:cNvCxnSpPr>
            <a:cxnSpLocks/>
          </p:cNvCxnSpPr>
          <p:nvPr/>
        </p:nvCxnSpPr>
        <p:spPr>
          <a:xfrm flipH="1">
            <a:off x="7886638" y="2349023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5E3DDC-904C-4FAA-A038-986A3FAFE5DE}"/>
              </a:ext>
            </a:extLst>
          </p:cNvPr>
          <p:cNvCxnSpPr>
            <a:cxnSpLocks/>
          </p:cNvCxnSpPr>
          <p:nvPr/>
        </p:nvCxnSpPr>
        <p:spPr>
          <a:xfrm flipH="1">
            <a:off x="7889682" y="2962236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34EE7-2EE4-4EC5-970C-C4A844A4A54D}"/>
              </a:ext>
            </a:extLst>
          </p:cNvPr>
          <p:cNvCxnSpPr>
            <a:cxnSpLocks/>
          </p:cNvCxnSpPr>
          <p:nvPr/>
        </p:nvCxnSpPr>
        <p:spPr>
          <a:xfrm flipH="1">
            <a:off x="7611383" y="4813624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331A54-04F6-4A1E-A616-8339C09B56D8}"/>
              </a:ext>
            </a:extLst>
          </p:cNvPr>
          <p:cNvCxnSpPr>
            <a:cxnSpLocks/>
          </p:cNvCxnSpPr>
          <p:nvPr/>
        </p:nvCxnSpPr>
        <p:spPr>
          <a:xfrm flipH="1">
            <a:off x="7886636" y="3584201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91DC4-F672-4E1A-A4AE-389D0902E2DE}"/>
              </a:ext>
            </a:extLst>
          </p:cNvPr>
          <p:cNvCxnSpPr>
            <a:cxnSpLocks/>
          </p:cNvCxnSpPr>
          <p:nvPr/>
        </p:nvCxnSpPr>
        <p:spPr>
          <a:xfrm flipH="1">
            <a:off x="7886634" y="4201321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72C1DD7-EB78-451E-8C5B-2978C4AA4C61}"/>
              </a:ext>
            </a:extLst>
          </p:cNvPr>
          <p:cNvCxnSpPr>
            <a:stCxn id="39" idx="3"/>
          </p:cNvCxnSpPr>
          <p:nvPr/>
        </p:nvCxnSpPr>
        <p:spPr>
          <a:xfrm flipV="1">
            <a:off x="8605098" y="4813624"/>
            <a:ext cx="278064" cy="1640077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75FDBC4-CCE4-47B0-8214-40663FC8EFC7}"/>
              </a:ext>
            </a:extLst>
          </p:cNvPr>
          <p:cNvSpPr/>
          <p:nvPr/>
        </p:nvSpPr>
        <p:spPr>
          <a:xfrm>
            <a:off x="3026222" y="5022773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Radar Msg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BEDCA2A-1194-4073-B092-8D58822FC4D1}"/>
              </a:ext>
            </a:extLst>
          </p:cNvPr>
          <p:cNvSpPr/>
          <p:nvPr/>
        </p:nvSpPr>
        <p:spPr>
          <a:xfrm>
            <a:off x="3026222" y="5648319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 Message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1601184-08BA-48D5-A9DE-3DD22E85494F}"/>
              </a:ext>
            </a:extLst>
          </p:cNvPr>
          <p:cNvCxnSpPr>
            <a:stCxn id="60" idx="3"/>
          </p:cNvCxnSpPr>
          <p:nvPr/>
        </p:nvCxnSpPr>
        <p:spPr>
          <a:xfrm flipV="1">
            <a:off x="5013645" y="4813624"/>
            <a:ext cx="273463" cy="1032606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AD03F4D-8801-4CEE-9630-CDB26823C795}"/>
              </a:ext>
            </a:extLst>
          </p:cNvPr>
          <p:cNvCxnSpPr>
            <a:cxnSpLocks/>
          </p:cNvCxnSpPr>
          <p:nvPr/>
        </p:nvCxnSpPr>
        <p:spPr>
          <a:xfrm>
            <a:off x="4019933" y="4801619"/>
            <a:ext cx="0" cy="207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57E40A-4E7A-4DF9-A64F-737184F6BE53}"/>
              </a:ext>
            </a:extLst>
          </p:cNvPr>
          <p:cNvCxnSpPr>
            <a:cxnSpLocks/>
          </p:cNvCxnSpPr>
          <p:nvPr/>
        </p:nvCxnSpPr>
        <p:spPr>
          <a:xfrm>
            <a:off x="4019933" y="5418595"/>
            <a:ext cx="0" cy="207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FF66CC9-8EDC-4F43-AD33-0253042AF21F}"/>
              </a:ext>
            </a:extLst>
          </p:cNvPr>
          <p:cNvCxnSpPr>
            <a:cxnSpLocks/>
          </p:cNvCxnSpPr>
          <p:nvPr/>
        </p:nvCxnSpPr>
        <p:spPr>
          <a:xfrm flipH="1">
            <a:off x="4261557" y="1434881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8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47989E-90AF-4710-918D-62FEEFE30CE5}"/>
              </a:ext>
            </a:extLst>
          </p:cNvPr>
          <p:cNvSpPr/>
          <p:nvPr/>
        </p:nvSpPr>
        <p:spPr>
          <a:xfrm>
            <a:off x="0" y="-1"/>
            <a:ext cx="12192000" cy="1825625"/>
          </a:xfrm>
          <a:prstGeom prst="rect">
            <a:avLst/>
          </a:prstGeom>
          <a:solidFill>
            <a:srgbClr val="63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7B7D9-BB82-4792-96E4-0F14D06E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63" y="2524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Documentation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680F-D74C-4AB8-B02A-0448DA9A4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668"/>
            <a:ext cx="10515600" cy="4351338"/>
          </a:xfrm>
        </p:spPr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https://github.com/Jonahz1/CAVs_ROS_radar</a:t>
            </a:r>
            <a:endParaRPr lang="en-US" dirty="0"/>
          </a:p>
          <a:p>
            <a:r>
              <a:rPr lang="en-US" dirty="0"/>
              <a:t>Word Documentation</a:t>
            </a:r>
          </a:p>
          <a:p>
            <a:r>
              <a:rPr lang="en-US" dirty="0"/>
              <a:t>Primary Tools used for Development and Testing</a:t>
            </a:r>
          </a:p>
          <a:p>
            <a:pPr lvl="1"/>
            <a:r>
              <a:rPr lang="en-US" dirty="0" err="1"/>
              <a:t>Kvaser</a:t>
            </a:r>
            <a:r>
              <a:rPr lang="en-US" dirty="0"/>
              <a:t> </a:t>
            </a:r>
            <a:r>
              <a:rPr lang="en-US" dirty="0" err="1"/>
              <a:t>virtualcan</a:t>
            </a:r>
            <a:r>
              <a:rPr lang="en-US" dirty="0"/>
              <a:t> drivers</a:t>
            </a:r>
          </a:p>
          <a:p>
            <a:pPr lvl="1"/>
            <a:r>
              <a:rPr lang="en-US" dirty="0"/>
              <a:t>Ubuntu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Ros Melodic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314" name="Picture 2" descr="How to Set Up and Maintain a GitHub Repository - Coding in Simple ...">
            <a:extLst>
              <a:ext uri="{FF2B5EF4-FFF2-40B4-BE49-F238E27FC236}">
                <a16:creationId xmlns:a16="http://schemas.microsoft.com/office/drawing/2014/main" id="{C11B421D-BCDB-42F8-B0E5-FF80680FF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17988" r="6341" b="17486"/>
          <a:stretch/>
        </p:blipFill>
        <p:spPr bwMode="auto">
          <a:xfrm>
            <a:off x="9832226" y="2755910"/>
            <a:ext cx="1895807" cy="8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Microsoft Word Reviews: Pricing &amp; Software Features 2020 ...">
            <a:extLst>
              <a:ext uri="{FF2B5EF4-FFF2-40B4-BE49-F238E27FC236}">
                <a16:creationId xmlns:a16="http://schemas.microsoft.com/office/drawing/2014/main" id="{50C4DD90-65E5-4CA0-9C1F-4D8614075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738" y="1979779"/>
            <a:ext cx="1730987" cy="7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E11670-8D00-4029-ACC9-80FBA5EAF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698" y="5212525"/>
            <a:ext cx="1609725" cy="838200"/>
          </a:xfrm>
          <a:prstGeom prst="rect">
            <a:avLst/>
          </a:prstGeom>
        </p:spPr>
      </p:pic>
      <p:pic>
        <p:nvPicPr>
          <p:cNvPr id="13320" name="Picture 8" descr="Python crash course">
            <a:extLst>
              <a:ext uri="{FF2B5EF4-FFF2-40B4-BE49-F238E27FC236}">
                <a16:creationId xmlns:a16="http://schemas.microsoft.com/office/drawing/2014/main" id="{6E829EE4-FE32-4E11-8055-E9C6E0F9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99" y="4874332"/>
            <a:ext cx="2441527" cy="151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Ubuntu logo">
            <a:extLst>
              <a:ext uri="{FF2B5EF4-FFF2-40B4-BE49-F238E27FC236}">
                <a16:creationId xmlns:a16="http://schemas.microsoft.com/office/drawing/2014/main" id="{FE5F2B35-8EEB-4DD2-97AB-2826239D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559" y="3914467"/>
            <a:ext cx="114180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The Open Source Robot Operating System (ROS) and AWS RoboMaker ...">
            <a:extLst>
              <a:ext uri="{FF2B5EF4-FFF2-40B4-BE49-F238E27FC236}">
                <a16:creationId xmlns:a16="http://schemas.microsoft.com/office/drawing/2014/main" id="{B5433DA3-34EA-4BAE-A97D-AE9FC6DA3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698" y="3841409"/>
            <a:ext cx="1754815" cy="98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6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0C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0218-7345-4884-8B36-C32C260C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453" y="2766218"/>
            <a:ext cx="545709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 and Answers </a:t>
            </a:r>
          </a:p>
        </p:txBody>
      </p:sp>
    </p:spTree>
    <p:extLst>
      <p:ext uri="{BB962C8B-B14F-4D97-AF65-F5344CB8AC3E}">
        <p14:creationId xmlns:p14="http://schemas.microsoft.com/office/powerpoint/2010/main" val="370161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0F602-424F-4ABB-8863-810A4870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AE38CF-AE79-4FA6-A29B-7BC0A991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7838-33C7-4A4A-B01B-82C956B6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704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[1] Electronics, C., 2020. </a:t>
            </a:r>
            <a:r>
              <a:rPr lang="en-US" i="1" dirty="0"/>
              <a:t>CAN DBC File - Convert Data Live (Wireshark, J1939)</a:t>
            </a:r>
            <a:r>
              <a:rPr lang="en-US" dirty="0"/>
              <a:t>.   [online] CSS Electronics. Available at: &lt;https://www.csselectronics.com/screen/page/dbc-database-can-bus-conversion-wireshark-j1939-example/language/en&gt; [Accessed 29 June 2020].</a:t>
            </a:r>
          </a:p>
          <a:p>
            <a:r>
              <a:rPr lang="en-US" dirty="0"/>
              <a:t>[2]"</a:t>
            </a:r>
            <a:r>
              <a:rPr lang="en-US" dirty="0" err="1"/>
              <a:t>radar_msgs</a:t>
            </a:r>
            <a:r>
              <a:rPr lang="en-US" dirty="0"/>
              <a:t> - ROS Wiki", </a:t>
            </a:r>
            <a:r>
              <a:rPr lang="en-US" i="1" dirty="0"/>
              <a:t>Wiki.ros.org</a:t>
            </a:r>
            <a:r>
              <a:rPr lang="en-US" dirty="0"/>
              <a:t>, 2020. [Online]. Available: http://wiki.ros.org/radar_msgs. [Accessed: 29- Jun- 2020].</a:t>
            </a:r>
          </a:p>
          <a:p>
            <a:r>
              <a:rPr lang="en-US" dirty="0"/>
              <a:t>[3] "</a:t>
            </a:r>
            <a:r>
              <a:rPr lang="en-US" dirty="0" err="1"/>
              <a:t>astuff</a:t>
            </a:r>
            <a:r>
              <a:rPr lang="en-US" dirty="0"/>
              <a:t>/</a:t>
            </a:r>
            <a:r>
              <a:rPr lang="en-US" dirty="0" err="1"/>
              <a:t>astuff_sensor_msgs</a:t>
            </a:r>
            <a:r>
              <a:rPr lang="en-US" dirty="0"/>
              <a:t>", </a:t>
            </a:r>
            <a:r>
              <a:rPr lang="en-US" i="1" dirty="0"/>
              <a:t>GitHub</a:t>
            </a:r>
            <a:r>
              <a:rPr lang="en-US" dirty="0"/>
              <a:t>, 2020. [Online]. Available: https://github.com/astuff/astuff_sensor_msgs/tree/melodic/radar_msgs. [Accessed: 29- Jun- 2020].</a:t>
            </a:r>
          </a:p>
          <a:p>
            <a:r>
              <a:rPr lang="en-US" dirty="0"/>
              <a:t>[4] "</a:t>
            </a:r>
            <a:r>
              <a:rPr lang="en-US" dirty="0" err="1"/>
              <a:t>rospy_tutorials</a:t>
            </a:r>
            <a:r>
              <a:rPr lang="en-US" dirty="0"/>
              <a:t> - ROS Wiki", </a:t>
            </a:r>
            <a:r>
              <a:rPr lang="en-US" i="1" dirty="0"/>
              <a:t>Wiki.ros.org</a:t>
            </a:r>
            <a:r>
              <a:rPr lang="en-US" dirty="0"/>
              <a:t>, 2020. [Online]. Available: http://wiki.ros.org/rospy_tutorials. [Accessed: 29- Jun- 2020].</a:t>
            </a:r>
          </a:p>
          <a:p>
            <a:r>
              <a:rPr lang="en-US" dirty="0"/>
              <a:t>[5] "CAN BUS tools — </a:t>
            </a:r>
            <a:r>
              <a:rPr lang="en-US" dirty="0" err="1"/>
              <a:t>cantools</a:t>
            </a:r>
            <a:r>
              <a:rPr lang="en-US" dirty="0"/>
              <a:t> 34.3.0 documentation", </a:t>
            </a:r>
            <a:r>
              <a:rPr lang="en-US" i="1" dirty="0"/>
              <a:t>Cantools.readthedocs.io</a:t>
            </a:r>
            <a:r>
              <a:rPr lang="en-US" dirty="0"/>
              <a:t>, 2020. [Online]. Available: https://cantools.readthedocs.io/en/latest/. [Accessed: 29- Jun- 2020].</a:t>
            </a:r>
          </a:p>
          <a:p>
            <a:r>
              <a:rPr lang="en-US" dirty="0"/>
              <a:t>[6] "python-can — python-can 3.3.3 documentation", </a:t>
            </a:r>
            <a:r>
              <a:rPr lang="en-US" i="1" dirty="0"/>
              <a:t>Python-can.readthedocs.io</a:t>
            </a:r>
            <a:r>
              <a:rPr lang="en-US" dirty="0"/>
              <a:t>, 2020. [Online]. Available: https://python-can.readthedocs.io/en/master/index.html. [Accessed: 29- Jun- 2020].</a:t>
            </a:r>
          </a:p>
          <a:p>
            <a:r>
              <a:rPr lang="en-US" dirty="0"/>
              <a:t>[7]"Linux Drivers and SDK", </a:t>
            </a:r>
            <a:r>
              <a:rPr lang="en-US" i="1" dirty="0" err="1"/>
              <a:t>Kvaser</a:t>
            </a:r>
            <a:r>
              <a:rPr lang="en-US" dirty="0"/>
              <a:t>, 2020. [Online]. Available: https://www.kvaser.com/linux-drivers-and-sdk/. [Accessed: 29- Jun- 2020].</a:t>
            </a:r>
          </a:p>
          <a:p>
            <a:r>
              <a:rPr lang="en-US" dirty="0"/>
              <a:t>[8] "Six rectangles progress PowerPoint Diagram Template", </a:t>
            </a:r>
            <a:r>
              <a:rPr lang="en-US" i="1" dirty="0"/>
              <a:t>PowerPoint Templates, Diagrams and Charts for Free</a:t>
            </a:r>
            <a:r>
              <a:rPr lang="en-US" dirty="0"/>
              <a:t>, 2020. [Online]. Available: https://www.free-powerpoint-templates-design.com/six-rectangles-progress-powerpoint-diagram-template/. [Accessed: 29- Jun- 2020].</a:t>
            </a:r>
          </a:p>
          <a:p>
            <a:r>
              <a:rPr lang="en-US" dirty="0"/>
              <a:t>[9]"LIDAR Gets the Green Light | MOTOR", </a:t>
            </a:r>
            <a:r>
              <a:rPr lang="en-US" i="1" dirty="0"/>
              <a:t>MOTOR</a:t>
            </a:r>
            <a:r>
              <a:rPr lang="en-US" dirty="0"/>
              <a:t>, 2020. [Online]. Available: https://www.motor.com/2019/06/lidar-gets-green-light/. [Accessed: 29- Jun- 2020].</a:t>
            </a:r>
          </a:p>
        </p:txBody>
      </p:sp>
    </p:spTree>
    <p:extLst>
      <p:ext uri="{BB962C8B-B14F-4D97-AF65-F5344CB8AC3E}">
        <p14:creationId xmlns:p14="http://schemas.microsoft.com/office/powerpoint/2010/main" val="421619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153032-2F85-4619-B5DF-2AAAC505B6A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3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latin typeface="+mj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05176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7D568-CA8A-4C6C-A242-1F6BB7DB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" y="0"/>
            <a:ext cx="1205231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0A8118-9A5A-474A-9C4C-2A1C91E5AF6F}"/>
              </a:ext>
            </a:extLst>
          </p:cNvPr>
          <p:cNvSpPr/>
          <p:nvPr/>
        </p:nvSpPr>
        <p:spPr>
          <a:xfrm>
            <a:off x="9159446" y="2875326"/>
            <a:ext cx="1989524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test CAN 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84B4F-77E8-4033-852D-D7CD1DE73119}"/>
              </a:ext>
            </a:extLst>
          </p:cNvPr>
          <p:cNvSpPr/>
          <p:nvPr/>
        </p:nvSpPr>
        <p:spPr>
          <a:xfrm>
            <a:off x="3791823" y="2875326"/>
            <a:ext cx="1645643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 node /</a:t>
            </a:r>
            <a:r>
              <a:rPr lang="en-US" dirty="0" err="1"/>
              <a:t>radar_parser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E0D3E7-67F9-48C8-8BC7-3919BF4FF72B}"/>
              </a:ext>
            </a:extLst>
          </p:cNvPr>
          <p:cNvSpPr/>
          <p:nvPr/>
        </p:nvSpPr>
        <p:spPr>
          <a:xfrm>
            <a:off x="3791823" y="6027489"/>
            <a:ext cx="1645644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 topic /</a:t>
            </a:r>
            <a:r>
              <a:rPr lang="en-US" dirty="0" err="1"/>
              <a:t>radar_data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7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AE0A3F-1254-49E9-9095-851BA68FDD30}"/>
              </a:ext>
            </a:extLst>
          </p:cNvPr>
          <p:cNvSpPr/>
          <p:nvPr/>
        </p:nvSpPr>
        <p:spPr>
          <a:xfrm>
            <a:off x="0" y="-1"/>
            <a:ext cx="12192000" cy="1825625"/>
          </a:xfrm>
          <a:prstGeom prst="rect">
            <a:avLst/>
          </a:prstGeom>
          <a:solidFill>
            <a:srgbClr val="63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8AE97-6B2F-4299-AFCD-C8E775D9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15" y="250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5785-C3FA-45B0-B247-A45911AF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76" y="2166353"/>
            <a:ext cx="8209949" cy="4351338"/>
          </a:xfrm>
        </p:spPr>
        <p:txBody>
          <a:bodyPr/>
          <a:lstStyle/>
          <a:p>
            <a:r>
              <a:rPr lang="en-US" dirty="0"/>
              <a:t>Recent MSU Grad (May 2020)</a:t>
            </a:r>
          </a:p>
          <a:p>
            <a:r>
              <a:rPr lang="en-US" dirty="0"/>
              <a:t>Undergraduate in Computer Engineering </a:t>
            </a:r>
          </a:p>
          <a:p>
            <a:r>
              <a:rPr lang="en-US" dirty="0"/>
              <a:t>Pursing Masters Degree in ECE with a focus on Autonomous Systems</a:t>
            </a:r>
          </a:p>
          <a:p>
            <a:r>
              <a:rPr lang="en-US" dirty="0"/>
              <a:t>Hobbies and Interests</a:t>
            </a:r>
          </a:p>
          <a:p>
            <a:pPr lvl="1"/>
            <a:r>
              <a:rPr lang="en-US" dirty="0"/>
              <a:t>IoT devices (Raspberry Pi, ESP32)</a:t>
            </a:r>
          </a:p>
          <a:p>
            <a:pPr lvl="1"/>
            <a:r>
              <a:rPr lang="en-US" dirty="0"/>
              <a:t>Ultimate Frisbee</a:t>
            </a:r>
          </a:p>
          <a:p>
            <a:pPr lvl="1"/>
            <a:r>
              <a:rPr lang="en-US" dirty="0"/>
              <a:t>Autonomous Vehicles</a:t>
            </a:r>
          </a:p>
          <a:p>
            <a:pPr lvl="1"/>
            <a:endParaRPr lang="en-US" dirty="0"/>
          </a:p>
        </p:txBody>
      </p:sp>
      <p:pic>
        <p:nvPicPr>
          <p:cNvPr id="1026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3C75D97-D6B0-4253-A4CB-1EDB98A4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5" y="22570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Logo competition - we have a winner! - Raspberry Pi">
            <a:extLst>
              <a:ext uri="{FF2B5EF4-FFF2-40B4-BE49-F238E27FC236}">
                <a16:creationId xmlns:a16="http://schemas.microsoft.com/office/drawing/2014/main" id="{5B12FF40-8980-436E-9369-B888F2A5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78" y="4412082"/>
            <a:ext cx="1307947" cy="11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6B29421-B224-4A13-BBDF-B7368706F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649" y="4454791"/>
            <a:ext cx="2381251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Ultimate Frisbee – Trinity Presbyterian Church (PCA)">
            <a:extLst>
              <a:ext uri="{FF2B5EF4-FFF2-40B4-BE49-F238E27FC236}">
                <a16:creationId xmlns:a16="http://schemas.microsoft.com/office/drawing/2014/main" id="{4A5929CC-7F0A-4ED1-83AF-B6EFDB4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4" y="5670888"/>
            <a:ext cx="1525752" cy="10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E98B897-9DB9-4589-A9C0-EB9152F8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808" y="6075715"/>
            <a:ext cx="1006110" cy="6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88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AF3F1D-9326-4271-9F16-60A969959DA4}"/>
              </a:ext>
            </a:extLst>
          </p:cNvPr>
          <p:cNvSpPr/>
          <p:nvPr/>
        </p:nvSpPr>
        <p:spPr>
          <a:xfrm>
            <a:off x="0" y="-1"/>
            <a:ext cx="12192000" cy="1825625"/>
          </a:xfrm>
          <a:prstGeom prst="rect">
            <a:avLst/>
          </a:prstGeom>
          <a:solidFill>
            <a:srgbClr val="63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EBA62-F558-4092-B46D-FC2E27F1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System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D8F7-C7BC-4BCF-A641-46BA78A2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875"/>
            <a:ext cx="10515600" cy="4351338"/>
          </a:xfrm>
        </p:spPr>
        <p:txBody>
          <a:bodyPr/>
          <a:lstStyle/>
          <a:p>
            <a:r>
              <a:rPr lang="en-US" dirty="0"/>
              <a:t>Linux Distribution: Ubuntu 18.04.4 LTS</a:t>
            </a:r>
          </a:p>
          <a:p>
            <a:r>
              <a:rPr lang="en-US" dirty="0"/>
              <a:t>Virtual Machine: VMware</a:t>
            </a:r>
          </a:p>
          <a:p>
            <a:r>
              <a:rPr lang="en-US" dirty="0"/>
              <a:t>ROS Melodic </a:t>
            </a:r>
            <a:r>
              <a:rPr lang="en-US" dirty="0" err="1"/>
              <a:t>Morenia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1EB2A-8289-44F5-90A4-C2DA4BC28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5" t="7329" r="12148" b="2871"/>
          <a:stretch/>
        </p:blipFill>
        <p:spPr>
          <a:xfrm>
            <a:off x="9469366" y="2030691"/>
            <a:ext cx="2363393" cy="2227485"/>
          </a:xfrm>
          <a:prstGeom prst="rect">
            <a:avLst/>
          </a:prstGeom>
        </p:spPr>
      </p:pic>
      <p:pic>
        <p:nvPicPr>
          <p:cNvPr id="14340" name="Picture 4" descr="Melodic Morenia">
            <a:extLst>
              <a:ext uri="{FF2B5EF4-FFF2-40B4-BE49-F238E27FC236}">
                <a16:creationId xmlns:a16="http://schemas.microsoft.com/office/drawing/2014/main" id="{EDCBD733-CE08-4518-A288-14DBBD17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73" y="4258176"/>
            <a:ext cx="2363393" cy="234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23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027C8D2-2651-4106-8441-512459225518}"/>
              </a:ext>
            </a:extLst>
          </p:cNvPr>
          <p:cNvSpPr/>
          <p:nvPr/>
        </p:nvSpPr>
        <p:spPr>
          <a:xfrm>
            <a:off x="0" y="-1"/>
            <a:ext cx="12192000" cy="1825625"/>
          </a:xfrm>
          <a:prstGeom prst="rect">
            <a:avLst/>
          </a:prstGeom>
          <a:solidFill>
            <a:srgbClr val="63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13AAA-5F12-448A-8610-BEE36867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Understanding the .</a:t>
            </a:r>
            <a:r>
              <a:rPr lang="en-US" dirty="0" err="1">
                <a:solidFill>
                  <a:schemeClr val="bg1"/>
                </a:solidFill>
              </a:rPr>
              <a:t>dbc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44E675-ED2C-4884-8E20-477EBCE31A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5881" y="1900630"/>
            <a:ext cx="8100237" cy="4424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42E549-32D5-40C3-9F43-1346DE486C91}"/>
              </a:ext>
            </a:extLst>
          </p:cNvPr>
          <p:cNvSpPr txBox="1"/>
          <p:nvPr/>
        </p:nvSpPr>
        <p:spPr>
          <a:xfrm>
            <a:off x="2045881" y="6320914"/>
            <a:ext cx="1237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https://www.csselectronics.com/screen/page/dbc-database-can-bus-conversion-wireshark-j1939-example/language/en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25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09C6F0-B408-4782-8340-A5F82004F558}"/>
              </a:ext>
            </a:extLst>
          </p:cNvPr>
          <p:cNvSpPr/>
          <p:nvPr/>
        </p:nvSpPr>
        <p:spPr>
          <a:xfrm>
            <a:off x="5609492" y="1943100"/>
            <a:ext cx="5978500" cy="33850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E530707_2017_EduMIP_ROS – Dynamical Systems and Control Laboratory">
            <a:extLst>
              <a:ext uri="{FF2B5EF4-FFF2-40B4-BE49-F238E27FC236}">
                <a16:creationId xmlns:a16="http://schemas.microsoft.com/office/drawing/2014/main" id="{524B29F9-9AB7-4DFD-B7FD-8025F7078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82" y="2048737"/>
            <a:ext cx="1691779" cy="44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 File icon | IconBros">
            <a:extLst>
              <a:ext uri="{FF2B5EF4-FFF2-40B4-BE49-F238E27FC236}">
                <a16:creationId xmlns:a16="http://schemas.microsoft.com/office/drawing/2014/main" id="{2203293E-E675-4F85-BBE3-59BB7886F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98" y="4533297"/>
            <a:ext cx="255662" cy="3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4D39C1-E7D6-4031-90E5-9ECD2582B68D}"/>
              </a:ext>
            </a:extLst>
          </p:cNvPr>
          <p:cNvSpPr txBox="1"/>
          <p:nvPr/>
        </p:nvSpPr>
        <p:spPr>
          <a:xfrm>
            <a:off x="4001288" y="336277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Bus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9E8A5E-120A-4C80-B68F-AFBF06A806E4}"/>
              </a:ext>
            </a:extLst>
          </p:cNvPr>
          <p:cNvSpPr/>
          <p:nvPr/>
        </p:nvSpPr>
        <p:spPr>
          <a:xfrm>
            <a:off x="5716132" y="3409652"/>
            <a:ext cx="1724253" cy="545800"/>
          </a:xfrm>
          <a:prstGeom prst="roundRect">
            <a:avLst/>
          </a:prstGeom>
          <a:solidFill>
            <a:srgbClr val="BDD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Radar Parser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C76766-F820-4D17-B974-F69BF2457F81}"/>
              </a:ext>
            </a:extLst>
          </p:cNvPr>
          <p:cNvSpPr txBox="1"/>
          <p:nvPr/>
        </p:nvSpPr>
        <p:spPr>
          <a:xfrm>
            <a:off x="7470440" y="3376416"/>
            <a:ext cx="1210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/</a:t>
            </a:r>
            <a:r>
              <a:rPr lang="en-US" sz="1600" b="1" dirty="0" err="1"/>
              <a:t>radar_data</a:t>
            </a:r>
            <a:endParaRPr lang="en-US" sz="16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5A0E4B-649C-4AA3-ADC3-A17DC7F9283E}"/>
              </a:ext>
            </a:extLst>
          </p:cNvPr>
          <p:cNvCxnSpPr>
            <a:cxnSpLocks/>
            <a:stCxn id="48" idx="3"/>
            <a:endCxn id="22" idx="1"/>
          </p:cNvCxnSpPr>
          <p:nvPr/>
        </p:nvCxnSpPr>
        <p:spPr>
          <a:xfrm>
            <a:off x="3372841" y="3660681"/>
            <a:ext cx="2343291" cy="218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7CDAB21-02E6-4132-BF1C-D492E3F6329C}"/>
              </a:ext>
            </a:extLst>
          </p:cNvPr>
          <p:cNvSpPr/>
          <p:nvPr/>
        </p:nvSpPr>
        <p:spPr>
          <a:xfrm>
            <a:off x="1892354" y="2788064"/>
            <a:ext cx="1480487" cy="1745234"/>
          </a:xfrm>
          <a:prstGeom prst="roundRect">
            <a:avLst/>
          </a:prstGeom>
          <a:solidFill>
            <a:srgbClr val="FFB81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Radar Icon - Free Download, PNG and Vector">
            <a:extLst>
              <a:ext uri="{FF2B5EF4-FFF2-40B4-BE49-F238E27FC236}">
                <a16:creationId xmlns:a16="http://schemas.microsoft.com/office/drawing/2014/main" id="{6CA97CAC-A1D9-4292-89BD-80977D47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78" y="3338034"/>
            <a:ext cx="931037" cy="93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558EB4D-5FFC-425B-872C-14EA4C7D02D7}"/>
              </a:ext>
            </a:extLst>
          </p:cNvPr>
          <p:cNvSpPr txBox="1"/>
          <p:nvPr/>
        </p:nvSpPr>
        <p:spPr>
          <a:xfrm>
            <a:off x="1930510" y="28943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Radar Sensor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54863BC-981E-4D66-BA8B-6301CB990A74}"/>
              </a:ext>
            </a:extLst>
          </p:cNvPr>
          <p:cNvSpPr/>
          <p:nvPr/>
        </p:nvSpPr>
        <p:spPr>
          <a:xfrm>
            <a:off x="6894756" y="4466901"/>
            <a:ext cx="1724253" cy="7321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CAVS </a:t>
            </a:r>
            <a:r>
              <a:rPr lang="en-US" dirty="0" err="1">
                <a:solidFill>
                  <a:schemeClr val="tx1"/>
                </a:solidFill>
              </a:rPr>
              <a:t>dbc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D201AF0-47AD-41FC-B858-D57DF6E49831}"/>
              </a:ext>
            </a:extLst>
          </p:cNvPr>
          <p:cNvSpPr/>
          <p:nvPr/>
        </p:nvSpPr>
        <p:spPr>
          <a:xfrm>
            <a:off x="9719562" y="2533252"/>
            <a:ext cx="1724253" cy="545800"/>
          </a:xfrm>
          <a:prstGeom prst="roundRect">
            <a:avLst/>
          </a:prstGeom>
          <a:solidFill>
            <a:srgbClr val="BDD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Fusion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FBDE31F-5153-4FA1-A2C5-6537CAA933C6}"/>
              </a:ext>
            </a:extLst>
          </p:cNvPr>
          <p:cNvSpPr/>
          <p:nvPr/>
        </p:nvSpPr>
        <p:spPr>
          <a:xfrm>
            <a:off x="9719561" y="4260397"/>
            <a:ext cx="1724253" cy="545800"/>
          </a:xfrm>
          <a:prstGeom prst="roundRect">
            <a:avLst/>
          </a:prstGeom>
          <a:solidFill>
            <a:srgbClr val="BDD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Listener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765893-05D5-412B-9912-A572B81C865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440385" y="3682552"/>
            <a:ext cx="1291890" cy="0"/>
          </a:xfrm>
          <a:prstGeom prst="line">
            <a:avLst/>
          </a:prstGeom>
          <a:ln w="57150">
            <a:solidFill>
              <a:srgbClr val="B7BF0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221EC61D-0AAF-4292-A1EE-09F0CC6585DF}"/>
              </a:ext>
            </a:extLst>
          </p:cNvPr>
          <p:cNvCxnSpPr>
            <a:stCxn id="58" idx="1"/>
            <a:endCxn id="22" idx="2"/>
          </p:cNvCxnSpPr>
          <p:nvPr/>
        </p:nvCxnSpPr>
        <p:spPr>
          <a:xfrm rot="10800000">
            <a:off x="6578260" y="3955452"/>
            <a:ext cx="316497" cy="87751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4B4DC636-9E9E-4D4D-B407-ACB2BA828B15}"/>
              </a:ext>
            </a:extLst>
          </p:cNvPr>
          <p:cNvCxnSpPr/>
          <p:nvPr/>
        </p:nvCxnSpPr>
        <p:spPr>
          <a:xfrm flipV="1">
            <a:off x="8732275" y="2751417"/>
            <a:ext cx="987287" cy="931135"/>
          </a:xfrm>
          <a:prstGeom prst="curvedConnector3">
            <a:avLst/>
          </a:prstGeom>
          <a:ln w="57150">
            <a:solidFill>
              <a:srgbClr val="B7BF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Curved 1026">
            <a:extLst>
              <a:ext uri="{FF2B5EF4-FFF2-40B4-BE49-F238E27FC236}">
                <a16:creationId xmlns:a16="http://schemas.microsoft.com/office/drawing/2014/main" id="{9BEE2BCF-EB41-4501-8194-0DAD57E0685D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732275" y="3682552"/>
            <a:ext cx="987286" cy="850745"/>
          </a:xfrm>
          <a:prstGeom prst="curvedConnector3">
            <a:avLst/>
          </a:prstGeom>
          <a:ln w="57150">
            <a:solidFill>
              <a:srgbClr val="B7BF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AD1F583-5A94-4F33-8F13-6B69FD8905CC}"/>
              </a:ext>
            </a:extLst>
          </p:cNvPr>
          <p:cNvSpPr/>
          <p:nvPr/>
        </p:nvSpPr>
        <p:spPr>
          <a:xfrm>
            <a:off x="97956" y="6246690"/>
            <a:ext cx="2293552" cy="492369"/>
          </a:xfrm>
          <a:prstGeom prst="roundRect">
            <a:avLst/>
          </a:prstGeom>
          <a:solidFill>
            <a:srgbClr val="FFB81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on CAN Bus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8646411-796F-4D9B-A253-E1134D75B633}"/>
              </a:ext>
            </a:extLst>
          </p:cNvPr>
          <p:cNvSpPr/>
          <p:nvPr/>
        </p:nvSpPr>
        <p:spPr>
          <a:xfrm>
            <a:off x="97956" y="5602543"/>
            <a:ext cx="2293552" cy="492370"/>
          </a:xfrm>
          <a:prstGeom prst="roundRect">
            <a:avLst/>
          </a:prstGeom>
          <a:solidFill>
            <a:srgbClr val="BDD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ROS Node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047111F-96A4-4732-83A3-A1B9B122CDF5}"/>
              </a:ext>
            </a:extLst>
          </p:cNvPr>
          <p:cNvSpPr/>
          <p:nvPr/>
        </p:nvSpPr>
        <p:spPr>
          <a:xfrm>
            <a:off x="97956" y="4963170"/>
            <a:ext cx="2293552" cy="49237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364A91-0770-48F6-94E4-E3D5B04A6E59}"/>
              </a:ext>
            </a:extLst>
          </p:cNvPr>
          <p:cNvSpPr/>
          <p:nvPr/>
        </p:nvSpPr>
        <p:spPr>
          <a:xfrm>
            <a:off x="0" y="-1"/>
            <a:ext cx="12192000" cy="1825625"/>
          </a:xfrm>
          <a:prstGeom prst="rect">
            <a:avLst/>
          </a:prstGeom>
          <a:solidFill>
            <a:srgbClr val="63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0E46601-D466-4AB0-A8CC-8D15E527924E}"/>
              </a:ext>
            </a:extLst>
          </p:cNvPr>
          <p:cNvSpPr txBox="1"/>
          <p:nvPr/>
        </p:nvSpPr>
        <p:spPr>
          <a:xfrm>
            <a:off x="369278" y="513117"/>
            <a:ext cx="33674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Problem</a:t>
            </a:r>
            <a:endParaRPr lang="en-US" sz="4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2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91B0832-CCCD-4342-8305-337CF931D414}"/>
              </a:ext>
            </a:extLst>
          </p:cNvPr>
          <p:cNvSpPr/>
          <p:nvPr/>
        </p:nvSpPr>
        <p:spPr>
          <a:xfrm>
            <a:off x="-5130" y="0"/>
            <a:ext cx="12192000" cy="1617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6A972-EFA1-41A1-B476-A5C85610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46111"/>
            <a:ext cx="10515600" cy="1325563"/>
          </a:xfrm>
        </p:spPr>
        <p:txBody>
          <a:bodyPr/>
          <a:lstStyle/>
          <a:p>
            <a:r>
              <a:rPr lang="en-US" dirty="0"/>
              <a:t>Developing a Solution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0EDCAA-982A-4062-B82F-291A7A9D8084}"/>
              </a:ext>
            </a:extLst>
          </p:cNvPr>
          <p:cNvSpPr/>
          <p:nvPr/>
        </p:nvSpPr>
        <p:spPr>
          <a:xfrm>
            <a:off x="558311" y="2974727"/>
            <a:ext cx="1521069" cy="15034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36AB93-1F4F-429A-A37A-AF130883EA13}"/>
              </a:ext>
            </a:extLst>
          </p:cNvPr>
          <p:cNvSpPr/>
          <p:nvPr/>
        </p:nvSpPr>
        <p:spPr>
          <a:xfrm>
            <a:off x="2867024" y="2974727"/>
            <a:ext cx="1521069" cy="1503485"/>
          </a:xfrm>
          <a:prstGeom prst="roundRect">
            <a:avLst/>
          </a:prstGeom>
          <a:noFill/>
          <a:ln w="57150">
            <a:solidFill>
              <a:srgbClr val="B7B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2833FD-5EDB-474E-AE28-F5E9DC0477A3}"/>
              </a:ext>
            </a:extLst>
          </p:cNvPr>
          <p:cNvSpPr/>
          <p:nvPr/>
        </p:nvSpPr>
        <p:spPr>
          <a:xfrm>
            <a:off x="5175737" y="2952741"/>
            <a:ext cx="1521069" cy="1503485"/>
          </a:xfrm>
          <a:prstGeom prst="roundRect">
            <a:avLst/>
          </a:prstGeom>
          <a:noFill/>
          <a:ln w="57150"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B05CD4-9228-47AA-AD7A-8DFDDF488A22}"/>
              </a:ext>
            </a:extLst>
          </p:cNvPr>
          <p:cNvSpPr/>
          <p:nvPr/>
        </p:nvSpPr>
        <p:spPr>
          <a:xfrm>
            <a:off x="7484450" y="2952743"/>
            <a:ext cx="1521069" cy="15034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D8C209-8AA5-4F06-B11B-3B3ACDEE7855}"/>
              </a:ext>
            </a:extLst>
          </p:cNvPr>
          <p:cNvSpPr/>
          <p:nvPr/>
        </p:nvSpPr>
        <p:spPr>
          <a:xfrm>
            <a:off x="9793163" y="2974726"/>
            <a:ext cx="1521069" cy="1503485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A1EB9-8E24-474E-BBEE-EA5B75400A0F}"/>
              </a:ext>
            </a:extLst>
          </p:cNvPr>
          <p:cNvSpPr/>
          <p:nvPr/>
        </p:nvSpPr>
        <p:spPr>
          <a:xfrm>
            <a:off x="1142267" y="4277455"/>
            <a:ext cx="1521069" cy="3692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ADD30-30AF-452B-975D-0F1D0B465B14}"/>
              </a:ext>
            </a:extLst>
          </p:cNvPr>
          <p:cNvSpPr/>
          <p:nvPr/>
        </p:nvSpPr>
        <p:spPr>
          <a:xfrm>
            <a:off x="3378444" y="2790087"/>
            <a:ext cx="1521069" cy="369277"/>
          </a:xfrm>
          <a:prstGeom prst="rect">
            <a:avLst/>
          </a:prstGeom>
          <a:solidFill>
            <a:srgbClr val="B7BF0A"/>
          </a:solidFill>
          <a:ln>
            <a:solidFill>
              <a:srgbClr val="B7B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74266-9BF3-4EAC-AC1E-D3209E44775A}"/>
              </a:ext>
            </a:extLst>
          </p:cNvPr>
          <p:cNvSpPr/>
          <p:nvPr/>
        </p:nvSpPr>
        <p:spPr>
          <a:xfrm>
            <a:off x="5753466" y="4271587"/>
            <a:ext cx="1521069" cy="369278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8A88C7-D692-4F4B-A2B0-D2D4B7F2E0F2}"/>
              </a:ext>
            </a:extLst>
          </p:cNvPr>
          <p:cNvSpPr/>
          <p:nvPr/>
        </p:nvSpPr>
        <p:spPr>
          <a:xfrm>
            <a:off x="8032505" y="2768102"/>
            <a:ext cx="1521069" cy="3692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AE159-1750-4242-9643-9E04AB2A4B20}"/>
              </a:ext>
            </a:extLst>
          </p:cNvPr>
          <p:cNvSpPr/>
          <p:nvPr/>
        </p:nvSpPr>
        <p:spPr>
          <a:xfrm>
            <a:off x="10364665" y="4271587"/>
            <a:ext cx="1521069" cy="3692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27280FC-15DD-467C-A4D1-1AF9B28C49B3}"/>
              </a:ext>
            </a:extLst>
          </p:cNvPr>
          <p:cNvCxnSpPr>
            <a:cxnSpLocks/>
            <a:stCxn id="14" idx="2"/>
            <a:endCxn id="10" idx="2"/>
          </p:cNvCxnSpPr>
          <p:nvPr/>
        </p:nvCxnSpPr>
        <p:spPr>
          <a:xfrm rot="5400000" flipH="1" flipV="1">
            <a:off x="2680920" y="3700093"/>
            <a:ext cx="168520" cy="1724757"/>
          </a:xfrm>
          <a:prstGeom prst="curvedConnector3">
            <a:avLst>
              <a:gd name="adj1" fmla="val -50608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420E973-DA46-4A17-9937-A458217DD1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01459" y="3694226"/>
            <a:ext cx="168520" cy="1724757"/>
          </a:xfrm>
          <a:prstGeom prst="curvedConnector3">
            <a:avLst>
              <a:gd name="adj1" fmla="val -506087"/>
            </a:avLst>
          </a:prstGeom>
          <a:ln w="57150">
            <a:solidFill>
              <a:srgbClr val="007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5EB6F0AF-0B6E-4EFA-B28D-0C9624527D92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4956298" y="1972768"/>
            <a:ext cx="162654" cy="1797293"/>
          </a:xfrm>
          <a:prstGeom prst="curvedConnector3">
            <a:avLst>
              <a:gd name="adj1" fmla="val -513527"/>
            </a:avLst>
          </a:prstGeom>
          <a:ln w="57150">
            <a:solidFill>
              <a:srgbClr val="B7BF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536DCE0-3E8F-455B-B36B-1552CEA320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52110" y="1956654"/>
            <a:ext cx="162654" cy="1797293"/>
          </a:xfrm>
          <a:prstGeom prst="curvedConnector3">
            <a:avLst>
              <a:gd name="adj1" fmla="val -513527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Question Mark">
            <a:extLst>
              <a:ext uri="{FF2B5EF4-FFF2-40B4-BE49-F238E27FC236}">
                <a16:creationId xmlns:a16="http://schemas.microsoft.com/office/drawing/2014/main" id="{0B3D0529-6317-49C1-984C-93A4291E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645" y="3190872"/>
            <a:ext cx="914400" cy="914400"/>
          </a:xfrm>
          <a:prstGeom prst="rect">
            <a:avLst/>
          </a:prstGeom>
        </p:spPr>
      </p:pic>
      <p:pic>
        <p:nvPicPr>
          <p:cNvPr id="46" name="Graphic 45" descr="Gears">
            <a:extLst>
              <a:ext uri="{FF2B5EF4-FFF2-40B4-BE49-F238E27FC236}">
                <a16:creationId xmlns:a16="http://schemas.microsoft.com/office/drawing/2014/main" id="{7A8625E1-B76C-40A1-9C2F-E6D76F6B8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5958" y="3247283"/>
            <a:ext cx="914400" cy="914400"/>
          </a:xfrm>
          <a:prstGeom prst="rect">
            <a:avLst/>
          </a:prstGeom>
        </p:spPr>
      </p:pic>
      <p:pic>
        <p:nvPicPr>
          <p:cNvPr id="48" name="Graphic 47" descr="Lightbulb and gear">
            <a:extLst>
              <a:ext uri="{FF2B5EF4-FFF2-40B4-BE49-F238E27FC236}">
                <a16:creationId xmlns:a16="http://schemas.microsoft.com/office/drawing/2014/main" id="{62C9C83A-AC83-4C22-8325-9BA181455C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3384" y="3194534"/>
            <a:ext cx="914400" cy="914400"/>
          </a:xfrm>
          <a:prstGeom prst="rect">
            <a:avLst/>
          </a:prstGeom>
        </p:spPr>
      </p:pic>
      <p:pic>
        <p:nvPicPr>
          <p:cNvPr id="50" name="Graphic 49" descr="Clipboard Mixed">
            <a:extLst>
              <a:ext uri="{FF2B5EF4-FFF2-40B4-BE49-F238E27FC236}">
                <a16:creationId xmlns:a16="http://schemas.microsoft.com/office/drawing/2014/main" id="{6B1DCCE9-C813-4B64-B2F3-805475C2E0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4671" y="3269268"/>
            <a:ext cx="914400" cy="914400"/>
          </a:xfrm>
          <a:prstGeom prst="rect">
            <a:avLst/>
          </a:prstGeom>
        </p:spPr>
      </p:pic>
      <p:pic>
        <p:nvPicPr>
          <p:cNvPr id="52" name="Graphic 51" descr="List">
            <a:extLst>
              <a:ext uri="{FF2B5EF4-FFF2-40B4-BE49-F238E27FC236}">
                <a16:creationId xmlns:a16="http://schemas.microsoft.com/office/drawing/2014/main" id="{4E4CFEC9-D176-45FA-89AC-4E771DFEBB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9717" y="3269268"/>
            <a:ext cx="914400" cy="914400"/>
          </a:xfrm>
          <a:prstGeom prst="rect">
            <a:avLst/>
          </a:prstGeom>
        </p:spPr>
      </p:pic>
      <p:pic>
        <p:nvPicPr>
          <p:cNvPr id="57" name="Picture 2" descr="Mississippi State Bulldogs College Football - Mississippi State ...">
            <a:extLst>
              <a:ext uri="{FF2B5EF4-FFF2-40B4-BE49-F238E27FC236}">
                <a16:creationId xmlns:a16="http://schemas.microsoft.com/office/drawing/2014/main" id="{8CAD739B-40AA-480D-BBD2-1C72A8118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024" y="5773024"/>
            <a:ext cx="1084976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F20F77-4F97-40CD-A350-24916DFF0DC5}"/>
              </a:ext>
            </a:extLst>
          </p:cNvPr>
          <p:cNvSpPr/>
          <p:nvPr/>
        </p:nvSpPr>
        <p:spPr>
          <a:xfrm>
            <a:off x="0" y="-1"/>
            <a:ext cx="3125755" cy="6858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BACDE-8E79-4734-B435-DCA91ED4EDB7}"/>
              </a:ext>
            </a:extLst>
          </p:cNvPr>
          <p:cNvSpPr/>
          <p:nvPr/>
        </p:nvSpPr>
        <p:spPr>
          <a:xfrm>
            <a:off x="312567" y="172920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ROS Node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E0C1AF-225B-4CD2-9A5E-65D2706721C1}"/>
              </a:ext>
            </a:extLst>
          </p:cNvPr>
          <p:cNvSpPr/>
          <p:nvPr/>
        </p:nvSpPr>
        <p:spPr>
          <a:xfrm>
            <a:off x="312566" y="3572094"/>
            <a:ext cx="2537927" cy="39582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Radar Msg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6D90C8-BDF8-4ABB-90C1-B6CF1DE8AB9B}"/>
              </a:ext>
            </a:extLst>
          </p:cNvPr>
          <p:cNvSpPr/>
          <p:nvPr/>
        </p:nvSpPr>
        <p:spPr>
          <a:xfrm>
            <a:off x="312568" y="1115738"/>
            <a:ext cx="2537927" cy="395822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Libraries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16108-D3C1-4CA2-900E-3222F0F32564}"/>
              </a:ext>
            </a:extLst>
          </p:cNvPr>
          <p:cNvSpPr/>
          <p:nvPr/>
        </p:nvSpPr>
        <p:spPr>
          <a:xfrm>
            <a:off x="312566" y="418555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Publishing Loop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99D108-D359-47C1-9D68-1289C7B8E741}"/>
              </a:ext>
            </a:extLst>
          </p:cNvPr>
          <p:cNvSpPr/>
          <p:nvPr/>
        </p:nvSpPr>
        <p:spPr>
          <a:xfrm>
            <a:off x="312567" y="2342714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CAN Signals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9AD3C8-FF89-4877-A379-4DF79D73C5FC}"/>
              </a:ext>
            </a:extLst>
          </p:cNvPr>
          <p:cNvSpPr/>
          <p:nvPr/>
        </p:nvSpPr>
        <p:spPr>
          <a:xfrm>
            <a:off x="312566" y="295863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CAN bus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926EAF-44C3-4ADF-B229-047FB2C81C36}"/>
              </a:ext>
            </a:extLst>
          </p:cNvPr>
          <p:cNvSpPr/>
          <p:nvPr/>
        </p:nvSpPr>
        <p:spPr>
          <a:xfrm>
            <a:off x="312566" y="4799022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CAN Msg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799C36-6E46-49BB-A221-848BAB648D79}"/>
              </a:ext>
            </a:extLst>
          </p:cNvPr>
          <p:cNvSpPr/>
          <p:nvPr/>
        </p:nvSpPr>
        <p:spPr>
          <a:xfrm>
            <a:off x="312566" y="5412486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 Message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FA10E0-9382-4571-A9D0-1833D649F456}"/>
              </a:ext>
            </a:extLst>
          </p:cNvPr>
          <p:cNvSpPr/>
          <p:nvPr/>
        </p:nvSpPr>
        <p:spPr>
          <a:xfrm>
            <a:off x="312566" y="6025950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&amp; Publish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5B4AEB-A754-44F1-A848-06277C1C653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1581531" y="1511560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129FA1-1923-4A96-9632-281BCCB50E7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581529" y="2125023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74AE23-BA17-4304-91E4-C4954D4EB3E1}"/>
              </a:ext>
            </a:extLst>
          </p:cNvPr>
          <p:cNvCxnSpPr>
            <a:cxnSpLocks/>
          </p:cNvCxnSpPr>
          <p:nvPr/>
        </p:nvCxnSpPr>
        <p:spPr>
          <a:xfrm flipH="1">
            <a:off x="1581527" y="2740988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84392-AFCB-4171-B73F-17EBEB4B9C75}"/>
              </a:ext>
            </a:extLst>
          </p:cNvPr>
          <p:cNvCxnSpPr>
            <a:cxnSpLocks/>
          </p:cNvCxnSpPr>
          <p:nvPr/>
        </p:nvCxnSpPr>
        <p:spPr>
          <a:xfrm flipH="1">
            <a:off x="1581526" y="3967916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330C2-F707-43F1-A94C-2635147E60D4}"/>
              </a:ext>
            </a:extLst>
          </p:cNvPr>
          <p:cNvCxnSpPr>
            <a:cxnSpLocks/>
          </p:cNvCxnSpPr>
          <p:nvPr/>
        </p:nvCxnSpPr>
        <p:spPr>
          <a:xfrm flipH="1">
            <a:off x="1581526" y="3354452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D3A785-44CE-49E7-9CA2-EF86544373B9}"/>
              </a:ext>
            </a:extLst>
          </p:cNvPr>
          <p:cNvCxnSpPr>
            <a:cxnSpLocks/>
          </p:cNvCxnSpPr>
          <p:nvPr/>
        </p:nvCxnSpPr>
        <p:spPr>
          <a:xfrm flipH="1">
            <a:off x="1306276" y="4581381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311055-93CF-44AD-BB3E-09BFE8859DE0}"/>
              </a:ext>
            </a:extLst>
          </p:cNvPr>
          <p:cNvCxnSpPr>
            <a:cxnSpLocks/>
          </p:cNvCxnSpPr>
          <p:nvPr/>
        </p:nvCxnSpPr>
        <p:spPr>
          <a:xfrm flipH="1">
            <a:off x="1306275" y="5194844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B565A-AF33-495E-B71D-A9926CE45251}"/>
              </a:ext>
            </a:extLst>
          </p:cNvPr>
          <p:cNvCxnSpPr>
            <a:cxnSpLocks/>
          </p:cNvCxnSpPr>
          <p:nvPr/>
        </p:nvCxnSpPr>
        <p:spPr>
          <a:xfrm flipH="1">
            <a:off x="1306274" y="5808309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988946-4DDE-4EDD-BDBA-7B08894CCDF5}"/>
              </a:ext>
            </a:extLst>
          </p:cNvPr>
          <p:cNvCxnSpPr>
            <a:stCxn id="22" idx="3"/>
          </p:cNvCxnSpPr>
          <p:nvPr/>
        </p:nvCxnSpPr>
        <p:spPr>
          <a:xfrm flipV="1">
            <a:off x="2299989" y="4581380"/>
            <a:ext cx="270593" cy="16424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1F83A9-7655-4853-A2A3-F0449EAB75DF}"/>
              </a:ext>
            </a:extLst>
          </p:cNvPr>
          <p:cNvSpPr txBox="1"/>
          <p:nvPr/>
        </p:nvSpPr>
        <p:spPr>
          <a:xfrm>
            <a:off x="457203" y="282179"/>
            <a:ext cx="2211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ROS Node</a:t>
            </a:r>
          </a:p>
        </p:txBody>
      </p:sp>
      <p:pic>
        <p:nvPicPr>
          <p:cNvPr id="45" name="Picture 2" descr="Mississippi State Bulldogs College Football - Mississippi State ...">
            <a:extLst>
              <a:ext uri="{FF2B5EF4-FFF2-40B4-BE49-F238E27FC236}">
                <a16:creationId xmlns:a16="http://schemas.microsoft.com/office/drawing/2014/main" id="{8DD01055-84B1-4F0E-82E3-AB73DD19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024" y="5773024"/>
            <a:ext cx="1084976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7DD2BC-E4F3-49FA-9152-C11FBA6CE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07" y="1170147"/>
            <a:ext cx="5380895" cy="111810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BE22C4C-AE9E-415D-9E14-038E73BE3F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88696" y="2979010"/>
            <a:ext cx="7484718" cy="29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3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F20F77-4F97-40CD-A350-24916DFF0DC5}"/>
              </a:ext>
            </a:extLst>
          </p:cNvPr>
          <p:cNvSpPr/>
          <p:nvPr/>
        </p:nvSpPr>
        <p:spPr>
          <a:xfrm>
            <a:off x="0" y="-1"/>
            <a:ext cx="3125755" cy="6858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BACDE-8E79-4734-B435-DCA91ED4EDB7}"/>
              </a:ext>
            </a:extLst>
          </p:cNvPr>
          <p:cNvSpPr/>
          <p:nvPr/>
        </p:nvSpPr>
        <p:spPr>
          <a:xfrm>
            <a:off x="312567" y="1729201"/>
            <a:ext cx="2537927" cy="395822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ROS Node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E0C1AF-225B-4CD2-9A5E-65D2706721C1}"/>
              </a:ext>
            </a:extLst>
          </p:cNvPr>
          <p:cNvSpPr/>
          <p:nvPr/>
        </p:nvSpPr>
        <p:spPr>
          <a:xfrm>
            <a:off x="312566" y="3572094"/>
            <a:ext cx="2537927" cy="39582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Radar Msg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6D90C8-BDF8-4ABB-90C1-B6CF1DE8AB9B}"/>
              </a:ext>
            </a:extLst>
          </p:cNvPr>
          <p:cNvSpPr/>
          <p:nvPr/>
        </p:nvSpPr>
        <p:spPr>
          <a:xfrm>
            <a:off x="312568" y="111573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Libraries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16108-D3C1-4CA2-900E-3222F0F32564}"/>
              </a:ext>
            </a:extLst>
          </p:cNvPr>
          <p:cNvSpPr/>
          <p:nvPr/>
        </p:nvSpPr>
        <p:spPr>
          <a:xfrm>
            <a:off x="312566" y="418555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Publishing Loop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99D108-D359-47C1-9D68-1289C7B8E741}"/>
              </a:ext>
            </a:extLst>
          </p:cNvPr>
          <p:cNvSpPr/>
          <p:nvPr/>
        </p:nvSpPr>
        <p:spPr>
          <a:xfrm>
            <a:off x="312567" y="2342714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CAN Signals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9AD3C8-FF89-4877-A379-4DF79D73C5FC}"/>
              </a:ext>
            </a:extLst>
          </p:cNvPr>
          <p:cNvSpPr/>
          <p:nvPr/>
        </p:nvSpPr>
        <p:spPr>
          <a:xfrm>
            <a:off x="312566" y="295863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CAN bus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926EAF-44C3-4ADF-B229-047FB2C81C36}"/>
              </a:ext>
            </a:extLst>
          </p:cNvPr>
          <p:cNvSpPr/>
          <p:nvPr/>
        </p:nvSpPr>
        <p:spPr>
          <a:xfrm>
            <a:off x="312566" y="4799022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CAN Msg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799C36-6E46-49BB-A221-848BAB648D79}"/>
              </a:ext>
            </a:extLst>
          </p:cNvPr>
          <p:cNvSpPr/>
          <p:nvPr/>
        </p:nvSpPr>
        <p:spPr>
          <a:xfrm>
            <a:off x="312566" y="5412486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 Message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FA10E0-9382-4571-A9D0-1833D649F456}"/>
              </a:ext>
            </a:extLst>
          </p:cNvPr>
          <p:cNvSpPr/>
          <p:nvPr/>
        </p:nvSpPr>
        <p:spPr>
          <a:xfrm>
            <a:off x="312566" y="6025950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&amp; Publish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5B4AEB-A754-44F1-A848-06277C1C653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1581531" y="1511560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129FA1-1923-4A96-9632-281BCCB50E7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581529" y="2125023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74AE23-BA17-4304-91E4-C4954D4EB3E1}"/>
              </a:ext>
            </a:extLst>
          </p:cNvPr>
          <p:cNvCxnSpPr>
            <a:cxnSpLocks/>
          </p:cNvCxnSpPr>
          <p:nvPr/>
        </p:nvCxnSpPr>
        <p:spPr>
          <a:xfrm flipH="1">
            <a:off x="1581527" y="2740988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84392-AFCB-4171-B73F-17EBEB4B9C75}"/>
              </a:ext>
            </a:extLst>
          </p:cNvPr>
          <p:cNvCxnSpPr>
            <a:cxnSpLocks/>
          </p:cNvCxnSpPr>
          <p:nvPr/>
        </p:nvCxnSpPr>
        <p:spPr>
          <a:xfrm flipH="1">
            <a:off x="1581526" y="3967916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330C2-F707-43F1-A94C-2635147E60D4}"/>
              </a:ext>
            </a:extLst>
          </p:cNvPr>
          <p:cNvCxnSpPr>
            <a:cxnSpLocks/>
          </p:cNvCxnSpPr>
          <p:nvPr/>
        </p:nvCxnSpPr>
        <p:spPr>
          <a:xfrm flipH="1">
            <a:off x="1581526" y="3354452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D3A785-44CE-49E7-9CA2-EF86544373B9}"/>
              </a:ext>
            </a:extLst>
          </p:cNvPr>
          <p:cNvCxnSpPr>
            <a:cxnSpLocks/>
          </p:cNvCxnSpPr>
          <p:nvPr/>
        </p:nvCxnSpPr>
        <p:spPr>
          <a:xfrm flipH="1">
            <a:off x="1306276" y="4581381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311055-93CF-44AD-BB3E-09BFE8859DE0}"/>
              </a:ext>
            </a:extLst>
          </p:cNvPr>
          <p:cNvCxnSpPr>
            <a:cxnSpLocks/>
          </p:cNvCxnSpPr>
          <p:nvPr/>
        </p:nvCxnSpPr>
        <p:spPr>
          <a:xfrm flipH="1">
            <a:off x="1306275" y="5194844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B565A-AF33-495E-B71D-A9926CE45251}"/>
              </a:ext>
            </a:extLst>
          </p:cNvPr>
          <p:cNvCxnSpPr>
            <a:cxnSpLocks/>
          </p:cNvCxnSpPr>
          <p:nvPr/>
        </p:nvCxnSpPr>
        <p:spPr>
          <a:xfrm flipH="1">
            <a:off x="1306274" y="5808309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988946-4DDE-4EDD-BDBA-7B08894CCDF5}"/>
              </a:ext>
            </a:extLst>
          </p:cNvPr>
          <p:cNvCxnSpPr>
            <a:stCxn id="22" idx="3"/>
          </p:cNvCxnSpPr>
          <p:nvPr/>
        </p:nvCxnSpPr>
        <p:spPr>
          <a:xfrm flipV="1">
            <a:off x="2299989" y="4581380"/>
            <a:ext cx="270593" cy="16424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1F83A9-7655-4853-A2A3-F0449EAB75DF}"/>
              </a:ext>
            </a:extLst>
          </p:cNvPr>
          <p:cNvSpPr txBox="1"/>
          <p:nvPr/>
        </p:nvSpPr>
        <p:spPr>
          <a:xfrm>
            <a:off x="457203" y="282179"/>
            <a:ext cx="2211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ROS Node</a:t>
            </a:r>
          </a:p>
        </p:txBody>
      </p:sp>
      <p:pic>
        <p:nvPicPr>
          <p:cNvPr id="45" name="Picture 2" descr="Mississippi State Bulldogs College Football - Mississippi State ...">
            <a:extLst>
              <a:ext uri="{FF2B5EF4-FFF2-40B4-BE49-F238E27FC236}">
                <a16:creationId xmlns:a16="http://schemas.microsoft.com/office/drawing/2014/main" id="{8DD01055-84B1-4F0E-82E3-AB73DD19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024" y="5773024"/>
            <a:ext cx="1084976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90C106-19FF-4E98-92A1-E4C7A56E1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649"/>
          <a:stretch/>
        </p:blipFill>
        <p:spPr>
          <a:xfrm>
            <a:off x="3285894" y="2908446"/>
            <a:ext cx="8906106" cy="8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7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F20F77-4F97-40CD-A350-24916DFF0DC5}"/>
              </a:ext>
            </a:extLst>
          </p:cNvPr>
          <p:cNvSpPr/>
          <p:nvPr/>
        </p:nvSpPr>
        <p:spPr>
          <a:xfrm>
            <a:off x="0" y="-1"/>
            <a:ext cx="3125755" cy="6858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BACDE-8E79-4734-B435-DCA91ED4EDB7}"/>
              </a:ext>
            </a:extLst>
          </p:cNvPr>
          <p:cNvSpPr/>
          <p:nvPr/>
        </p:nvSpPr>
        <p:spPr>
          <a:xfrm>
            <a:off x="312567" y="172920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ROS Node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E0C1AF-225B-4CD2-9A5E-65D2706721C1}"/>
              </a:ext>
            </a:extLst>
          </p:cNvPr>
          <p:cNvSpPr/>
          <p:nvPr/>
        </p:nvSpPr>
        <p:spPr>
          <a:xfrm>
            <a:off x="312566" y="3572094"/>
            <a:ext cx="2537927" cy="39582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Radar Msg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6D90C8-BDF8-4ABB-90C1-B6CF1DE8AB9B}"/>
              </a:ext>
            </a:extLst>
          </p:cNvPr>
          <p:cNvSpPr/>
          <p:nvPr/>
        </p:nvSpPr>
        <p:spPr>
          <a:xfrm>
            <a:off x="312568" y="111573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Libraries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16108-D3C1-4CA2-900E-3222F0F32564}"/>
              </a:ext>
            </a:extLst>
          </p:cNvPr>
          <p:cNvSpPr/>
          <p:nvPr/>
        </p:nvSpPr>
        <p:spPr>
          <a:xfrm>
            <a:off x="312566" y="418555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Publishing Loop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99D108-D359-47C1-9D68-1289C7B8E741}"/>
              </a:ext>
            </a:extLst>
          </p:cNvPr>
          <p:cNvSpPr/>
          <p:nvPr/>
        </p:nvSpPr>
        <p:spPr>
          <a:xfrm>
            <a:off x="312567" y="2342714"/>
            <a:ext cx="2537927" cy="395822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CAN Signals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9AD3C8-FF89-4877-A379-4DF79D73C5FC}"/>
              </a:ext>
            </a:extLst>
          </p:cNvPr>
          <p:cNvSpPr/>
          <p:nvPr/>
        </p:nvSpPr>
        <p:spPr>
          <a:xfrm>
            <a:off x="312566" y="295863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CAN bus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926EAF-44C3-4ADF-B229-047FB2C81C36}"/>
              </a:ext>
            </a:extLst>
          </p:cNvPr>
          <p:cNvSpPr/>
          <p:nvPr/>
        </p:nvSpPr>
        <p:spPr>
          <a:xfrm>
            <a:off x="312566" y="4799022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CAN Msg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799C36-6E46-49BB-A221-848BAB648D79}"/>
              </a:ext>
            </a:extLst>
          </p:cNvPr>
          <p:cNvSpPr/>
          <p:nvPr/>
        </p:nvSpPr>
        <p:spPr>
          <a:xfrm>
            <a:off x="312566" y="5412486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 Message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FA10E0-9382-4571-A9D0-1833D649F456}"/>
              </a:ext>
            </a:extLst>
          </p:cNvPr>
          <p:cNvSpPr/>
          <p:nvPr/>
        </p:nvSpPr>
        <p:spPr>
          <a:xfrm>
            <a:off x="312566" y="6025950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&amp; Publish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5B4AEB-A754-44F1-A848-06277C1C653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1581531" y="1511560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129FA1-1923-4A96-9632-281BCCB50E7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581529" y="2125023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74AE23-BA17-4304-91E4-C4954D4EB3E1}"/>
              </a:ext>
            </a:extLst>
          </p:cNvPr>
          <p:cNvCxnSpPr>
            <a:cxnSpLocks/>
          </p:cNvCxnSpPr>
          <p:nvPr/>
        </p:nvCxnSpPr>
        <p:spPr>
          <a:xfrm flipH="1">
            <a:off x="1581527" y="2740988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84392-AFCB-4171-B73F-17EBEB4B9C75}"/>
              </a:ext>
            </a:extLst>
          </p:cNvPr>
          <p:cNvCxnSpPr>
            <a:cxnSpLocks/>
          </p:cNvCxnSpPr>
          <p:nvPr/>
        </p:nvCxnSpPr>
        <p:spPr>
          <a:xfrm flipH="1">
            <a:off x="1581526" y="3967916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330C2-F707-43F1-A94C-2635147E60D4}"/>
              </a:ext>
            </a:extLst>
          </p:cNvPr>
          <p:cNvCxnSpPr>
            <a:cxnSpLocks/>
          </p:cNvCxnSpPr>
          <p:nvPr/>
        </p:nvCxnSpPr>
        <p:spPr>
          <a:xfrm flipH="1">
            <a:off x="1581526" y="3354452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D3A785-44CE-49E7-9CA2-EF86544373B9}"/>
              </a:ext>
            </a:extLst>
          </p:cNvPr>
          <p:cNvCxnSpPr>
            <a:cxnSpLocks/>
          </p:cNvCxnSpPr>
          <p:nvPr/>
        </p:nvCxnSpPr>
        <p:spPr>
          <a:xfrm flipH="1">
            <a:off x="1306276" y="4581381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311055-93CF-44AD-BB3E-09BFE8859DE0}"/>
              </a:ext>
            </a:extLst>
          </p:cNvPr>
          <p:cNvCxnSpPr>
            <a:cxnSpLocks/>
          </p:cNvCxnSpPr>
          <p:nvPr/>
        </p:nvCxnSpPr>
        <p:spPr>
          <a:xfrm flipH="1">
            <a:off x="1306275" y="5194844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B565A-AF33-495E-B71D-A9926CE45251}"/>
              </a:ext>
            </a:extLst>
          </p:cNvPr>
          <p:cNvCxnSpPr>
            <a:cxnSpLocks/>
          </p:cNvCxnSpPr>
          <p:nvPr/>
        </p:nvCxnSpPr>
        <p:spPr>
          <a:xfrm flipH="1">
            <a:off x="1306274" y="5808309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988946-4DDE-4EDD-BDBA-7B08894CCDF5}"/>
              </a:ext>
            </a:extLst>
          </p:cNvPr>
          <p:cNvCxnSpPr>
            <a:stCxn id="22" idx="3"/>
          </p:cNvCxnSpPr>
          <p:nvPr/>
        </p:nvCxnSpPr>
        <p:spPr>
          <a:xfrm flipV="1">
            <a:off x="2299989" y="4581380"/>
            <a:ext cx="270593" cy="16424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1F83A9-7655-4853-A2A3-F0449EAB75DF}"/>
              </a:ext>
            </a:extLst>
          </p:cNvPr>
          <p:cNvSpPr txBox="1"/>
          <p:nvPr/>
        </p:nvSpPr>
        <p:spPr>
          <a:xfrm>
            <a:off x="457203" y="282179"/>
            <a:ext cx="2211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ROS Node</a:t>
            </a:r>
          </a:p>
        </p:txBody>
      </p:sp>
      <p:pic>
        <p:nvPicPr>
          <p:cNvPr id="45" name="Picture 2" descr="Mississippi State Bulldogs College Football - Mississippi State ...">
            <a:extLst>
              <a:ext uri="{FF2B5EF4-FFF2-40B4-BE49-F238E27FC236}">
                <a16:creationId xmlns:a16="http://schemas.microsoft.com/office/drawing/2014/main" id="{8DD01055-84B1-4F0E-82E3-AB73DD19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024" y="5773024"/>
            <a:ext cx="1084976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8CEFFA-A39D-4C6A-BA45-44934B27C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" r="4662"/>
          <a:stretch/>
        </p:blipFill>
        <p:spPr>
          <a:xfrm>
            <a:off x="3222149" y="1390441"/>
            <a:ext cx="8882766" cy="21940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627F81-3507-40A2-881B-D6554BCF08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0" r="1769" b="53640"/>
          <a:stretch/>
        </p:blipFill>
        <p:spPr>
          <a:xfrm>
            <a:off x="3222149" y="4506687"/>
            <a:ext cx="8969851" cy="18661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A81540-DA91-465F-9A96-5263B7991BF1}"/>
              </a:ext>
            </a:extLst>
          </p:cNvPr>
          <p:cNvSpPr/>
          <p:nvPr/>
        </p:nvSpPr>
        <p:spPr>
          <a:xfrm>
            <a:off x="3163053" y="1203649"/>
            <a:ext cx="8941862" cy="23808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44DC71-EFC0-49B3-BF6E-06BEA499C0D8}"/>
              </a:ext>
            </a:extLst>
          </p:cNvPr>
          <p:cNvCxnSpPr>
            <a:cxnSpLocks/>
          </p:cNvCxnSpPr>
          <p:nvPr/>
        </p:nvCxnSpPr>
        <p:spPr>
          <a:xfrm>
            <a:off x="4683967" y="3584461"/>
            <a:ext cx="0" cy="922226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5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F20F77-4F97-40CD-A350-24916DFF0DC5}"/>
              </a:ext>
            </a:extLst>
          </p:cNvPr>
          <p:cNvSpPr/>
          <p:nvPr/>
        </p:nvSpPr>
        <p:spPr>
          <a:xfrm>
            <a:off x="0" y="-1"/>
            <a:ext cx="3125755" cy="6858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BACDE-8E79-4734-B435-DCA91ED4EDB7}"/>
              </a:ext>
            </a:extLst>
          </p:cNvPr>
          <p:cNvSpPr/>
          <p:nvPr/>
        </p:nvSpPr>
        <p:spPr>
          <a:xfrm>
            <a:off x="312567" y="172920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ROS Node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E0C1AF-225B-4CD2-9A5E-65D2706721C1}"/>
              </a:ext>
            </a:extLst>
          </p:cNvPr>
          <p:cNvSpPr/>
          <p:nvPr/>
        </p:nvSpPr>
        <p:spPr>
          <a:xfrm>
            <a:off x="312566" y="3572094"/>
            <a:ext cx="2537927" cy="395822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Radar Msg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6D90C8-BDF8-4ABB-90C1-B6CF1DE8AB9B}"/>
              </a:ext>
            </a:extLst>
          </p:cNvPr>
          <p:cNvSpPr/>
          <p:nvPr/>
        </p:nvSpPr>
        <p:spPr>
          <a:xfrm>
            <a:off x="312568" y="111573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Libraries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16108-D3C1-4CA2-900E-3222F0F32564}"/>
              </a:ext>
            </a:extLst>
          </p:cNvPr>
          <p:cNvSpPr/>
          <p:nvPr/>
        </p:nvSpPr>
        <p:spPr>
          <a:xfrm>
            <a:off x="312566" y="418555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Publishing Loop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99D108-D359-47C1-9D68-1289C7B8E741}"/>
              </a:ext>
            </a:extLst>
          </p:cNvPr>
          <p:cNvSpPr/>
          <p:nvPr/>
        </p:nvSpPr>
        <p:spPr>
          <a:xfrm>
            <a:off x="312567" y="2342714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CAN Signals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9AD3C8-FF89-4877-A379-4DF79D73C5FC}"/>
              </a:ext>
            </a:extLst>
          </p:cNvPr>
          <p:cNvSpPr/>
          <p:nvPr/>
        </p:nvSpPr>
        <p:spPr>
          <a:xfrm>
            <a:off x="312566" y="2958631"/>
            <a:ext cx="2537927" cy="395822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CAN bus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926EAF-44C3-4ADF-B229-047FB2C81C36}"/>
              </a:ext>
            </a:extLst>
          </p:cNvPr>
          <p:cNvSpPr/>
          <p:nvPr/>
        </p:nvSpPr>
        <p:spPr>
          <a:xfrm>
            <a:off x="312566" y="4799022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CAN Msg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799C36-6E46-49BB-A221-848BAB648D79}"/>
              </a:ext>
            </a:extLst>
          </p:cNvPr>
          <p:cNvSpPr/>
          <p:nvPr/>
        </p:nvSpPr>
        <p:spPr>
          <a:xfrm>
            <a:off x="312566" y="5412486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 Message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FA10E0-9382-4571-A9D0-1833D649F456}"/>
              </a:ext>
            </a:extLst>
          </p:cNvPr>
          <p:cNvSpPr/>
          <p:nvPr/>
        </p:nvSpPr>
        <p:spPr>
          <a:xfrm>
            <a:off x="312566" y="6025950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&amp; Publish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5B4AEB-A754-44F1-A848-06277C1C653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1581531" y="1511560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129FA1-1923-4A96-9632-281BCCB50E7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581529" y="2125023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74AE23-BA17-4304-91E4-C4954D4EB3E1}"/>
              </a:ext>
            </a:extLst>
          </p:cNvPr>
          <p:cNvCxnSpPr>
            <a:cxnSpLocks/>
          </p:cNvCxnSpPr>
          <p:nvPr/>
        </p:nvCxnSpPr>
        <p:spPr>
          <a:xfrm flipH="1">
            <a:off x="1581527" y="2740988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84392-AFCB-4171-B73F-17EBEB4B9C75}"/>
              </a:ext>
            </a:extLst>
          </p:cNvPr>
          <p:cNvCxnSpPr>
            <a:cxnSpLocks/>
          </p:cNvCxnSpPr>
          <p:nvPr/>
        </p:nvCxnSpPr>
        <p:spPr>
          <a:xfrm flipH="1">
            <a:off x="1581526" y="3967916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330C2-F707-43F1-A94C-2635147E60D4}"/>
              </a:ext>
            </a:extLst>
          </p:cNvPr>
          <p:cNvCxnSpPr>
            <a:cxnSpLocks/>
          </p:cNvCxnSpPr>
          <p:nvPr/>
        </p:nvCxnSpPr>
        <p:spPr>
          <a:xfrm flipH="1">
            <a:off x="1581526" y="3354452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D3A785-44CE-49E7-9CA2-EF86544373B9}"/>
              </a:ext>
            </a:extLst>
          </p:cNvPr>
          <p:cNvCxnSpPr>
            <a:cxnSpLocks/>
          </p:cNvCxnSpPr>
          <p:nvPr/>
        </p:nvCxnSpPr>
        <p:spPr>
          <a:xfrm flipH="1">
            <a:off x="1306276" y="4581381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311055-93CF-44AD-BB3E-09BFE8859DE0}"/>
              </a:ext>
            </a:extLst>
          </p:cNvPr>
          <p:cNvCxnSpPr>
            <a:cxnSpLocks/>
          </p:cNvCxnSpPr>
          <p:nvPr/>
        </p:nvCxnSpPr>
        <p:spPr>
          <a:xfrm flipH="1">
            <a:off x="1306275" y="5194844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B565A-AF33-495E-B71D-A9926CE45251}"/>
              </a:ext>
            </a:extLst>
          </p:cNvPr>
          <p:cNvCxnSpPr>
            <a:cxnSpLocks/>
          </p:cNvCxnSpPr>
          <p:nvPr/>
        </p:nvCxnSpPr>
        <p:spPr>
          <a:xfrm flipH="1">
            <a:off x="1306274" y="5808309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988946-4DDE-4EDD-BDBA-7B08894CCDF5}"/>
              </a:ext>
            </a:extLst>
          </p:cNvPr>
          <p:cNvCxnSpPr>
            <a:stCxn id="22" idx="3"/>
          </p:cNvCxnSpPr>
          <p:nvPr/>
        </p:nvCxnSpPr>
        <p:spPr>
          <a:xfrm flipV="1">
            <a:off x="2299989" y="4581380"/>
            <a:ext cx="270593" cy="16424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1F83A9-7655-4853-A2A3-F0449EAB75DF}"/>
              </a:ext>
            </a:extLst>
          </p:cNvPr>
          <p:cNvSpPr txBox="1"/>
          <p:nvPr/>
        </p:nvSpPr>
        <p:spPr>
          <a:xfrm>
            <a:off x="457203" y="282179"/>
            <a:ext cx="2211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ROS Node</a:t>
            </a:r>
          </a:p>
        </p:txBody>
      </p:sp>
      <p:pic>
        <p:nvPicPr>
          <p:cNvPr id="45" name="Picture 2" descr="Mississippi State Bulldogs College Football - Mississippi State ...">
            <a:extLst>
              <a:ext uri="{FF2B5EF4-FFF2-40B4-BE49-F238E27FC236}">
                <a16:creationId xmlns:a16="http://schemas.microsoft.com/office/drawing/2014/main" id="{8DD01055-84B1-4F0E-82E3-AB73DD19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024" y="5773024"/>
            <a:ext cx="1084976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CFADC1-A2BE-42F7-8466-ABE36A545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42" r="2397" b="-1"/>
          <a:stretch/>
        </p:blipFill>
        <p:spPr>
          <a:xfrm>
            <a:off x="3163053" y="3503860"/>
            <a:ext cx="9739215" cy="23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3F20F77-4F97-40CD-A350-24916DFF0DC5}"/>
              </a:ext>
            </a:extLst>
          </p:cNvPr>
          <p:cNvSpPr/>
          <p:nvPr/>
        </p:nvSpPr>
        <p:spPr>
          <a:xfrm>
            <a:off x="0" y="-1"/>
            <a:ext cx="3125755" cy="6858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BACDE-8E79-4734-B435-DCA91ED4EDB7}"/>
              </a:ext>
            </a:extLst>
          </p:cNvPr>
          <p:cNvSpPr/>
          <p:nvPr/>
        </p:nvSpPr>
        <p:spPr>
          <a:xfrm>
            <a:off x="312567" y="172920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ROS Node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E0C1AF-225B-4CD2-9A5E-65D2706721C1}"/>
              </a:ext>
            </a:extLst>
          </p:cNvPr>
          <p:cNvSpPr/>
          <p:nvPr/>
        </p:nvSpPr>
        <p:spPr>
          <a:xfrm>
            <a:off x="312566" y="3572094"/>
            <a:ext cx="2537927" cy="395822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Radar Msg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6D90C8-BDF8-4ABB-90C1-B6CF1DE8AB9B}"/>
              </a:ext>
            </a:extLst>
          </p:cNvPr>
          <p:cNvSpPr/>
          <p:nvPr/>
        </p:nvSpPr>
        <p:spPr>
          <a:xfrm>
            <a:off x="312568" y="111573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Libraries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116108-D3C1-4CA2-900E-3222F0F32564}"/>
              </a:ext>
            </a:extLst>
          </p:cNvPr>
          <p:cNvSpPr/>
          <p:nvPr/>
        </p:nvSpPr>
        <p:spPr>
          <a:xfrm>
            <a:off x="312566" y="4185558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Publishing Loop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99D108-D359-47C1-9D68-1289C7B8E741}"/>
              </a:ext>
            </a:extLst>
          </p:cNvPr>
          <p:cNvSpPr/>
          <p:nvPr/>
        </p:nvSpPr>
        <p:spPr>
          <a:xfrm>
            <a:off x="312567" y="2342714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 CAN Signals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9AD3C8-FF89-4877-A379-4DF79D73C5FC}"/>
              </a:ext>
            </a:extLst>
          </p:cNvPr>
          <p:cNvSpPr/>
          <p:nvPr/>
        </p:nvSpPr>
        <p:spPr>
          <a:xfrm>
            <a:off x="312566" y="2958631"/>
            <a:ext cx="2537927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Setup CAN bus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926EAF-44C3-4ADF-B229-047FB2C81C36}"/>
              </a:ext>
            </a:extLst>
          </p:cNvPr>
          <p:cNvSpPr/>
          <p:nvPr/>
        </p:nvSpPr>
        <p:spPr>
          <a:xfrm>
            <a:off x="312566" y="4799022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CAN Msg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799C36-6E46-49BB-A221-848BAB648D79}"/>
              </a:ext>
            </a:extLst>
          </p:cNvPr>
          <p:cNvSpPr/>
          <p:nvPr/>
        </p:nvSpPr>
        <p:spPr>
          <a:xfrm>
            <a:off x="312566" y="5412486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 Message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FA10E0-9382-4571-A9D0-1833D649F456}"/>
              </a:ext>
            </a:extLst>
          </p:cNvPr>
          <p:cNvSpPr/>
          <p:nvPr/>
        </p:nvSpPr>
        <p:spPr>
          <a:xfrm>
            <a:off x="312566" y="6025950"/>
            <a:ext cx="1987423" cy="39582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&amp; Publish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5B4AEB-A754-44F1-A848-06277C1C653F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1581531" y="1511560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129FA1-1923-4A96-9632-281BCCB50E7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581529" y="2125023"/>
            <a:ext cx="2" cy="215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74AE23-BA17-4304-91E4-C4954D4EB3E1}"/>
              </a:ext>
            </a:extLst>
          </p:cNvPr>
          <p:cNvCxnSpPr>
            <a:cxnSpLocks/>
          </p:cNvCxnSpPr>
          <p:nvPr/>
        </p:nvCxnSpPr>
        <p:spPr>
          <a:xfrm flipH="1">
            <a:off x="1581527" y="2740988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D84392-AFCB-4171-B73F-17EBEB4B9C75}"/>
              </a:ext>
            </a:extLst>
          </p:cNvPr>
          <p:cNvCxnSpPr>
            <a:cxnSpLocks/>
          </p:cNvCxnSpPr>
          <p:nvPr/>
        </p:nvCxnSpPr>
        <p:spPr>
          <a:xfrm flipH="1">
            <a:off x="1581526" y="3967916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330C2-F707-43F1-A94C-2635147E60D4}"/>
              </a:ext>
            </a:extLst>
          </p:cNvPr>
          <p:cNvCxnSpPr>
            <a:cxnSpLocks/>
          </p:cNvCxnSpPr>
          <p:nvPr/>
        </p:nvCxnSpPr>
        <p:spPr>
          <a:xfrm flipH="1">
            <a:off x="1581526" y="3354452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D3A785-44CE-49E7-9CA2-EF86544373B9}"/>
              </a:ext>
            </a:extLst>
          </p:cNvPr>
          <p:cNvCxnSpPr>
            <a:cxnSpLocks/>
          </p:cNvCxnSpPr>
          <p:nvPr/>
        </p:nvCxnSpPr>
        <p:spPr>
          <a:xfrm flipH="1">
            <a:off x="1306276" y="4581381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311055-93CF-44AD-BB3E-09BFE8859DE0}"/>
              </a:ext>
            </a:extLst>
          </p:cNvPr>
          <p:cNvCxnSpPr>
            <a:cxnSpLocks/>
          </p:cNvCxnSpPr>
          <p:nvPr/>
        </p:nvCxnSpPr>
        <p:spPr>
          <a:xfrm flipH="1">
            <a:off x="1306275" y="5194844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B565A-AF33-495E-B71D-A9926CE45251}"/>
              </a:ext>
            </a:extLst>
          </p:cNvPr>
          <p:cNvCxnSpPr>
            <a:cxnSpLocks/>
          </p:cNvCxnSpPr>
          <p:nvPr/>
        </p:nvCxnSpPr>
        <p:spPr>
          <a:xfrm flipH="1">
            <a:off x="1306274" y="5808309"/>
            <a:ext cx="1" cy="217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988946-4DDE-4EDD-BDBA-7B08894CCDF5}"/>
              </a:ext>
            </a:extLst>
          </p:cNvPr>
          <p:cNvCxnSpPr>
            <a:stCxn id="22" idx="3"/>
          </p:cNvCxnSpPr>
          <p:nvPr/>
        </p:nvCxnSpPr>
        <p:spPr>
          <a:xfrm flipV="1">
            <a:off x="2299989" y="4581380"/>
            <a:ext cx="270593" cy="16424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1F83A9-7655-4853-A2A3-F0449EAB75DF}"/>
              </a:ext>
            </a:extLst>
          </p:cNvPr>
          <p:cNvSpPr txBox="1"/>
          <p:nvPr/>
        </p:nvSpPr>
        <p:spPr>
          <a:xfrm>
            <a:off x="457203" y="282179"/>
            <a:ext cx="2211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ROS Node</a:t>
            </a:r>
          </a:p>
        </p:txBody>
      </p:sp>
      <p:pic>
        <p:nvPicPr>
          <p:cNvPr id="45" name="Picture 2" descr="Mississippi State Bulldogs College Football - Mississippi State ...">
            <a:extLst>
              <a:ext uri="{FF2B5EF4-FFF2-40B4-BE49-F238E27FC236}">
                <a16:creationId xmlns:a16="http://schemas.microsoft.com/office/drawing/2014/main" id="{8DD01055-84B1-4F0E-82E3-AB73DD195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024" y="5773024"/>
            <a:ext cx="1084976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273E0B-0E55-44A4-A84A-3A4072FC1B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5" r="50554" b="76080"/>
          <a:stretch/>
        </p:blipFill>
        <p:spPr>
          <a:xfrm>
            <a:off x="3313652" y="2958629"/>
            <a:ext cx="7360045" cy="7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4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871</Words>
  <Application>Microsoft Office PowerPoint</Application>
  <PresentationFormat>Widescreen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Developing a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Testing: CAN Bus + ROS Node</vt:lpstr>
      <vt:lpstr>PowerPoint Presentation</vt:lpstr>
      <vt:lpstr>Documentation and Tools</vt:lpstr>
      <vt:lpstr>Questions and Answers </vt:lpstr>
      <vt:lpstr>Sources </vt:lpstr>
      <vt:lpstr>PowerPoint Presentation</vt:lpstr>
      <vt:lpstr>PowerPoint Presentation</vt:lpstr>
      <vt:lpstr>System Specifications</vt:lpstr>
      <vt:lpstr>Understanding the .dbc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CAR Interview Prompt</dc:title>
  <dc:creator>Jonah Gandy</dc:creator>
  <cp:lastModifiedBy>Jonah Gandy</cp:lastModifiedBy>
  <cp:revision>43</cp:revision>
  <dcterms:created xsi:type="dcterms:W3CDTF">2020-06-27T17:30:42Z</dcterms:created>
  <dcterms:modified xsi:type="dcterms:W3CDTF">2020-06-29T15:57:34Z</dcterms:modified>
</cp:coreProperties>
</file>