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59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srat Jahan Jonaki" userId="7e3bfad796d621d2" providerId="LiveId" clId="{3384F612-6488-412E-83B2-1B60B2393D39}"/>
    <pc:docChg chg="undo custSel addSld delSld modSld">
      <pc:chgData name="Nusrat Jahan Jonaki" userId="7e3bfad796d621d2" providerId="LiveId" clId="{3384F612-6488-412E-83B2-1B60B2393D39}" dt="2024-02-21T06:58:44.146" v="1847" actId="1076"/>
      <pc:docMkLst>
        <pc:docMk/>
      </pc:docMkLst>
      <pc:sldChg chg="addSp delSp modSp mod">
        <pc:chgData name="Nusrat Jahan Jonaki" userId="7e3bfad796d621d2" providerId="LiveId" clId="{3384F612-6488-412E-83B2-1B60B2393D39}" dt="2024-02-21T06:58:44.146" v="1847" actId="1076"/>
        <pc:sldMkLst>
          <pc:docMk/>
          <pc:sldMk cId="2660315667" sldId="256"/>
        </pc:sldMkLst>
        <pc:spChg chg="add del mod">
          <ac:chgData name="Nusrat Jahan Jonaki" userId="7e3bfad796d621d2" providerId="LiveId" clId="{3384F612-6488-412E-83B2-1B60B2393D39}" dt="2024-02-21T05:34:37.877" v="889" actId="21"/>
          <ac:spMkLst>
            <pc:docMk/>
            <pc:sldMk cId="2660315667" sldId="256"/>
            <ac:spMk id="2" creationId="{4CAA1EA6-1AC9-4C9A-AEF8-DB579D061A7E}"/>
          </ac:spMkLst>
        </pc:spChg>
        <pc:spChg chg="add del">
          <ac:chgData name="Nusrat Jahan Jonaki" userId="7e3bfad796d621d2" providerId="LiveId" clId="{3384F612-6488-412E-83B2-1B60B2393D39}" dt="2024-02-21T01:39:56.671" v="334" actId="478"/>
          <ac:spMkLst>
            <pc:docMk/>
            <pc:sldMk cId="2660315667" sldId="256"/>
            <ac:spMk id="3" creationId="{4C7E0676-9E25-4ED2-933C-94BF80500973}"/>
          </ac:spMkLst>
        </pc:spChg>
        <pc:spChg chg="add del mod">
          <ac:chgData name="Nusrat Jahan Jonaki" userId="7e3bfad796d621d2" providerId="LiveId" clId="{3384F612-6488-412E-83B2-1B60B2393D39}" dt="2024-02-21T05:36:53.616" v="902" actId="767"/>
          <ac:spMkLst>
            <pc:docMk/>
            <pc:sldMk cId="2660315667" sldId="256"/>
            <ac:spMk id="3" creationId="{8FBEAD58-1A28-456A-BFCD-467AF5661BEB}"/>
          </ac:spMkLst>
        </pc:spChg>
        <pc:spChg chg="mod">
          <ac:chgData name="Nusrat Jahan Jonaki" userId="7e3bfad796d621d2" providerId="LiveId" clId="{3384F612-6488-412E-83B2-1B60B2393D39}" dt="2024-02-21T06:05:26" v="1507" actId="1076"/>
          <ac:spMkLst>
            <pc:docMk/>
            <pc:sldMk cId="2660315667" sldId="256"/>
            <ac:spMk id="4" creationId="{52657FF9-CB2F-481A-9A5F-B758C15BC06A}"/>
          </ac:spMkLst>
        </pc:spChg>
        <pc:spChg chg="mod">
          <ac:chgData name="Nusrat Jahan Jonaki" userId="7e3bfad796d621d2" providerId="LiveId" clId="{3384F612-6488-412E-83B2-1B60B2393D39}" dt="2024-02-21T06:58:44.146" v="1847" actId="1076"/>
          <ac:spMkLst>
            <pc:docMk/>
            <pc:sldMk cId="2660315667" sldId="256"/>
            <ac:spMk id="5" creationId="{CFA8DF47-C31E-4076-8FA4-E73640E0C249}"/>
          </ac:spMkLst>
        </pc:spChg>
        <pc:spChg chg="add del mod">
          <ac:chgData name="Nusrat Jahan Jonaki" userId="7e3bfad796d621d2" providerId="LiveId" clId="{3384F612-6488-412E-83B2-1B60B2393D39}" dt="2024-02-21T05:47:33.445" v="1261" actId="21"/>
          <ac:spMkLst>
            <pc:docMk/>
            <pc:sldMk cId="2660315667" sldId="256"/>
            <ac:spMk id="6" creationId="{1B9D8310-E23F-44EF-9B1C-7AA1056D0D6C}"/>
          </ac:spMkLst>
        </pc:spChg>
        <pc:spChg chg="add del mod">
          <ac:chgData name="Nusrat Jahan Jonaki" userId="7e3bfad796d621d2" providerId="LiveId" clId="{3384F612-6488-412E-83B2-1B60B2393D39}" dt="2024-02-21T01:41:03.526" v="336" actId="767"/>
          <ac:spMkLst>
            <pc:docMk/>
            <pc:sldMk cId="2660315667" sldId="256"/>
            <ac:spMk id="6" creationId="{24DB356F-1F2F-4229-A80C-103F8E13F5FE}"/>
          </ac:spMkLst>
        </pc:spChg>
        <pc:spChg chg="add del mod">
          <ac:chgData name="Nusrat Jahan Jonaki" userId="7e3bfad796d621d2" providerId="LiveId" clId="{3384F612-6488-412E-83B2-1B60B2393D39}" dt="2024-02-21T05:36:05.579" v="898" actId="21"/>
          <ac:spMkLst>
            <pc:docMk/>
            <pc:sldMk cId="2660315667" sldId="256"/>
            <ac:spMk id="7" creationId="{6324C48A-1303-4C7E-9434-EFCB37450A95}"/>
          </ac:spMkLst>
        </pc:spChg>
        <pc:spChg chg="add del mod">
          <ac:chgData name="Nusrat Jahan Jonaki" userId="7e3bfad796d621d2" providerId="LiveId" clId="{3384F612-6488-412E-83B2-1B60B2393D39}" dt="2024-02-21T01:41:26.272" v="340" actId="478"/>
          <ac:spMkLst>
            <pc:docMk/>
            <pc:sldMk cId="2660315667" sldId="256"/>
            <ac:spMk id="8" creationId="{077BAF9F-1EFF-4E5C-8316-267263646C64}"/>
          </ac:spMkLst>
        </pc:spChg>
        <pc:spChg chg="mod">
          <ac:chgData name="Nusrat Jahan Jonaki" userId="7e3bfad796d621d2" providerId="LiveId" clId="{3384F612-6488-412E-83B2-1B60B2393D39}" dt="2024-02-21T06:03:17.812" v="1491" actId="1076"/>
          <ac:spMkLst>
            <pc:docMk/>
            <pc:sldMk cId="2660315667" sldId="256"/>
            <ac:spMk id="9" creationId="{E1CC160F-F53F-496C-80D9-0C9ADF408848}"/>
          </ac:spMkLst>
        </pc:spChg>
        <pc:spChg chg="add del mod">
          <ac:chgData name="Nusrat Jahan Jonaki" userId="7e3bfad796d621d2" providerId="LiveId" clId="{3384F612-6488-412E-83B2-1B60B2393D39}" dt="2024-02-21T01:44:34.058" v="353" actId="767"/>
          <ac:spMkLst>
            <pc:docMk/>
            <pc:sldMk cId="2660315667" sldId="256"/>
            <ac:spMk id="10" creationId="{FAC4C9D6-B1C9-4E4A-9A7C-3986C52D1450}"/>
          </ac:spMkLst>
        </pc:spChg>
        <pc:spChg chg="add del">
          <ac:chgData name="Nusrat Jahan Jonaki" userId="7e3bfad796d621d2" providerId="LiveId" clId="{3384F612-6488-412E-83B2-1B60B2393D39}" dt="2024-02-21T01:44:32.812" v="351" actId="11529"/>
          <ac:spMkLst>
            <pc:docMk/>
            <pc:sldMk cId="2660315667" sldId="256"/>
            <ac:spMk id="11" creationId="{760DB22F-F04A-4678-B848-7E235DF2DE0A}"/>
          </ac:spMkLst>
        </pc:spChg>
        <pc:spChg chg="add mod">
          <ac:chgData name="Nusrat Jahan Jonaki" userId="7e3bfad796d621d2" providerId="LiveId" clId="{3384F612-6488-412E-83B2-1B60B2393D39}" dt="2024-02-21T05:33:39.230" v="882" actId="1076"/>
          <ac:spMkLst>
            <pc:docMk/>
            <pc:sldMk cId="2660315667" sldId="256"/>
            <ac:spMk id="12" creationId="{60EFC46B-0BC6-4C89-99F8-EBA73F127646}"/>
          </ac:spMkLst>
        </pc:spChg>
        <pc:spChg chg="add del mod">
          <ac:chgData name="Nusrat Jahan Jonaki" userId="7e3bfad796d621d2" providerId="LiveId" clId="{3384F612-6488-412E-83B2-1B60B2393D39}" dt="2024-02-20T15:56:25.097" v="2" actId="478"/>
          <ac:spMkLst>
            <pc:docMk/>
            <pc:sldMk cId="2660315667" sldId="256"/>
            <ac:spMk id="12" creationId="{AAB1DB36-B38A-4DF6-BE1F-E7433F2C82C8}"/>
          </ac:spMkLst>
        </pc:spChg>
        <pc:spChg chg="add mod">
          <ac:chgData name="Nusrat Jahan Jonaki" userId="7e3bfad796d621d2" providerId="LiveId" clId="{3384F612-6488-412E-83B2-1B60B2393D39}" dt="2024-02-21T05:34:04.472" v="886" actId="20577"/>
          <ac:spMkLst>
            <pc:docMk/>
            <pc:sldMk cId="2660315667" sldId="256"/>
            <ac:spMk id="13" creationId="{B3064E63-6994-41C6-87ED-AAF211865C04}"/>
          </ac:spMkLst>
        </pc:spChg>
        <pc:spChg chg="add del mod ord">
          <ac:chgData name="Nusrat Jahan Jonaki" userId="7e3bfad796d621d2" providerId="LiveId" clId="{3384F612-6488-412E-83B2-1B60B2393D39}" dt="2024-02-20T15:58:23.629" v="17" actId="478"/>
          <ac:spMkLst>
            <pc:docMk/>
            <pc:sldMk cId="2660315667" sldId="256"/>
            <ac:spMk id="15" creationId="{DE402236-DDD9-4DA3-8928-AABE2F2D5038}"/>
          </ac:spMkLst>
        </pc:spChg>
        <pc:spChg chg="add mod">
          <ac:chgData name="Nusrat Jahan Jonaki" userId="7e3bfad796d621d2" providerId="LiveId" clId="{3384F612-6488-412E-83B2-1B60B2393D39}" dt="2024-02-21T05:34:24.298" v="888" actId="571"/>
          <ac:spMkLst>
            <pc:docMk/>
            <pc:sldMk cId="2660315667" sldId="256"/>
            <ac:spMk id="16" creationId="{8B60B6BC-C2FC-4441-8843-AE316A014DD1}"/>
          </ac:spMkLst>
        </pc:spChg>
        <pc:spChg chg="add mod">
          <ac:chgData name="Nusrat Jahan Jonaki" userId="7e3bfad796d621d2" providerId="LiveId" clId="{3384F612-6488-412E-83B2-1B60B2393D39}" dt="2024-02-21T06:58:37.737" v="1845" actId="14100"/>
          <ac:spMkLst>
            <pc:docMk/>
            <pc:sldMk cId="2660315667" sldId="256"/>
            <ac:spMk id="18" creationId="{59D3F3FC-E12E-4E38-A890-62A2B63A6223}"/>
          </ac:spMkLst>
        </pc:spChg>
        <pc:spChg chg="add mod">
          <ac:chgData name="Nusrat Jahan Jonaki" userId="7e3bfad796d621d2" providerId="LiveId" clId="{3384F612-6488-412E-83B2-1B60B2393D39}" dt="2024-02-20T16:14:01.884" v="88" actId="1076"/>
          <ac:spMkLst>
            <pc:docMk/>
            <pc:sldMk cId="2660315667" sldId="256"/>
            <ac:spMk id="19" creationId="{587F785C-4E9A-4BCF-A9E3-66523B4ECDEC}"/>
          </ac:spMkLst>
        </pc:spChg>
        <pc:spChg chg="add mod">
          <ac:chgData name="Nusrat Jahan Jonaki" userId="7e3bfad796d621d2" providerId="LiveId" clId="{3384F612-6488-412E-83B2-1B60B2393D39}" dt="2024-02-20T16:25:07.449" v="116" actId="113"/>
          <ac:spMkLst>
            <pc:docMk/>
            <pc:sldMk cId="2660315667" sldId="256"/>
            <ac:spMk id="20" creationId="{EA601170-4F97-4189-9977-763E8092EC17}"/>
          </ac:spMkLst>
        </pc:spChg>
        <pc:spChg chg="add mod">
          <ac:chgData name="Nusrat Jahan Jonaki" userId="7e3bfad796d621d2" providerId="LiveId" clId="{3384F612-6488-412E-83B2-1B60B2393D39}" dt="2024-02-21T05:31:31.916" v="849" actId="2710"/>
          <ac:spMkLst>
            <pc:docMk/>
            <pc:sldMk cId="2660315667" sldId="256"/>
            <ac:spMk id="21" creationId="{3A0C51DB-60FD-4DD4-B034-43094AC6DF10}"/>
          </ac:spMkLst>
        </pc:spChg>
        <pc:spChg chg="add mod">
          <ac:chgData name="Nusrat Jahan Jonaki" userId="7e3bfad796d621d2" providerId="LiveId" clId="{3384F612-6488-412E-83B2-1B60B2393D39}" dt="2024-02-21T05:32:53.388" v="877" actId="1076"/>
          <ac:spMkLst>
            <pc:docMk/>
            <pc:sldMk cId="2660315667" sldId="256"/>
            <ac:spMk id="22" creationId="{E3B56D18-9D5D-4081-850E-8C8BFA02DE7A}"/>
          </ac:spMkLst>
        </pc:spChg>
        <pc:spChg chg="add mod">
          <ac:chgData name="Nusrat Jahan Jonaki" userId="7e3bfad796d621d2" providerId="LiveId" clId="{3384F612-6488-412E-83B2-1B60B2393D39}" dt="2024-02-21T05:32:44.214" v="876" actId="1076"/>
          <ac:spMkLst>
            <pc:docMk/>
            <pc:sldMk cId="2660315667" sldId="256"/>
            <ac:spMk id="23" creationId="{5B7D5433-AF40-4009-8925-2217CE741DB1}"/>
          </ac:spMkLst>
        </pc:spChg>
        <pc:spChg chg="add del mod">
          <ac:chgData name="Nusrat Jahan Jonaki" userId="7e3bfad796d621d2" providerId="LiveId" clId="{3384F612-6488-412E-83B2-1B60B2393D39}" dt="2024-02-20T16:47:30.019" v="239" actId="478"/>
          <ac:spMkLst>
            <pc:docMk/>
            <pc:sldMk cId="2660315667" sldId="256"/>
            <ac:spMk id="24" creationId="{7701FD37-1F5D-492A-90CD-F281E1E9E2EB}"/>
          </ac:spMkLst>
        </pc:spChg>
        <pc:spChg chg="add del mod">
          <ac:chgData name="Nusrat Jahan Jonaki" userId="7e3bfad796d621d2" providerId="LiveId" clId="{3384F612-6488-412E-83B2-1B60B2393D39}" dt="2024-02-21T05:47:08.042" v="1257" actId="21"/>
          <ac:spMkLst>
            <pc:docMk/>
            <pc:sldMk cId="2660315667" sldId="256"/>
            <ac:spMk id="24" creationId="{E60C7A6F-626B-4301-BB73-17A422138278}"/>
          </ac:spMkLst>
        </pc:spChg>
        <pc:spChg chg="add mod">
          <ac:chgData name="Nusrat Jahan Jonaki" userId="7e3bfad796d621d2" providerId="LiveId" clId="{3384F612-6488-412E-83B2-1B60B2393D39}" dt="2024-02-21T06:03:25.674" v="1492" actId="1076"/>
          <ac:spMkLst>
            <pc:docMk/>
            <pc:sldMk cId="2660315667" sldId="256"/>
            <ac:spMk id="25" creationId="{F9008831-1093-425A-BA9A-3575B56CA088}"/>
          </ac:spMkLst>
        </pc:spChg>
        <pc:spChg chg="add del mod">
          <ac:chgData name="Nusrat Jahan Jonaki" userId="7e3bfad796d621d2" providerId="LiveId" clId="{3384F612-6488-412E-83B2-1B60B2393D39}" dt="2024-02-21T06:04:00.330" v="1497"/>
          <ac:spMkLst>
            <pc:docMk/>
            <pc:sldMk cId="2660315667" sldId="256"/>
            <ac:spMk id="26" creationId="{DF90965D-CE4D-4B34-AB98-FF43DDDE87ED}"/>
          </ac:spMkLst>
        </pc:spChg>
        <pc:spChg chg="add mod">
          <ac:chgData name="Nusrat Jahan Jonaki" userId="7e3bfad796d621d2" providerId="LiveId" clId="{3384F612-6488-412E-83B2-1B60B2393D39}" dt="2024-02-21T06:04:23.061" v="1500" actId="14100"/>
          <ac:spMkLst>
            <pc:docMk/>
            <pc:sldMk cId="2660315667" sldId="256"/>
            <ac:spMk id="27" creationId="{9EFE44FC-8A17-41DE-8A76-71F2FE934404}"/>
          </ac:spMkLst>
        </pc:spChg>
        <pc:spChg chg="add mod">
          <ac:chgData name="Nusrat Jahan Jonaki" userId="7e3bfad796d621d2" providerId="LiveId" clId="{3384F612-6488-412E-83B2-1B60B2393D39}" dt="2024-02-21T06:05:05.257" v="1503" actId="1076"/>
          <ac:spMkLst>
            <pc:docMk/>
            <pc:sldMk cId="2660315667" sldId="256"/>
            <ac:spMk id="28" creationId="{15FF8041-F842-4B94-AFD1-C8CD5D8E7D7D}"/>
          </ac:spMkLst>
        </pc:spChg>
        <pc:spChg chg="add mod">
          <ac:chgData name="Nusrat Jahan Jonaki" userId="7e3bfad796d621d2" providerId="LiveId" clId="{3384F612-6488-412E-83B2-1B60B2393D39}" dt="2024-02-21T06:05:34.422" v="1508" actId="1076"/>
          <ac:spMkLst>
            <pc:docMk/>
            <pc:sldMk cId="2660315667" sldId="256"/>
            <ac:spMk id="29" creationId="{BBB95C21-B01D-4F86-B944-028E77278C13}"/>
          </ac:spMkLst>
        </pc:spChg>
        <pc:picChg chg="add del mod ord">
          <ac:chgData name="Nusrat Jahan Jonaki" userId="7e3bfad796d621d2" providerId="LiveId" clId="{3384F612-6488-412E-83B2-1B60B2393D39}" dt="2024-02-20T15:58:39.031" v="18" actId="478"/>
          <ac:picMkLst>
            <pc:docMk/>
            <pc:sldMk cId="2660315667" sldId="256"/>
            <ac:picMk id="14" creationId="{16D8DB75-3D1F-4240-B506-8BCA59CB12FB}"/>
          </ac:picMkLst>
        </pc:picChg>
        <pc:picChg chg="add mod">
          <ac:chgData name="Nusrat Jahan Jonaki" userId="7e3bfad796d621d2" providerId="LiveId" clId="{3384F612-6488-412E-83B2-1B60B2393D39}" dt="2024-02-20T16:02:43.941" v="28" actId="1076"/>
          <ac:picMkLst>
            <pc:docMk/>
            <pc:sldMk cId="2660315667" sldId="256"/>
            <ac:picMk id="17" creationId="{7B75B5AD-8BF5-47D2-884D-9BBFDFE0E207}"/>
          </ac:picMkLst>
        </pc:picChg>
      </pc:sldChg>
      <pc:sldChg chg="addSp delSp modSp add mod">
        <pc:chgData name="Nusrat Jahan Jonaki" userId="7e3bfad796d621d2" providerId="LiveId" clId="{3384F612-6488-412E-83B2-1B60B2393D39}" dt="2024-02-21T06:16:09.182" v="1843" actId="1076"/>
        <pc:sldMkLst>
          <pc:docMk/>
          <pc:sldMk cId="3155587872" sldId="257"/>
        </pc:sldMkLst>
        <pc:spChg chg="add del mod">
          <ac:chgData name="Nusrat Jahan Jonaki" userId="7e3bfad796d621d2" providerId="LiveId" clId="{3384F612-6488-412E-83B2-1B60B2393D39}" dt="2024-02-21T06:03:05.198" v="1488" actId="21"/>
          <ac:spMkLst>
            <pc:docMk/>
            <pc:sldMk cId="3155587872" sldId="257"/>
            <ac:spMk id="2" creationId="{8DA0FE70-C672-4CE5-A101-5495016B4EC4}"/>
          </ac:spMkLst>
        </pc:spChg>
        <pc:spChg chg="add del mod">
          <ac:chgData name="Nusrat Jahan Jonaki" userId="7e3bfad796d621d2" providerId="LiveId" clId="{3384F612-6488-412E-83B2-1B60B2393D39}" dt="2024-02-21T06:03:46.364" v="1493" actId="21"/>
          <ac:spMkLst>
            <pc:docMk/>
            <pc:sldMk cId="3155587872" sldId="257"/>
            <ac:spMk id="3" creationId="{187DAFF2-FF88-4C1A-8E10-DE00B95F5F33}"/>
          </ac:spMkLst>
        </pc:spChg>
        <pc:spChg chg="add del mod">
          <ac:chgData name="Nusrat Jahan Jonaki" userId="7e3bfad796d621d2" providerId="LiveId" clId="{3384F612-6488-412E-83B2-1B60B2393D39}" dt="2024-02-21T01:57:46.391" v="487"/>
          <ac:spMkLst>
            <pc:docMk/>
            <pc:sldMk cId="3155587872" sldId="257"/>
            <ac:spMk id="3" creationId="{5D9A7432-D06D-42D9-BF32-C056163763B9}"/>
          </ac:spMkLst>
        </pc:spChg>
        <pc:spChg chg="mod">
          <ac:chgData name="Nusrat Jahan Jonaki" userId="7e3bfad796d621d2" providerId="LiveId" clId="{3384F612-6488-412E-83B2-1B60B2393D39}" dt="2024-02-21T06:09:24.023" v="1535" actId="14100"/>
          <ac:spMkLst>
            <pc:docMk/>
            <pc:sldMk cId="3155587872" sldId="257"/>
            <ac:spMk id="4" creationId="{52657FF9-CB2F-481A-9A5F-B758C15BC06A}"/>
          </ac:spMkLst>
        </pc:spChg>
        <pc:spChg chg="add del mod">
          <ac:chgData name="Nusrat Jahan Jonaki" userId="7e3bfad796d621d2" providerId="LiveId" clId="{3384F612-6488-412E-83B2-1B60B2393D39}" dt="2024-02-21T05:47:10.650" v="1258" actId="1076"/>
          <ac:spMkLst>
            <pc:docMk/>
            <pc:sldMk cId="3155587872" sldId="257"/>
            <ac:spMk id="5" creationId="{CFA8DF47-C31E-4076-8FA4-E73640E0C249}"/>
          </ac:spMkLst>
        </pc:spChg>
        <pc:spChg chg="add del mod">
          <ac:chgData name="Nusrat Jahan Jonaki" userId="7e3bfad796d621d2" providerId="LiveId" clId="{3384F612-6488-412E-83B2-1B60B2393D39}" dt="2024-02-21T02:00:46.101" v="560" actId="478"/>
          <ac:spMkLst>
            <pc:docMk/>
            <pc:sldMk cId="3155587872" sldId="257"/>
            <ac:spMk id="6" creationId="{87F2D543-C067-44BC-AF86-E986DEAFCB15}"/>
          </ac:spMkLst>
        </pc:spChg>
        <pc:spChg chg="add mod">
          <ac:chgData name="Nusrat Jahan Jonaki" userId="7e3bfad796d621d2" providerId="LiveId" clId="{3384F612-6488-412E-83B2-1B60B2393D39}" dt="2024-02-21T06:06:11.388" v="1513" actId="1076"/>
          <ac:spMkLst>
            <pc:docMk/>
            <pc:sldMk cId="3155587872" sldId="257"/>
            <ac:spMk id="6" creationId="{B73F729B-491C-4038-AF5B-CE6892AB7B00}"/>
          </ac:spMkLst>
        </pc:spChg>
        <pc:spChg chg="add mod">
          <ac:chgData name="Nusrat Jahan Jonaki" userId="7e3bfad796d621d2" providerId="LiveId" clId="{3384F612-6488-412E-83B2-1B60B2393D39}" dt="2024-02-21T06:16:09.182" v="1843" actId="1076"/>
          <ac:spMkLst>
            <pc:docMk/>
            <pc:sldMk cId="3155587872" sldId="257"/>
            <ac:spMk id="7" creationId="{DAE9BB9F-66F5-4901-983D-FB8989CD9916}"/>
          </ac:spMkLst>
        </pc:spChg>
        <pc:spChg chg="add del mod">
          <ac:chgData name="Nusrat Jahan Jonaki" userId="7e3bfad796d621d2" providerId="LiveId" clId="{3384F612-6488-412E-83B2-1B60B2393D39}" dt="2024-02-21T06:04:48.848" v="1501" actId="21"/>
          <ac:spMkLst>
            <pc:docMk/>
            <pc:sldMk cId="3155587872" sldId="257"/>
            <ac:spMk id="8" creationId="{DB1E83A4-9A47-450F-B93E-12CB81C1F3CC}"/>
          </ac:spMkLst>
        </pc:spChg>
        <pc:spChg chg="add del mod">
          <ac:chgData name="Nusrat Jahan Jonaki" userId="7e3bfad796d621d2" providerId="LiveId" clId="{3384F612-6488-412E-83B2-1B60B2393D39}" dt="2024-02-21T01:57:46.391" v="485" actId="478"/>
          <ac:spMkLst>
            <pc:docMk/>
            <pc:sldMk cId="3155587872" sldId="257"/>
            <ac:spMk id="9" creationId="{E1CC160F-F53F-496C-80D9-0C9ADF408848}"/>
          </ac:spMkLst>
        </pc:spChg>
        <pc:spChg chg="add del mod">
          <ac:chgData name="Nusrat Jahan Jonaki" userId="7e3bfad796d621d2" providerId="LiveId" clId="{3384F612-6488-412E-83B2-1B60B2393D39}" dt="2024-02-21T06:05:13.294" v="1504" actId="21"/>
          <ac:spMkLst>
            <pc:docMk/>
            <pc:sldMk cId="3155587872" sldId="257"/>
            <ac:spMk id="9" creationId="{E8EEF7CB-E30C-45FF-A181-3D63A9A6E667}"/>
          </ac:spMkLst>
        </pc:spChg>
        <pc:spChg chg="add mod">
          <ac:chgData name="Nusrat Jahan Jonaki" userId="7e3bfad796d621d2" providerId="LiveId" clId="{3384F612-6488-412E-83B2-1B60B2393D39}" dt="2024-02-21T05:47:19.908" v="1260" actId="1076"/>
          <ac:spMkLst>
            <pc:docMk/>
            <pc:sldMk cId="3155587872" sldId="257"/>
            <ac:spMk id="10" creationId="{387ABBB5-2A8B-4F5E-A061-ACB267A2C76E}"/>
          </ac:spMkLst>
        </pc:spChg>
        <pc:spChg chg="add mod">
          <ac:chgData name="Nusrat Jahan Jonaki" userId="7e3bfad796d621d2" providerId="LiveId" clId="{3384F612-6488-412E-83B2-1B60B2393D39}" dt="2024-02-21T05:53:32.921" v="1434" actId="20577"/>
          <ac:spMkLst>
            <pc:docMk/>
            <pc:sldMk cId="3155587872" sldId="257"/>
            <ac:spMk id="11" creationId="{0AC7EBB9-68DB-4C19-B489-F4C111ECBCC7}"/>
          </ac:spMkLst>
        </pc:spChg>
        <pc:spChg chg="add mod">
          <ac:chgData name="Nusrat Jahan Jonaki" userId="7e3bfad796d621d2" providerId="LiveId" clId="{3384F612-6488-412E-83B2-1B60B2393D39}" dt="2024-02-21T05:56:41.118" v="1467" actId="20577"/>
          <ac:spMkLst>
            <pc:docMk/>
            <pc:sldMk cId="3155587872" sldId="257"/>
            <ac:spMk id="12" creationId="{DA65C1A3-2CB9-40B6-9AFA-28DB0E975E9C}"/>
          </ac:spMkLst>
        </pc:spChg>
        <pc:spChg chg="add mod">
          <ac:chgData name="Nusrat Jahan Jonaki" userId="7e3bfad796d621d2" providerId="LiveId" clId="{3384F612-6488-412E-83B2-1B60B2393D39}" dt="2024-02-21T06:02:16.426" v="1487" actId="20577"/>
          <ac:spMkLst>
            <pc:docMk/>
            <pc:sldMk cId="3155587872" sldId="257"/>
            <ac:spMk id="13" creationId="{56D83B58-4135-46D7-8130-642E37AAB3BC}"/>
          </ac:spMkLst>
        </pc:spChg>
        <pc:spChg chg="add mod">
          <ac:chgData name="Nusrat Jahan Jonaki" userId="7e3bfad796d621d2" providerId="LiveId" clId="{3384F612-6488-412E-83B2-1B60B2393D39}" dt="2024-02-21T06:16:02.756" v="1842" actId="1076"/>
          <ac:spMkLst>
            <pc:docMk/>
            <pc:sldMk cId="3155587872" sldId="257"/>
            <ac:spMk id="14" creationId="{6FCE57CA-02EE-4F14-8C28-DBF735EAE9EE}"/>
          </ac:spMkLst>
        </pc:spChg>
        <pc:spChg chg="add mod">
          <ac:chgData name="Nusrat Jahan Jonaki" userId="7e3bfad796d621d2" providerId="LiveId" clId="{3384F612-6488-412E-83B2-1B60B2393D39}" dt="2024-02-21T06:15:57.083" v="1841" actId="1076"/>
          <ac:spMkLst>
            <pc:docMk/>
            <pc:sldMk cId="3155587872" sldId="257"/>
            <ac:spMk id="15" creationId="{CECC4E0A-BC24-493E-B087-CB64870C7671}"/>
          </ac:spMkLst>
        </pc:spChg>
        <pc:spChg chg="del mod">
          <ac:chgData name="Nusrat Jahan Jonaki" userId="7e3bfad796d621d2" providerId="LiveId" clId="{3384F612-6488-412E-83B2-1B60B2393D39}" dt="2024-02-20T16:20:54.679" v="97" actId="478"/>
          <ac:spMkLst>
            <pc:docMk/>
            <pc:sldMk cId="3155587872" sldId="257"/>
            <ac:spMk id="18" creationId="{59D3F3FC-E12E-4E38-A890-62A2B63A6223}"/>
          </ac:spMkLst>
        </pc:spChg>
        <pc:spChg chg="del mod">
          <ac:chgData name="Nusrat Jahan Jonaki" userId="7e3bfad796d621d2" providerId="LiveId" clId="{3384F612-6488-412E-83B2-1B60B2393D39}" dt="2024-02-20T16:20:47.856" v="95" actId="478"/>
          <ac:spMkLst>
            <pc:docMk/>
            <pc:sldMk cId="3155587872" sldId="257"/>
            <ac:spMk id="19" creationId="{587F785C-4E9A-4BCF-A9E3-66523B4ECDEC}"/>
          </ac:spMkLst>
        </pc:spChg>
        <pc:picChg chg="del">
          <ac:chgData name="Nusrat Jahan Jonaki" userId="7e3bfad796d621d2" providerId="LiveId" clId="{3384F612-6488-412E-83B2-1B60B2393D39}" dt="2024-02-20T16:20:56.721" v="98" actId="478"/>
          <ac:picMkLst>
            <pc:docMk/>
            <pc:sldMk cId="3155587872" sldId="257"/>
            <ac:picMk id="17" creationId="{7B75B5AD-8BF5-47D2-884D-9BBFDFE0E207}"/>
          </ac:picMkLst>
        </pc:picChg>
      </pc:sldChg>
      <pc:sldChg chg="add del">
        <pc:chgData name="Nusrat Jahan Jonaki" userId="7e3bfad796d621d2" providerId="LiveId" clId="{3384F612-6488-412E-83B2-1B60B2393D39}" dt="2024-02-20T16:31:41.510" v="195"/>
        <pc:sldMkLst>
          <pc:docMk/>
          <pc:sldMk cId="3475371603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3AF9-4945-4A86-8EBD-F3FCE6CEA812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CC2B-52A5-4F7F-B1F0-AD1CCFC1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3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3AF9-4945-4A86-8EBD-F3FCE6CEA812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CC2B-52A5-4F7F-B1F0-AD1CCFC1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0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3AF9-4945-4A86-8EBD-F3FCE6CEA812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CC2B-52A5-4F7F-B1F0-AD1CCFC1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1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3AF9-4945-4A86-8EBD-F3FCE6CEA812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CC2B-52A5-4F7F-B1F0-AD1CCFC1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9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3AF9-4945-4A86-8EBD-F3FCE6CEA812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CC2B-52A5-4F7F-B1F0-AD1CCFC1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9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3AF9-4945-4A86-8EBD-F3FCE6CEA812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CC2B-52A5-4F7F-B1F0-AD1CCFC1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8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3AF9-4945-4A86-8EBD-F3FCE6CEA812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CC2B-52A5-4F7F-B1F0-AD1CCFC1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2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3AF9-4945-4A86-8EBD-F3FCE6CEA812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CC2B-52A5-4F7F-B1F0-AD1CCFC1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3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3AF9-4945-4A86-8EBD-F3FCE6CEA812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CC2B-52A5-4F7F-B1F0-AD1CCFC1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0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3AF9-4945-4A86-8EBD-F3FCE6CEA812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CC2B-52A5-4F7F-B1F0-AD1CCFC1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3AF9-4945-4A86-8EBD-F3FCE6CEA812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CC2B-52A5-4F7F-B1F0-AD1CCFC1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4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33AF9-4945-4A86-8EBD-F3FCE6CEA812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CC2B-52A5-4F7F-B1F0-AD1CCFC1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8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onaki1907067@stud.kuet.ac.bd" TargetMode="External"/><Relationship Id="rId2" Type="http://schemas.openxmlformats.org/officeDocument/2006/relationships/hyperlink" Target="mailto:nusratjonaki123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657FF9-CB2F-481A-9A5F-B758C15BC06A}"/>
              </a:ext>
            </a:extLst>
          </p:cNvPr>
          <p:cNvSpPr/>
          <p:nvPr/>
        </p:nvSpPr>
        <p:spPr>
          <a:xfrm>
            <a:off x="0" y="0"/>
            <a:ext cx="3200400" cy="990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A8DF47-C31E-4076-8FA4-E73640E0C249}"/>
              </a:ext>
            </a:extLst>
          </p:cNvPr>
          <p:cNvSpPr/>
          <p:nvPr/>
        </p:nvSpPr>
        <p:spPr>
          <a:xfrm>
            <a:off x="0" y="0"/>
            <a:ext cx="6871063" cy="3814354"/>
          </a:xfrm>
          <a:custGeom>
            <a:avLst/>
            <a:gdLst>
              <a:gd name="connsiteX0" fmla="*/ 0 w 6858000"/>
              <a:gd name="connsiteY0" fmla="*/ 0 h 2899954"/>
              <a:gd name="connsiteX1" fmla="*/ 6858000 w 6858000"/>
              <a:gd name="connsiteY1" fmla="*/ 0 h 2899954"/>
              <a:gd name="connsiteX2" fmla="*/ 6858000 w 6858000"/>
              <a:gd name="connsiteY2" fmla="*/ 2899954 h 2899954"/>
              <a:gd name="connsiteX3" fmla="*/ 0 w 6858000"/>
              <a:gd name="connsiteY3" fmla="*/ 2899954 h 2899954"/>
              <a:gd name="connsiteX4" fmla="*/ 0 w 6858000"/>
              <a:gd name="connsiteY4" fmla="*/ 0 h 2899954"/>
              <a:gd name="connsiteX0" fmla="*/ 0 w 6858000"/>
              <a:gd name="connsiteY0" fmla="*/ 0 h 2899954"/>
              <a:gd name="connsiteX1" fmla="*/ 6858000 w 6858000"/>
              <a:gd name="connsiteY1" fmla="*/ 0 h 2899954"/>
              <a:gd name="connsiteX2" fmla="*/ 6858000 w 6858000"/>
              <a:gd name="connsiteY2" fmla="*/ 2899954 h 2899954"/>
              <a:gd name="connsiteX3" fmla="*/ 0 w 6858000"/>
              <a:gd name="connsiteY3" fmla="*/ 1436914 h 2899954"/>
              <a:gd name="connsiteX4" fmla="*/ 0 w 6858000"/>
              <a:gd name="connsiteY4" fmla="*/ 0 h 2899954"/>
              <a:gd name="connsiteX0" fmla="*/ 0 w 6871063"/>
              <a:gd name="connsiteY0" fmla="*/ 0 h 3814354"/>
              <a:gd name="connsiteX1" fmla="*/ 6858000 w 6871063"/>
              <a:gd name="connsiteY1" fmla="*/ 0 h 3814354"/>
              <a:gd name="connsiteX2" fmla="*/ 6871063 w 6871063"/>
              <a:gd name="connsiteY2" fmla="*/ 3814354 h 3814354"/>
              <a:gd name="connsiteX3" fmla="*/ 0 w 6871063"/>
              <a:gd name="connsiteY3" fmla="*/ 1436914 h 3814354"/>
              <a:gd name="connsiteX4" fmla="*/ 0 w 6871063"/>
              <a:gd name="connsiteY4" fmla="*/ 0 h 3814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1063" h="3814354">
                <a:moveTo>
                  <a:pt x="0" y="0"/>
                </a:moveTo>
                <a:lnTo>
                  <a:pt x="6858000" y="0"/>
                </a:lnTo>
                <a:cubicBezTo>
                  <a:pt x="6862354" y="1271451"/>
                  <a:pt x="6866709" y="2542903"/>
                  <a:pt x="6871063" y="3814354"/>
                </a:cubicBezTo>
                <a:lnTo>
                  <a:pt x="0" y="143691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CC160F-F53F-496C-80D9-0C9ADF408848}"/>
              </a:ext>
            </a:extLst>
          </p:cNvPr>
          <p:cNvSpPr/>
          <p:nvPr/>
        </p:nvSpPr>
        <p:spPr>
          <a:xfrm>
            <a:off x="0" y="0"/>
            <a:ext cx="3429000" cy="2481943"/>
          </a:xfrm>
          <a:custGeom>
            <a:avLst/>
            <a:gdLst>
              <a:gd name="connsiteX0" fmla="*/ 0 w 3429000"/>
              <a:gd name="connsiteY0" fmla="*/ 0 h 2481943"/>
              <a:gd name="connsiteX1" fmla="*/ 3429000 w 3429000"/>
              <a:gd name="connsiteY1" fmla="*/ 0 h 2481943"/>
              <a:gd name="connsiteX2" fmla="*/ 3429000 w 3429000"/>
              <a:gd name="connsiteY2" fmla="*/ 2481943 h 2481943"/>
              <a:gd name="connsiteX3" fmla="*/ 0 w 3429000"/>
              <a:gd name="connsiteY3" fmla="*/ 2481943 h 2481943"/>
              <a:gd name="connsiteX4" fmla="*/ 0 w 3429000"/>
              <a:gd name="connsiteY4" fmla="*/ 0 h 2481943"/>
              <a:gd name="connsiteX0" fmla="*/ 0 w 3429000"/>
              <a:gd name="connsiteY0" fmla="*/ 0 h 2481943"/>
              <a:gd name="connsiteX1" fmla="*/ 3429000 w 3429000"/>
              <a:gd name="connsiteY1" fmla="*/ 0 h 2481943"/>
              <a:gd name="connsiteX2" fmla="*/ 3415938 w 3429000"/>
              <a:gd name="connsiteY2" fmla="*/ 13063 h 2481943"/>
              <a:gd name="connsiteX3" fmla="*/ 0 w 3429000"/>
              <a:gd name="connsiteY3" fmla="*/ 2481943 h 2481943"/>
              <a:gd name="connsiteX4" fmla="*/ 0 w 3429000"/>
              <a:gd name="connsiteY4" fmla="*/ 0 h 248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000" h="2481943">
                <a:moveTo>
                  <a:pt x="0" y="0"/>
                </a:moveTo>
                <a:lnTo>
                  <a:pt x="3429000" y="0"/>
                </a:lnTo>
                <a:lnTo>
                  <a:pt x="3415938" y="13063"/>
                </a:lnTo>
                <a:lnTo>
                  <a:pt x="0" y="248194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B75B5AD-8BF5-47D2-884D-9BBFDFE0E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57" y="389844"/>
            <a:ext cx="2498286" cy="2727144"/>
          </a:xfrm>
          <a:prstGeom prst="flowChartConnector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9D3F3FC-E12E-4E38-A890-62A2B63A6223}"/>
              </a:ext>
            </a:extLst>
          </p:cNvPr>
          <p:cNvSpPr txBox="1"/>
          <p:nvPr/>
        </p:nvSpPr>
        <p:spPr>
          <a:xfrm>
            <a:off x="2981612" y="717871"/>
            <a:ext cx="3863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Nusrat Jahan Jonaki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7F785C-4E9A-4BCF-A9E3-66523B4ECDEC}"/>
              </a:ext>
            </a:extLst>
          </p:cNvPr>
          <p:cNvSpPr txBox="1"/>
          <p:nvPr/>
        </p:nvSpPr>
        <p:spPr>
          <a:xfrm>
            <a:off x="3187337" y="1645304"/>
            <a:ext cx="365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am a final-year undergraduate student pursuing a degree in Computer Science and Engineering at Khulna University of Engineering and Technology. With a strong passion for technology ,I am eager to contribute to innovative projects and continue learning in the field 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601170-4F97-4189-9977-763E8092EC17}"/>
              </a:ext>
            </a:extLst>
          </p:cNvPr>
          <p:cNvSpPr txBox="1"/>
          <p:nvPr/>
        </p:nvSpPr>
        <p:spPr>
          <a:xfrm>
            <a:off x="182880" y="3540034"/>
            <a:ext cx="2798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0C51DB-60FD-4DD4-B034-43094AC6DF10}"/>
              </a:ext>
            </a:extLst>
          </p:cNvPr>
          <p:cNvSpPr txBox="1"/>
          <p:nvPr/>
        </p:nvSpPr>
        <p:spPr>
          <a:xfrm>
            <a:off x="182880" y="4204198"/>
            <a:ext cx="2913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SSC 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Dhaka Board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Year : 2017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Result: 5.00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B56D18-9D5D-4081-850E-8C8BFA02DE7A}"/>
              </a:ext>
            </a:extLst>
          </p:cNvPr>
          <p:cNvSpPr txBox="1"/>
          <p:nvPr/>
        </p:nvSpPr>
        <p:spPr>
          <a:xfrm>
            <a:off x="216354" y="5344622"/>
            <a:ext cx="2913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HSC 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Dhaka Board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Year : 2019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Result: 5.00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7D5433-AF40-4009-8925-2217CE741DB1}"/>
              </a:ext>
            </a:extLst>
          </p:cNvPr>
          <p:cNvSpPr txBox="1"/>
          <p:nvPr/>
        </p:nvSpPr>
        <p:spPr>
          <a:xfrm>
            <a:off x="182879" y="6407246"/>
            <a:ext cx="2913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B.Sc. In CSE: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Running student of final year.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cgpa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3.79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EFC46B-0BC6-4C89-99F8-EBA73F127646}"/>
              </a:ext>
            </a:extLst>
          </p:cNvPr>
          <p:cNvSpPr txBox="1"/>
          <p:nvPr/>
        </p:nvSpPr>
        <p:spPr>
          <a:xfrm>
            <a:off x="216354" y="7679798"/>
            <a:ext cx="1939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Awards: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064E63-6994-41C6-87ED-AAF211865C04}"/>
              </a:ext>
            </a:extLst>
          </p:cNvPr>
          <p:cNvSpPr txBox="1"/>
          <p:nvPr/>
        </p:nvSpPr>
        <p:spPr>
          <a:xfrm>
            <a:off x="216354" y="8325475"/>
            <a:ext cx="2599509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Dean's List for academic session 2019-2020 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008831-1093-425A-BA9A-3575B56CA088}"/>
              </a:ext>
            </a:extLst>
          </p:cNvPr>
          <p:cNvSpPr txBox="1"/>
          <p:nvPr/>
        </p:nvSpPr>
        <p:spPr>
          <a:xfrm>
            <a:off x="3278777" y="4188172"/>
            <a:ext cx="1796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FE44FC-8A17-41DE-8A76-71F2FE934404}"/>
              </a:ext>
            </a:extLst>
          </p:cNvPr>
          <p:cNvSpPr txBox="1"/>
          <p:nvPr/>
        </p:nvSpPr>
        <p:spPr>
          <a:xfrm>
            <a:off x="3200400" y="4772947"/>
            <a:ext cx="3474720" cy="295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 , C++ , Java , Swift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Application:  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fficient in Android Studio and Flutter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Development: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PHP, Laravel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FF8041-F842-4B94-AFD1-C8CD5D8E7D7D}"/>
              </a:ext>
            </a:extLst>
          </p:cNvPr>
          <p:cNvSpPr txBox="1"/>
          <p:nvPr/>
        </p:nvSpPr>
        <p:spPr>
          <a:xfrm>
            <a:off x="3278777" y="8033087"/>
            <a:ext cx="266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B95C21-B01D-4F86-B944-028E77278C13}"/>
              </a:ext>
            </a:extLst>
          </p:cNvPr>
          <p:cNvSpPr txBox="1"/>
          <p:nvPr/>
        </p:nvSpPr>
        <p:spPr>
          <a:xfrm>
            <a:off x="3317149" y="8768037"/>
            <a:ext cx="332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Fluent in English and Bangla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31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657FF9-CB2F-481A-9A5F-B758C15BC06A}"/>
              </a:ext>
            </a:extLst>
          </p:cNvPr>
          <p:cNvSpPr/>
          <p:nvPr/>
        </p:nvSpPr>
        <p:spPr>
          <a:xfrm>
            <a:off x="0" y="-91440"/>
            <a:ext cx="3200400" cy="100888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A8DF47-C31E-4076-8FA4-E73640E0C249}"/>
              </a:ext>
            </a:extLst>
          </p:cNvPr>
          <p:cNvSpPr/>
          <p:nvPr/>
        </p:nvSpPr>
        <p:spPr>
          <a:xfrm>
            <a:off x="0" y="-91440"/>
            <a:ext cx="6871063" cy="3814354"/>
          </a:xfrm>
          <a:custGeom>
            <a:avLst/>
            <a:gdLst>
              <a:gd name="connsiteX0" fmla="*/ 0 w 6858000"/>
              <a:gd name="connsiteY0" fmla="*/ 0 h 2899954"/>
              <a:gd name="connsiteX1" fmla="*/ 6858000 w 6858000"/>
              <a:gd name="connsiteY1" fmla="*/ 0 h 2899954"/>
              <a:gd name="connsiteX2" fmla="*/ 6858000 w 6858000"/>
              <a:gd name="connsiteY2" fmla="*/ 2899954 h 2899954"/>
              <a:gd name="connsiteX3" fmla="*/ 0 w 6858000"/>
              <a:gd name="connsiteY3" fmla="*/ 2899954 h 2899954"/>
              <a:gd name="connsiteX4" fmla="*/ 0 w 6858000"/>
              <a:gd name="connsiteY4" fmla="*/ 0 h 2899954"/>
              <a:gd name="connsiteX0" fmla="*/ 0 w 6858000"/>
              <a:gd name="connsiteY0" fmla="*/ 0 h 2899954"/>
              <a:gd name="connsiteX1" fmla="*/ 6858000 w 6858000"/>
              <a:gd name="connsiteY1" fmla="*/ 0 h 2899954"/>
              <a:gd name="connsiteX2" fmla="*/ 6858000 w 6858000"/>
              <a:gd name="connsiteY2" fmla="*/ 2899954 h 2899954"/>
              <a:gd name="connsiteX3" fmla="*/ 0 w 6858000"/>
              <a:gd name="connsiteY3" fmla="*/ 1436914 h 2899954"/>
              <a:gd name="connsiteX4" fmla="*/ 0 w 6858000"/>
              <a:gd name="connsiteY4" fmla="*/ 0 h 2899954"/>
              <a:gd name="connsiteX0" fmla="*/ 0 w 6871063"/>
              <a:gd name="connsiteY0" fmla="*/ 0 h 3814354"/>
              <a:gd name="connsiteX1" fmla="*/ 6858000 w 6871063"/>
              <a:gd name="connsiteY1" fmla="*/ 0 h 3814354"/>
              <a:gd name="connsiteX2" fmla="*/ 6871063 w 6871063"/>
              <a:gd name="connsiteY2" fmla="*/ 3814354 h 3814354"/>
              <a:gd name="connsiteX3" fmla="*/ 0 w 6871063"/>
              <a:gd name="connsiteY3" fmla="*/ 1436914 h 3814354"/>
              <a:gd name="connsiteX4" fmla="*/ 0 w 6871063"/>
              <a:gd name="connsiteY4" fmla="*/ 0 h 3814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1063" h="3814354">
                <a:moveTo>
                  <a:pt x="0" y="0"/>
                </a:moveTo>
                <a:lnTo>
                  <a:pt x="6858000" y="0"/>
                </a:lnTo>
                <a:cubicBezTo>
                  <a:pt x="6862354" y="1271451"/>
                  <a:pt x="6866709" y="2542903"/>
                  <a:pt x="6871063" y="3814354"/>
                </a:cubicBezTo>
                <a:lnTo>
                  <a:pt x="0" y="143691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3F729B-491C-4038-AF5B-CE6892AB7B00}"/>
              </a:ext>
            </a:extLst>
          </p:cNvPr>
          <p:cNvSpPr txBox="1"/>
          <p:nvPr/>
        </p:nvSpPr>
        <p:spPr>
          <a:xfrm>
            <a:off x="0" y="334628"/>
            <a:ext cx="2233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Hobbies: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9BB9F-66F5-4901-983D-FB8989CD9916}"/>
              </a:ext>
            </a:extLst>
          </p:cNvPr>
          <p:cNvSpPr txBox="1"/>
          <p:nvPr/>
        </p:nvSpPr>
        <p:spPr>
          <a:xfrm>
            <a:off x="52251" y="955490"/>
            <a:ext cx="3095898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Traveling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with people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endParaRPr lang="en-US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Photography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Watching films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Playing badminton, chess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Gardening</a:t>
            </a:r>
            <a:endParaRPr lang="en-US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Volunteering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7ABBB5-2A8B-4F5E-A061-ACB267A2C76E}"/>
              </a:ext>
            </a:extLst>
          </p:cNvPr>
          <p:cNvSpPr txBox="1"/>
          <p:nvPr/>
        </p:nvSpPr>
        <p:spPr>
          <a:xfrm>
            <a:off x="3239586" y="334628"/>
            <a:ext cx="2798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C7EBB9-68DB-4C19-B489-F4C111ECBCC7}"/>
              </a:ext>
            </a:extLst>
          </p:cNvPr>
          <p:cNvSpPr txBox="1"/>
          <p:nvPr/>
        </p:nvSpPr>
        <p:spPr>
          <a:xfrm>
            <a:off x="3213464" y="1023906"/>
            <a:ext cx="3644535" cy="6690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management project using C programming.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Money management application using Android Studio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 purpose car as peripheral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Hoard (a online e-book website using Laravel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Hospital management using MySQL database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 application for iOS device using swift language)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Development of android based (flutter) smart tax consultant software application.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compiler using bison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65C1A3-2CB9-40B6-9AFA-28DB0E975E9C}"/>
              </a:ext>
            </a:extLst>
          </p:cNvPr>
          <p:cNvSpPr txBox="1"/>
          <p:nvPr/>
        </p:nvSpPr>
        <p:spPr>
          <a:xfrm>
            <a:off x="3383274" y="8082769"/>
            <a:ext cx="3095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Profile: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D83B58-4135-46D7-8130-642E37AAB3BC}"/>
              </a:ext>
            </a:extLst>
          </p:cNvPr>
          <p:cNvSpPr txBox="1"/>
          <p:nvPr/>
        </p:nvSpPr>
        <p:spPr>
          <a:xfrm>
            <a:off x="3435531" y="8747414"/>
            <a:ext cx="299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https://github.com/Jonaki067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CE57CA-02EE-4F14-8C28-DBF735EAE9EE}"/>
              </a:ext>
            </a:extLst>
          </p:cNvPr>
          <p:cNvSpPr txBox="1"/>
          <p:nvPr/>
        </p:nvSpPr>
        <p:spPr>
          <a:xfrm>
            <a:off x="13065" y="4958393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CC4E0A-BC24-493E-B087-CB64870C7671}"/>
              </a:ext>
            </a:extLst>
          </p:cNvPr>
          <p:cNvSpPr txBox="1"/>
          <p:nvPr/>
        </p:nvSpPr>
        <p:spPr>
          <a:xfrm>
            <a:off x="-13064" y="5701644"/>
            <a:ext cx="2847703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01859409091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nusratjonaki123@gmail.com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Email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jonaki1907067@stud.kuet.ac.bd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Rokeya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hall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fulbarigate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Khulna .</a:t>
            </a:r>
          </a:p>
        </p:txBody>
      </p:sp>
    </p:spTree>
    <p:extLst>
      <p:ext uri="{BB962C8B-B14F-4D97-AF65-F5344CB8AC3E}">
        <p14:creationId xmlns:p14="http://schemas.microsoft.com/office/powerpoint/2010/main" val="3155587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263</Words>
  <Application>Microsoft Office PowerPoint</Application>
  <PresentationFormat>A4 Paper (210x297 mm)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Nusrat Jahan Jonaki</dc:creator>
  <cp:lastModifiedBy>Nusrat Jahan Jonaki</cp:lastModifiedBy>
  <cp:revision>6</cp:revision>
  <dcterms:created xsi:type="dcterms:W3CDTF">2024-02-20T15:31:39Z</dcterms:created>
  <dcterms:modified xsi:type="dcterms:W3CDTF">2024-02-21T06:58:47Z</dcterms:modified>
</cp:coreProperties>
</file>