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Economica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CAE5C5-5A6C-4019-B927-852CFB2BE30E}">
  <a:tblStyle styleId="{D6CAE5C5-5A6C-4019-B927-852CFB2BE3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7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italic.fntdata"/><Relationship Id="rId30" Type="http://schemas.openxmlformats.org/officeDocument/2006/relationships/font" Target="fonts/Economica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Economica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1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f0c9eee94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f0c9eee94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2c86834fd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2c86834fd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2c98f72d4f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2c98f72d4f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c98f72d4f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c98f72d4f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2c86834fd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2c86834fd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2c98f72d4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2c98f72d4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2c98f72d4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2c98f72d4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2c98f72d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2c98f72d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2c98f72d4f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2c98f72d4f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2c86834fd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2c86834fd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ea67f8950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ea67f8950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2c98f72d4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2c98f72d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2c86834fd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2c86834fd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2c98f72d4f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2c98f72d4f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2d5c3018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2d5c3018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c86834fd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c86834fd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c98f72d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2c98f72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2c98f72d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2c98f72d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c98f72d4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c98f72d4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c86834f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c86834f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d5c3018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2d5c3018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ea67f8950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ea67f8950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757850" y="1806450"/>
            <a:ext cx="36123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0" rtl="0" algn="ctr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COVID-19 news on Twitter, a statistical analysis</a:t>
            </a:r>
            <a:endParaRPr sz="3000"/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4757850" y="3924600"/>
            <a:ext cx="3914700" cy="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 Yuk Ho 3035762554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Chiu Chin Fung 3035862542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457200" y="586899"/>
            <a:ext cx="4003208" cy="4143503"/>
            <a:chOff x="457200" y="586924"/>
            <a:chExt cx="4003208" cy="4143503"/>
          </a:xfrm>
        </p:grpSpPr>
        <p:sp>
          <p:nvSpPr>
            <p:cNvPr id="65" name="Google Shape;65;p13"/>
            <p:cNvSpPr/>
            <p:nvPr/>
          </p:nvSpPr>
          <p:spPr>
            <a:xfrm>
              <a:off x="558721" y="586924"/>
              <a:ext cx="3901687" cy="3672814"/>
            </a:xfrm>
            <a:custGeom>
              <a:rect b="b" l="l" r="r" t="t"/>
              <a:pathLst>
                <a:path extrusionOk="0" h="34839" w="37010">
                  <a:moveTo>
                    <a:pt x="11003" y="1"/>
                  </a:moveTo>
                  <a:cubicBezTo>
                    <a:pt x="10203" y="1"/>
                    <a:pt x="9402" y="120"/>
                    <a:pt x="8632" y="344"/>
                  </a:cubicBezTo>
                  <a:cubicBezTo>
                    <a:pt x="5623" y="1221"/>
                    <a:pt x="3024" y="3622"/>
                    <a:pt x="1991" y="6560"/>
                  </a:cubicBezTo>
                  <a:cubicBezTo>
                    <a:pt x="0" y="12223"/>
                    <a:pt x="562" y="18732"/>
                    <a:pt x="3490" y="23975"/>
                  </a:cubicBezTo>
                  <a:cubicBezTo>
                    <a:pt x="4473" y="25728"/>
                    <a:pt x="5719" y="27334"/>
                    <a:pt x="7158" y="28737"/>
                  </a:cubicBezTo>
                  <a:cubicBezTo>
                    <a:pt x="10587" y="32083"/>
                    <a:pt x="15823" y="34839"/>
                    <a:pt x="20733" y="34839"/>
                  </a:cubicBezTo>
                  <a:cubicBezTo>
                    <a:pt x="20930" y="34839"/>
                    <a:pt x="21126" y="34834"/>
                    <a:pt x="21321" y="34826"/>
                  </a:cubicBezTo>
                  <a:cubicBezTo>
                    <a:pt x="23398" y="34734"/>
                    <a:pt x="25490" y="34056"/>
                    <a:pt x="27131" y="32759"/>
                  </a:cubicBezTo>
                  <a:cubicBezTo>
                    <a:pt x="28915" y="31356"/>
                    <a:pt x="29948" y="29279"/>
                    <a:pt x="30920" y="27283"/>
                  </a:cubicBezTo>
                  <a:cubicBezTo>
                    <a:pt x="33686" y="21579"/>
                    <a:pt x="37009" y="13930"/>
                    <a:pt x="33094" y="7932"/>
                  </a:cubicBezTo>
                  <a:cubicBezTo>
                    <a:pt x="31514" y="5507"/>
                    <a:pt x="28996" y="4361"/>
                    <a:pt x="26164" y="4361"/>
                  </a:cubicBezTo>
                  <a:cubicBezTo>
                    <a:pt x="26127" y="4361"/>
                    <a:pt x="26090" y="4361"/>
                    <a:pt x="26052" y="4361"/>
                  </a:cubicBezTo>
                  <a:cubicBezTo>
                    <a:pt x="24659" y="4374"/>
                    <a:pt x="23166" y="4588"/>
                    <a:pt x="21709" y="4588"/>
                  </a:cubicBezTo>
                  <a:cubicBezTo>
                    <a:pt x="20306" y="4588"/>
                    <a:pt x="18937" y="4390"/>
                    <a:pt x="17725" y="3622"/>
                  </a:cubicBezTo>
                  <a:cubicBezTo>
                    <a:pt x="16114" y="2598"/>
                    <a:pt x="15182" y="942"/>
                    <a:pt x="13297" y="349"/>
                  </a:cubicBezTo>
                  <a:cubicBezTo>
                    <a:pt x="12552" y="113"/>
                    <a:pt x="11778" y="1"/>
                    <a:pt x="1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457200" y="2343135"/>
              <a:ext cx="3934262" cy="2387293"/>
            </a:xfrm>
            <a:custGeom>
              <a:rect b="b" l="l" r="r" t="t"/>
              <a:pathLst>
                <a:path extrusionOk="0" h="22645" w="37319">
                  <a:moveTo>
                    <a:pt x="23280" y="1"/>
                  </a:moveTo>
                  <a:cubicBezTo>
                    <a:pt x="14626" y="1"/>
                    <a:pt x="4306" y="706"/>
                    <a:pt x="2716" y="1815"/>
                  </a:cubicBezTo>
                  <a:cubicBezTo>
                    <a:pt x="1" y="3709"/>
                    <a:pt x="5841" y="15208"/>
                    <a:pt x="5770" y="15558"/>
                  </a:cubicBezTo>
                  <a:lnTo>
                    <a:pt x="5770" y="22644"/>
                  </a:lnTo>
                  <a:lnTo>
                    <a:pt x="32096" y="22644"/>
                  </a:lnTo>
                  <a:lnTo>
                    <a:pt x="32365" y="15791"/>
                  </a:lnTo>
                  <a:cubicBezTo>
                    <a:pt x="32365" y="15791"/>
                    <a:pt x="37319" y="3127"/>
                    <a:pt x="35465" y="1166"/>
                  </a:cubicBezTo>
                  <a:cubicBezTo>
                    <a:pt x="34696" y="354"/>
                    <a:pt x="29406" y="1"/>
                    <a:pt x="23280" y="1"/>
                  </a:cubicBezTo>
                  <a:close/>
                </a:path>
              </a:pathLst>
            </a:custGeom>
            <a:solidFill>
              <a:srgbClr val="D465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631968" y="3877012"/>
              <a:ext cx="616932" cy="853395"/>
            </a:xfrm>
            <a:custGeom>
              <a:rect b="b" l="l" r="r" t="t"/>
              <a:pathLst>
                <a:path extrusionOk="0" h="8095" w="5852">
                  <a:moveTo>
                    <a:pt x="2923" y="1"/>
                  </a:moveTo>
                  <a:cubicBezTo>
                    <a:pt x="2295" y="1"/>
                    <a:pt x="1667" y="78"/>
                    <a:pt x="1039" y="233"/>
                  </a:cubicBezTo>
                  <a:cubicBezTo>
                    <a:pt x="426" y="385"/>
                    <a:pt x="1" y="947"/>
                    <a:pt x="1" y="1580"/>
                  </a:cubicBezTo>
                  <a:lnTo>
                    <a:pt x="1" y="8094"/>
                  </a:lnTo>
                  <a:lnTo>
                    <a:pt x="5851" y="8094"/>
                  </a:lnTo>
                  <a:lnTo>
                    <a:pt x="5851" y="1580"/>
                  </a:lnTo>
                  <a:cubicBezTo>
                    <a:pt x="5851" y="1271"/>
                    <a:pt x="5750" y="977"/>
                    <a:pt x="5573" y="744"/>
                  </a:cubicBezTo>
                  <a:cubicBezTo>
                    <a:pt x="5390" y="496"/>
                    <a:pt x="5127" y="309"/>
                    <a:pt x="4808" y="233"/>
                  </a:cubicBezTo>
                  <a:cubicBezTo>
                    <a:pt x="4180" y="78"/>
                    <a:pt x="3552" y="1"/>
                    <a:pt x="2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861576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52" y="345"/>
                  </a:moveTo>
                  <a:cubicBezTo>
                    <a:pt x="833" y="345"/>
                    <a:pt x="895" y="394"/>
                    <a:pt x="928" y="427"/>
                  </a:cubicBezTo>
                  <a:cubicBezTo>
                    <a:pt x="1004" y="508"/>
                    <a:pt x="1039" y="630"/>
                    <a:pt x="1024" y="716"/>
                  </a:cubicBezTo>
                  <a:cubicBezTo>
                    <a:pt x="1009" y="792"/>
                    <a:pt x="958" y="858"/>
                    <a:pt x="887" y="903"/>
                  </a:cubicBezTo>
                  <a:cubicBezTo>
                    <a:pt x="862" y="918"/>
                    <a:pt x="832" y="934"/>
                    <a:pt x="801" y="939"/>
                  </a:cubicBezTo>
                  <a:cubicBezTo>
                    <a:pt x="791" y="939"/>
                    <a:pt x="781" y="944"/>
                    <a:pt x="771" y="949"/>
                  </a:cubicBezTo>
                  <a:cubicBezTo>
                    <a:pt x="753" y="951"/>
                    <a:pt x="735" y="953"/>
                    <a:pt x="718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8" y="883"/>
                    <a:pt x="497" y="827"/>
                  </a:cubicBezTo>
                  <a:cubicBezTo>
                    <a:pt x="452" y="746"/>
                    <a:pt x="457" y="635"/>
                    <a:pt x="507" y="533"/>
                  </a:cubicBezTo>
                  <a:cubicBezTo>
                    <a:pt x="558" y="427"/>
                    <a:pt x="639" y="361"/>
                    <a:pt x="730" y="346"/>
                  </a:cubicBezTo>
                  <a:cubicBezTo>
                    <a:pt x="738" y="345"/>
                    <a:pt x="745" y="345"/>
                    <a:pt x="752" y="345"/>
                  </a:cubicBezTo>
                  <a:close/>
                  <a:moveTo>
                    <a:pt x="401" y="1"/>
                  </a:moveTo>
                  <a:cubicBezTo>
                    <a:pt x="390" y="1"/>
                    <a:pt x="380" y="5"/>
                    <a:pt x="371" y="12"/>
                  </a:cubicBezTo>
                  <a:cubicBezTo>
                    <a:pt x="355" y="27"/>
                    <a:pt x="350" y="52"/>
                    <a:pt x="366" y="72"/>
                  </a:cubicBezTo>
                  <a:cubicBezTo>
                    <a:pt x="441" y="159"/>
                    <a:pt x="538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11" y="538"/>
                    <a:pt x="396" y="589"/>
                    <a:pt x="386" y="640"/>
                  </a:cubicBezTo>
                  <a:cubicBezTo>
                    <a:pt x="303" y="570"/>
                    <a:pt x="198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1" y="559"/>
                    <a:pt x="6" y="579"/>
                  </a:cubicBezTo>
                  <a:cubicBezTo>
                    <a:pt x="6" y="601"/>
                    <a:pt x="25" y="615"/>
                    <a:pt x="43" y="615"/>
                  </a:cubicBezTo>
                  <a:cubicBezTo>
                    <a:pt x="46" y="615"/>
                    <a:pt x="49" y="615"/>
                    <a:pt x="51" y="614"/>
                  </a:cubicBezTo>
                  <a:cubicBezTo>
                    <a:pt x="65" y="613"/>
                    <a:pt x="78" y="612"/>
                    <a:pt x="92" y="612"/>
                  </a:cubicBezTo>
                  <a:cubicBezTo>
                    <a:pt x="201" y="612"/>
                    <a:pt x="313" y="666"/>
                    <a:pt x="381" y="751"/>
                  </a:cubicBezTo>
                  <a:cubicBezTo>
                    <a:pt x="381" y="751"/>
                    <a:pt x="386" y="751"/>
                    <a:pt x="386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7" y="949"/>
                    <a:pt x="553" y="1010"/>
                    <a:pt x="649" y="1030"/>
                  </a:cubicBezTo>
                  <a:cubicBezTo>
                    <a:pt x="659" y="1030"/>
                    <a:pt x="669" y="1030"/>
                    <a:pt x="685" y="1035"/>
                  </a:cubicBezTo>
                  <a:cubicBezTo>
                    <a:pt x="599" y="1141"/>
                    <a:pt x="563" y="1283"/>
                    <a:pt x="593" y="1415"/>
                  </a:cubicBezTo>
                  <a:cubicBezTo>
                    <a:pt x="599" y="1435"/>
                    <a:pt x="614" y="1450"/>
                    <a:pt x="634" y="1450"/>
                  </a:cubicBezTo>
                  <a:lnTo>
                    <a:pt x="644" y="1450"/>
                  </a:lnTo>
                  <a:cubicBezTo>
                    <a:pt x="664" y="1445"/>
                    <a:pt x="680" y="1420"/>
                    <a:pt x="675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2" y="1015"/>
                    <a:pt x="897" y="999"/>
                    <a:pt x="933" y="974"/>
                  </a:cubicBezTo>
                  <a:cubicBezTo>
                    <a:pt x="973" y="949"/>
                    <a:pt x="1004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6" y="726"/>
                    <a:pt x="1313" y="630"/>
                    <a:pt x="1485" y="630"/>
                  </a:cubicBezTo>
                  <a:lnTo>
                    <a:pt x="1490" y="630"/>
                  </a:lnTo>
                  <a:cubicBezTo>
                    <a:pt x="1515" y="630"/>
                    <a:pt x="1531" y="614"/>
                    <a:pt x="1531" y="589"/>
                  </a:cubicBezTo>
                  <a:cubicBezTo>
                    <a:pt x="1531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7" y="599"/>
                    <a:pt x="1110" y="685"/>
                  </a:cubicBezTo>
                  <a:cubicBezTo>
                    <a:pt x="1115" y="579"/>
                    <a:pt x="1070" y="457"/>
                    <a:pt x="989" y="371"/>
                  </a:cubicBezTo>
                  <a:cubicBezTo>
                    <a:pt x="933" y="310"/>
                    <a:pt x="867" y="275"/>
                    <a:pt x="801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8" y="123"/>
                    <a:pt x="431" y="17"/>
                  </a:cubicBezTo>
                  <a:cubicBezTo>
                    <a:pt x="423" y="6"/>
                    <a:pt x="412" y="1"/>
                    <a:pt x="401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748796" y="3876907"/>
              <a:ext cx="616932" cy="853501"/>
            </a:xfrm>
            <a:custGeom>
              <a:rect b="b" l="l" r="r" t="t"/>
              <a:pathLst>
                <a:path extrusionOk="0" h="8096" w="5852">
                  <a:moveTo>
                    <a:pt x="2882" y="1"/>
                  </a:moveTo>
                  <a:cubicBezTo>
                    <a:pt x="2229" y="1"/>
                    <a:pt x="1579" y="84"/>
                    <a:pt x="933" y="254"/>
                  </a:cubicBezTo>
                  <a:cubicBezTo>
                    <a:pt x="380" y="401"/>
                    <a:pt x="0" y="897"/>
                    <a:pt x="0" y="1465"/>
                  </a:cubicBezTo>
                  <a:lnTo>
                    <a:pt x="0" y="8095"/>
                  </a:lnTo>
                  <a:lnTo>
                    <a:pt x="5851" y="8095"/>
                  </a:lnTo>
                  <a:lnTo>
                    <a:pt x="5851" y="1480"/>
                  </a:lnTo>
                  <a:cubicBezTo>
                    <a:pt x="5851" y="907"/>
                    <a:pt x="5466" y="406"/>
                    <a:pt x="4909" y="264"/>
                  </a:cubicBezTo>
                  <a:cubicBezTo>
                    <a:pt x="4231" y="89"/>
                    <a:pt x="3555" y="1"/>
                    <a:pt x="2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952259" y="4013533"/>
              <a:ext cx="161402" cy="152968"/>
            </a:xfrm>
            <a:custGeom>
              <a:rect b="b" l="l" r="r" t="t"/>
              <a:pathLst>
                <a:path extrusionOk="0" h="1451" w="1531">
                  <a:moveTo>
                    <a:pt x="748" y="345"/>
                  </a:moveTo>
                  <a:cubicBezTo>
                    <a:pt x="832" y="345"/>
                    <a:pt x="895" y="394"/>
                    <a:pt x="927" y="427"/>
                  </a:cubicBezTo>
                  <a:cubicBezTo>
                    <a:pt x="1003" y="508"/>
                    <a:pt x="1039" y="630"/>
                    <a:pt x="1019" y="716"/>
                  </a:cubicBezTo>
                  <a:cubicBezTo>
                    <a:pt x="1003" y="792"/>
                    <a:pt x="958" y="858"/>
                    <a:pt x="887" y="903"/>
                  </a:cubicBezTo>
                  <a:cubicBezTo>
                    <a:pt x="862" y="918"/>
                    <a:pt x="831" y="934"/>
                    <a:pt x="801" y="939"/>
                  </a:cubicBezTo>
                  <a:cubicBezTo>
                    <a:pt x="791" y="939"/>
                    <a:pt x="781" y="944"/>
                    <a:pt x="770" y="949"/>
                  </a:cubicBezTo>
                  <a:cubicBezTo>
                    <a:pt x="753" y="951"/>
                    <a:pt x="735" y="953"/>
                    <a:pt x="717" y="953"/>
                  </a:cubicBezTo>
                  <a:cubicBezTo>
                    <a:pt x="700" y="953"/>
                    <a:pt x="682" y="951"/>
                    <a:pt x="664" y="949"/>
                  </a:cubicBezTo>
                  <a:cubicBezTo>
                    <a:pt x="593" y="928"/>
                    <a:pt x="527" y="883"/>
                    <a:pt x="492" y="827"/>
                  </a:cubicBezTo>
                  <a:cubicBezTo>
                    <a:pt x="451" y="746"/>
                    <a:pt x="456" y="635"/>
                    <a:pt x="507" y="533"/>
                  </a:cubicBezTo>
                  <a:cubicBezTo>
                    <a:pt x="558" y="427"/>
                    <a:pt x="639" y="361"/>
                    <a:pt x="725" y="346"/>
                  </a:cubicBezTo>
                  <a:cubicBezTo>
                    <a:pt x="733" y="345"/>
                    <a:pt x="740" y="345"/>
                    <a:pt x="748" y="345"/>
                  </a:cubicBezTo>
                  <a:close/>
                  <a:moveTo>
                    <a:pt x="398" y="1"/>
                  </a:moveTo>
                  <a:cubicBezTo>
                    <a:pt x="388" y="1"/>
                    <a:pt x="377" y="5"/>
                    <a:pt x="370" y="12"/>
                  </a:cubicBezTo>
                  <a:cubicBezTo>
                    <a:pt x="350" y="27"/>
                    <a:pt x="350" y="52"/>
                    <a:pt x="365" y="72"/>
                  </a:cubicBezTo>
                  <a:cubicBezTo>
                    <a:pt x="441" y="159"/>
                    <a:pt x="537" y="229"/>
                    <a:pt x="639" y="285"/>
                  </a:cubicBezTo>
                  <a:cubicBezTo>
                    <a:pt x="558" y="321"/>
                    <a:pt x="482" y="392"/>
                    <a:pt x="431" y="493"/>
                  </a:cubicBezTo>
                  <a:cubicBezTo>
                    <a:pt x="406" y="538"/>
                    <a:pt x="391" y="589"/>
                    <a:pt x="385" y="640"/>
                  </a:cubicBezTo>
                  <a:cubicBezTo>
                    <a:pt x="303" y="570"/>
                    <a:pt x="197" y="530"/>
                    <a:pt x="92" y="530"/>
                  </a:cubicBezTo>
                  <a:cubicBezTo>
                    <a:pt x="75" y="530"/>
                    <a:pt x="58" y="531"/>
                    <a:pt x="41" y="533"/>
                  </a:cubicBezTo>
                  <a:cubicBezTo>
                    <a:pt x="16" y="538"/>
                    <a:pt x="0" y="559"/>
                    <a:pt x="6" y="579"/>
                  </a:cubicBezTo>
                  <a:cubicBezTo>
                    <a:pt x="6" y="601"/>
                    <a:pt x="21" y="615"/>
                    <a:pt x="42" y="615"/>
                  </a:cubicBezTo>
                  <a:cubicBezTo>
                    <a:pt x="45" y="615"/>
                    <a:pt x="48" y="615"/>
                    <a:pt x="51" y="614"/>
                  </a:cubicBezTo>
                  <a:cubicBezTo>
                    <a:pt x="64" y="613"/>
                    <a:pt x="78" y="612"/>
                    <a:pt x="91" y="612"/>
                  </a:cubicBezTo>
                  <a:cubicBezTo>
                    <a:pt x="201" y="612"/>
                    <a:pt x="313" y="666"/>
                    <a:pt x="380" y="751"/>
                  </a:cubicBezTo>
                  <a:cubicBezTo>
                    <a:pt x="380" y="751"/>
                    <a:pt x="380" y="751"/>
                    <a:pt x="385" y="756"/>
                  </a:cubicBezTo>
                  <a:cubicBezTo>
                    <a:pt x="391" y="797"/>
                    <a:pt x="401" y="832"/>
                    <a:pt x="421" y="868"/>
                  </a:cubicBezTo>
                  <a:cubicBezTo>
                    <a:pt x="466" y="949"/>
                    <a:pt x="548" y="1010"/>
                    <a:pt x="644" y="1030"/>
                  </a:cubicBezTo>
                  <a:cubicBezTo>
                    <a:pt x="659" y="1030"/>
                    <a:pt x="669" y="1030"/>
                    <a:pt x="684" y="1035"/>
                  </a:cubicBezTo>
                  <a:cubicBezTo>
                    <a:pt x="598" y="1141"/>
                    <a:pt x="563" y="1283"/>
                    <a:pt x="588" y="1415"/>
                  </a:cubicBezTo>
                  <a:cubicBezTo>
                    <a:pt x="593" y="1435"/>
                    <a:pt x="613" y="1450"/>
                    <a:pt x="634" y="1450"/>
                  </a:cubicBezTo>
                  <a:lnTo>
                    <a:pt x="639" y="1450"/>
                  </a:lnTo>
                  <a:cubicBezTo>
                    <a:pt x="664" y="1445"/>
                    <a:pt x="679" y="1420"/>
                    <a:pt x="674" y="1400"/>
                  </a:cubicBezTo>
                  <a:cubicBezTo>
                    <a:pt x="644" y="1263"/>
                    <a:pt x="700" y="1111"/>
                    <a:pt x="811" y="1025"/>
                  </a:cubicBezTo>
                  <a:cubicBezTo>
                    <a:pt x="851" y="1015"/>
                    <a:pt x="892" y="999"/>
                    <a:pt x="933" y="974"/>
                  </a:cubicBezTo>
                  <a:cubicBezTo>
                    <a:pt x="973" y="949"/>
                    <a:pt x="1003" y="918"/>
                    <a:pt x="1029" y="883"/>
                  </a:cubicBezTo>
                  <a:cubicBezTo>
                    <a:pt x="1039" y="883"/>
                    <a:pt x="1049" y="878"/>
                    <a:pt x="1054" y="868"/>
                  </a:cubicBezTo>
                  <a:cubicBezTo>
                    <a:pt x="1145" y="726"/>
                    <a:pt x="1312" y="630"/>
                    <a:pt x="1485" y="630"/>
                  </a:cubicBezTo>
                  <a:lnTo>
                    <a:pt x="1490" y="630"/>
                  </a:lnTo>
                  <a:cubicBezTo>
                    <a:pt x="1510" y="630"/>
                    <a:pt x="1530" y="614"/>
                    <a:pt x="1530" y="589"/>
                  </a:cubicBezTo>
                  <a:cubicBezTo>
                    <a:pt x="1530" y="569"/>
                    <a:pt x="1515" y="549"/>
                    <a:pt x="1490" y="549"/>
                  </a:cubicBezTo>
                  <a:lnTo>
                    <a:pt x="1485" y="549"/>
                  </a:lnTo>
                  <a:cubicBezTo>
                    <a:pt x="1348" y="549"/>
                    <a:pt x="1216" y="599"/>
                    <a:pt x="1110" y="685"/>
                  </a:cubicBezTo>
                  <a:cubicBezTo>
                    <a:pt x="1115" y="579"/>
                    <a:pt x="1069" y="457"/>
                    <a:pt x="988" y="371"/>
                  </a:cubicBezTo>
                  <a:cubicBezTo>
                    <a:pt x="933" y="310"/>
                    <a:pt x="867" y="275"/>
                    <a:pt x="796" y="265"/>
                  </a:cubicBezTo>
                  <a:cubicBezTo>
                    <a:pt x="796" y="260"/>
                    <a:pt x="791" y="255"/>
                    <a:pt x="786" y="255"/>
                  </a:cubicBezTo>
                  <a:cubicBezTo>
                    <a:pt x="649" y="209"/>
                    <a:pt x="522" y="123"/>
                    <a:pt x="431" y="17"/>
                  </a:cubicBezTo>
                  <a:cubicBezTo>
                    <a:pt x="423" y="6"/>
                    <a:pt x="410" y="1"/>
                    <a:pt x="398" y="1"/>
                  </a:cubicBezTo>
                  <a:close/>
                </a:path>
              </a:pathLst>
            </a:custGeom>
            <a:solidFill>
              <a:srgbClr val="D76906"/>
            </a:solidFill>
            <a:ln cap="flat" cmpd="sng" w="9525">
              <a:solidFill>
                <a:srgbClr val="D7690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005553" y="2827861"/>
              <a:ext cx="1007839" cy="959345"/>
            </a:xfrm>
            <a:custGeom>
              <a:rect b="b" l="l" r="r" t="t"/>
              <a:pathLst>
                <a:path extrusionOk="0" h="9100" w="9560">
                  <a:moveTo>
                    <a:pt x="8194" y="0"/>
                  </a:moveTo>
                  <a:cubicBezTo>
                    <a:pt x="7737" y="0"/>
                    <a:pt x="7418" y="271"/>
                    <a:pt x="7250" y="834"/>
                  </a:cubicBezTo>
                  <a:lnTo>
                    <a:pt x="6317" y="5823"/>
                  </a:lnTo>
                  <a:lnTo>
                    <a:pt x="3450" y="3123"/>
                  </a:lnTo>
                  <a:lnTo>
                    <a:pt x="1500" y="1290"/>
                  </a:lnTo>
                  <a:lnTo>
                    <a:pt x="1" y="2865"/>
                  </a:lnTo>
                  <a:cubicBezTo>
                    <a:pt x="1" y="2865"/>
                    <a:pt x="4371" y="9099"/>
                    <a:pt x="6902" y="9099"/>
                  </a:cubicBezTo>
                  <a:cubicBezTo>
                    <a:pt x="7029" y="9099"/>
                    <a:pt x="7152" y="9083"/>
                    <a:pt x="7270" y="9050"/>
                  </a:cubicBezTo>
                  <a:cubicBezTo>
                    <a:pt x="7346" y="9030"/>
                    <a:pt x="7422" y="8999"/>
                    <a:pt x="7498" y="8959"/>
                  </a:cubicBezTo>
                  <a:cubicBezTo>
                    <a:pt x="9559" y="7885"/>
                    <a:pt x="8678" y="84"/>
                    <a:pt x="8678" y="84"/>
                  </a:cubicBezTo>
                  <a:cubicBezTo>
                    <a:pt x="8503" y="28"/>
                    <a:pt x="8341" y="0"/>
                    <a:pt x="8194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67982" y="2827861"/>
              <a:ext cx="987598" cy="937417"/>
            </a:xfrm>
            <a:custGeom>
              <a:rect b="b" l="l" r="r" t="t"/>
              <a:pathLst>
                <a:path extrusionOk="0" h="8892" w="9368">
                  <a:moveTo>
                    <a:pt x="1172" y="0"/>
                  </a:moveTo>
                  <a:cubicBezTo>
                    <a:pt x="1024" y="0"/>
                    <a:pt x="861" y="28"/>
                    <a:pt x="685" y="84"/>
                  </a:cubicBezTo>
                  <a:cubicBezTo>
                    <a:pt x="685" y="84"/>
                    <a:pt x="1" y="7627"/>
                    <a:pt x="1916" y="8726"/>
                  </a:cubicBezTo>
                  <a:cubicBezTo>
                    <a:pt x="1926" y="8736"/>
                    <a:pt x="1941" y="8741"/>
                    <a:pt x="1951" y="8746"/>
                  </a:cubicBezTo>
                  <a:cubicBezTo>
                    <a:pt x="2140" y="8846"/>
                    <a:pt x="2346" y="8891"/>
                    <a:pt x="2566" y="8891"/>
                  </a:cubicBezTo>
                  <a:cubicBezTo>
                    <a:pt x="5085" y="8891"/>
                    <a:pt x="9367" y="2865"/>
                    <a:pt x="9367" y="2865"/>
                  </a:cubicBezTo>
                  <a:lnTo>
                    <a:pt x="7863" y="1290"/>
                  </a:lnTo>
                  <a:lnTo>
                    <a:pt x="6090" y="2961"/>
                  </a:lnTo>
                  <a:lnTo>
                    <a:pt x="3050" y="5823"/>
                  </a:lnTo>
                  <a:lnTo>
                    <a:pt x="2118" y="834"/>
                  </a:lnTo>
                  <a:cubicBezTo>
                    <a:pt x="1950" y="271"/>
                    <a:pt x="1631" y="0"/>
                    <a:pt x="1172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584577" y="3226458"/>
              <a:ext cx="1562045" cy="999827"/>
            </a:xfrm>
            <a:custGeom>
              <a:rect b="b" l="l" r="r" t="t"/>
              <a:pathLst>
                <a:path extrusionOk="0" h="9484" w="14817">
                  <a:moveTo>
                    <a:pt x="547" y="1"/>
                  </a:moveTo>
                  <a:cubicBezTo>
                    <a:pt x="998" y="3496"/>
                    <a:pt x="567" y="6085"/>
                    <a:pt x="253" y="7356"/>
                  </a:cubicBezTo>
                  <a:cubicBezTo>
                    <a:pt x="117" y="7923"/>
                    <a:pt x="0" y="8227"/>
                    <a:pt x="0" y="8227"/>
                  </a:cubicBezTo>
                  <a:lnTo>
                    <a:pt x="13014" y="9332"/>
                  </a:lnTo>
                  <a:lnTo>
                    <a:pt x="14817" y="9484"/>
                  </a:lnTo>
                  <a:cubicBezTo>
                    <a:pt x="14569" y="8815"/>
                    <a:pt x="14391" y="8091"/>
                    <a:pt x="14275" y="7356"/>
                  </a:cubicBezTo>
                  <a:cubicBezTo>
                    <a:pt x="14088" y="6171"/>
                    <a:pt x="14042" y="4945"/>
                    <a:pt x="14067" y="3846"/>
                  </a:cubicBezTo>
                  <a:cubicBezTo>
                    <a:pt x="14118" y="1688"/>
                    <a:pt x="14432" y="1"/>
                    <a:pt x="144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77153" y="3539032"/>
              <a:ext cx="2071130" cy="1191380"/>
            </a:xfrm>
            <a:custGeom>
              <a:rect b="b" l="l" r="r" t="t"/>
              <a:pathLst>
                <a:path extrusionOk="0" h="11301" w="19646">
                  <a:moveTo>
                    <a:pt x="12722" y="1"/>
                  </a:moveTo>
                  <a:cubicBezTo>
                    <a:pt x="10445" y="1"/>
                    <a:pt x="1078" y="5064"/>
                    <a:pt x="1019" y="5262"/>
                  </a:cubicBezTo>
                  <a:cubicBezTo>
                    <a:pt x="1" y="8661"/>
                    <a:pt x="1014" y="10612"/>
                    <a:pt x="2833" y="11300"/>
                  </a:cubicBezTo>
                  <a:lnTo>
                    <a:pt x="5619" y="11300"/>
                  </a:lnTo>
                  <a:cubicBezTo>
                    <a:pt x="8157" y="10080"/>
                    <a:pt x="10897" y="5348"/>
                    <a:pt x="10897" y="5348"/>
                  </a:cubicBezTo>
                  <a:lnTo>
                    <a:pt x="11819" y="7101"/>
                  </a:lnTo>
                  <a:lnTo>
                    <a:pt x="14022" y="11300"/>
                  </a:lnTo>
                  <a:lnTo>
                    <a:pt x="19645" y="11300"/>
                  </a:lnTo>
                  <a:cubicBezTo>
                    <a:pt x="19645" y="11300"/>
                    <a:pt x="14848" y="258"/>
                    <a:pt x="12873" y="9"/>
                  </a:cubicBezTo>
                  <a:cubicBezTo>
                    <a:pt x="12827" y="3"/>
                    <a:pt x="12776" y="1"/>
                    <a:pt x="12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642243" y="3774965"/>
              <a:ext cx="1563205" cy="944269"/>
            </a:xfrm>
            <a:custGeom>
              <a:rect b="b" l="l" r="r" t="t"/>
              <a:pathLst>
                <a:path extrusionOk="0" fill="none" h="8957" w="14828">
                  <a:moveTo>
                    <a:pt x="0" y="5755"/>
                  </a:moveTo>
                  <a:cubicBezTo>
                    <a:pt x="2801" y="3906"/>
                    <a:pt x="5653" y="2138"/>
                    <a:pt x="8556" y="456"/>
                  </a:cubicBezTo>
                  <a:cubicBezTo>
                    <a:pt x="8951" y="228"/>
                    <a:pt x="9377" y="0"/>
                    <a:pt x="9822" y="61"/>
                  </a:cubicBezTo>
                  <a:cubicBezTo>
                    <a:pt x="10375" y="142"/>
                    <a:pt x="10760" y="638"/>
                    <a:pt x="11058" y="1110"/>
                  </a:cubicBezTo>
                  <a:cubicBezTo>
                    <a:pt x="12791" y="3794"/>
                    <a:pt x="13657" y="5983"/>
                    <a:pt x="14827" y="8956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626746" y="4121484"/>
              <a:ext cx="135152" cy="137893"/>
            </a:xfrm>
            <a:custGeom>
              <a:rect b="b" l="l" r="r" t="t"/>
              <a:pathLst>
                <a:path extrusionOk="0" fill="none" h="1308" w="1282">
                  <a:moveTo>
                    <a:pt x="0" y="1"/>
                  </a:moveTo>
                  <a:cubicBezTo>
                    <a:pt x="542" y="295"/>
                    <a:pt x="998" y="756"/>
                    <a:pt x="1282" y="1308"/>
                  </a:cubicBezTo>
                </a:path>
              </a:pathLst>
            </a:custGeom>
            <a:noFill/>
            <a:ln cap="rnd" cmpd="sng" w="9525">
              <a:solidFill>
                <a:srgbClr val="D91D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66609" y="4073201"/>
              <a:ext cx="740066" cy="657204"/>
            </a:xfrm>
            <a:custGeom>
              <a:rect b="b" l="l" r="r" t="t"/>
              <a:pathLst>
                <a:path extrusionOk="0" h="6234" w="7020">
                  <a:moveTo>
                    <a:pt x="3811" y="1"/>
                  </a:moveTo>
                  <a:cubicBezTo>
                    <a:pt x="3779" y="1"/>
                    <a:pt x="3746" y="2"/>
                    <a:pt x="3714" y="3"/>
                  </a:cubicBezTo>
                  <a:cubicBezTo>
                    <a:pt x="391" y="129"/>
                    <a:pt x="31" y="6011"/>
                    <a:pt x="1" y="6233"/>
                  </a:cubicBezTo>
                  <a:lnTo>
                    <a:pt x="6150" y="6233"/>
                  </a:lnTo>
                  <a:cubicBezTo>
                    <a:pt x="6150" y="6233"/>
                    <a:pt x="7019" y="1"/>
                    <a:pt x="3811" y="1"/>
                  </a:cubicBezTo>
                  <a:close/>
                </a:path>
              </a:pathLst>
            </a:custGeom>
            <a:solidFill>
              <a:srgbClr val="D91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380720" y="1243171"/>
              <a:ext cx="1380086" cy="2295891"/>
            </a:xfrm>
            <a:custGeom>
              <a:rect b="b" l="l" r="r" t="t"/>
              <a:pathLst>
                <a:path extrusionOk="0" h="21778" w="13091">
                  <a:moveTo>
                    <a:pt x="13090" y="0"/>
                  </a:moveTo>
                  <a:lnTo>
                    <a:pt x="1" y="1839"/>
                  </a:lnTo>
                  <a:lnTo>
                    <a:pt x="1" y="21777"/>
                  </a:lnTo>
                  <a:lnTo>
                    <a:pt x="13090" y="19933"/>
                  </a:lnTo>
                  <a:lnTo>
                    <a:pt x="130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444816" y="1536347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0"/>
                  </a:moveTo>
                  <a:lnTo>
                    <a:pt x="1" y="1667"/>
                  </a:lnTo>
                  <a:lnTo>
                    <a:pt x="11" y="1753"/>
                  </a:lnTo>
                  <a:lnTo>
                    <a:pt x="11875" y="81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444289" y="1549630"/>
              <a:ext cx="1252946" cy="193450"/>
            </a:xfrm>
            <a:custGeom>
              <a:rect b="b" l="l" r="r" t="t"/>
              <a:pathLst>
                <a:path extrusionOk="0" h="1835" w="11885">
                  <a:moveTo>
                    <a:pt x="11859" y="1"/>
                  </a:moveTo>
                  <a:lnTo>
                    <a:pt x="1" y="1668"/>
                  </a:lnTo>
                  <a:lnTo>
                    <a:pt x="21" y="1835"/>
                  </a:lnTo>
                  <a:lnTo>
                    <a:pt x="11885" y="168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445344" y="1709870"/>
              <a:ext cx="645291" cy="526691"/>
            </a:xfrm>
            <a:custGeom>
              <a:rect b="b" l="l" r="r" t="t"/>
              <a:pathLst>
                <a:path extrusionOk="0" h="4996" w="6121">
                  <a:moveTo>
                    <a:pt x="6120" y="1"/>
                  </a:moveTo>
                  <a:lnTo>
                    <a:pt x="1" y="862"/>
                  </a:lnTo>
                  <a:lnTo>
                    <a:pt x="1" y="4995"/>
                  </a:lnTo>
                  <a:lnTo>
                    <a:pt x="6120" y="4134"/>
                  </a:lnTo>
                  <a:lnTo>
                    <a:pt x="612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3146502" y="2124808"/>
              <a:ext cx="549146" cy="513302"/>
            </a:xfrm>
            <a:custGeom>
              <a:rect b="b" l="l" r="r" t="t"/>
              <a:pathLst>
                <a:path extrusionOk="0" h="4869" w="5209">
                  <a:moveTo>
                    <a:pt x="5208" y="1"/>
                  </a:moveTo>
                  <a:lnTo>
                    <a:pt x="1" y="735"/>
                  </a:lnTo>
                  <a:lnTo>
                    <a:pt x="1" y="4869"/>
                  </a:lnTo>
                  <a:lnTo>
                    <a:pt x="5208" y="4134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445344" y="2609218"/>
              <a:ext cx="1250311" cy="274520"/>
            </a:xfrm>
            <a:custGeom>
              <a:rect b="b" l="l" r="r" t="t"/>
              <a:pathLst>
                <a:path extrusionOk="0" h="2604" w="11860">
                  <a:moveTo>
                    <a:pt x="11859" y="0"/>
                  </a:moveTo>
                  <a:lnTo>
                    <a:pt x="1" y="1672"/>
                  </a:lnTo>
                  <a:lnTo>
                    <a:pt x="1" y="2604"/>
                  </a:lnTo>
                  <a:lnTo>
                    <a:pt x="11859" y="937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445344" y="3008131"/>
              <a:ext cx="1250311" cy="200830"/>
            </a:xfrm>
            <a:custGeom>
              <a:rect b="b" l="l" r="r" t="t"/>
              <a:pathLst>
                <a:path extrusionOk="0" h="1905" w="11860">
                  <a:moveTo>
                    <a:pt x="11859" y="0"/>
                  </a:moveTo>
                  <a:lnTo>
                    <a:pt x="1" y="1672"/>
                  </a:lnTo>
                  <a:lnTo>
                    <a:pt x="1" y="1905"/>
                  </a:lnTo>
                  <a:lnTo>
                    <a:pt x="11859" y="238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445344" y="3056730"/>
              <a:ext cx="1250311" cy="262818"/>
            </a:xfrm>
            <a:custGeom>
              <a:rect b="b" l="l" r="r" t="t"/>
              <a:pathLst>
                <a:path extrusionOk="0" h="2493" w="11860">
                  <a:moveTo>
                    <a:pt x="11859" y="0"/>
                  </a:moveTo>
                  <a:lnTo>
                    <a:pt x="1" y="1667"/>
                  </a:lnTo>
                  <a:lnTo>
                    <a:pt x="1" y="2492"/>
                  </a:lnTo>
                  <a:lnTo>
                    <a:pt x="11859" y="826"/>
                  </a:lnTo>
                  <a:lnTo>
                    <a:pt x="1185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145975" y="1628696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145975" y="1671391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145975" y="1714192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145975" y="1756888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45975" y="1799584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3145975" y="1842279"/>
              <a:ext cx="550727" cy="86657"/>
            </a:xfrm>
            <a:custGeom>
              <a:rect b="b" l="l" r="r" t="t"/>
              <a:pathLst>
                <a:path extrusionOk="0" h="822" w="5224">
                  <a:moveTo>
                    <a:pt x="5208" y="1"/>
                  </a:moveTo>
                  <a:lnTo>
                    <a:pt x="1" y="735"/>
                  </a:lnTo>
                  <a:lnTo>
                    <a:pt x="11" y="822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145975" y="1885080"/>
              <a:ext cx="550727" cy="86552"/>
            </a:xfrm>
            <a:custGeom>
              <a:rect b="b" l="l" r="r" t="t"/>
              <a:pathLst>
                <a:path extrusionOk="0" h="821" w="5224">
                  <a:moveTo>
                    <a:pt x="5208" y="0"/>
                  </a:moveTo>
                  <a:lnTo>
                    <a:pt x="1" y="735"/>
                  </a:lnTo>
                  <a:lnTo>
                    <a:pt x="11" y="821"/>
                  </a:lnTo>
                  <a:lnTo>
                    <a:pt x="5224" y="86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145975" y="1928303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3145975" y="197099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145975" y="2013694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7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3145975" y="2056495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44289" y="2828072"/>
              <a:ext cx="637174" cy="98465"/>
            </a:xfrm>
            <a:custGeom>
              <a:rect b="b" l="l" r="r" t="t"/>
              <a:pathLst>
                <a:path extrusionOk="0" h="934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444289" y="2870873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444289" y="2913569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1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444289" y="2956264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2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444289" y="2998960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1"/>
                  </a:moveTo>
                  <a:lnTo>
                    <a:pt x="1" y="847"/>
                  </a:lnTo>
                  <a:lnTo>
                    <a:pt x="11" y="933"/>
                  </a:lnTo>
                  <a:lnTo>
                    <a:pt x="6044" y="87"/>
                  </a:lnTo>
                  <a:lnTo>
                    <a:pt x="602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44289" y="3041761"/>
              <a:ext cx="637174" cy="98359"/>
            </a:xfrm>
            <a:custGeom>
              <a:rect b="b" l="l" r="r" t="t"/>
              <a:pathLst>
                <a:path extrusionOk="0" h="933" w="6044">
                  <a:moveTo>
                    <a:pt x="6029" y="0"/>
                  </a:moveTo>
                  <a:lnTo>
                    <a:pt x="1" y="846"/>
                  </a:lnTo>
                  <a:lnTo>
                    <a:pt x="11" y="932"/>
                  </a:lnTo>
                  <a:lnTo>
                    <a:pt x="6044" y="86"/>
                  </a:lnTo>
                  <a:lnTo>
                    <a:pt x="6029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145975" y="2741627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145975" y="2784322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0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145975" y="2827018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2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3145975" y="2869819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3145975" y="2912514"/>
              <a:ext cx="550727" cy="86025"/>
            </a:xfrm>
            <a:custGeom>
              <a:rect b="b" l="l" r="r" t="t"/>
              <a:pathLst>
                <a:path extrusionOk="0" h="816" w="5224">
                  <a:moveTo>
                    <a:pt x="5208" y="0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1"/>
                  </a:lnTo>
                  <a:lnTo>
                    <a:pt x="520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145975" y="2955210"/>
              <a:ext cx="550727" cy="86130"/>
            </a:xfrm>
            <a:custGeom>
              <a:rect b="b" l="l" r="r" t="t"/>
              <a:pathLst>
                <a:path extrusionOk="0" h="817" w="5224">
                  <a:moveTo>
                    <a:pt x="5208" y="1"/>
                  </a:moveTo>
                  <a:lnTo>
                    <a:pt x="1" y="735"/>
                  </a:lnTo>
                  <a:lnTo>
                    <a:pt x="11" y="816"/>
                  </a:lnTo>
                  <a:lnTo>
                    <a:pt x="5224" y="87"/>
                  </a:lnTo>
                  <a:lnTo>
                    <a:pt x="5208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789861" y="2209777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789861" y="2252473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1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789861" y="229516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789861" y="2337864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789861" y="2380665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6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789861" y="2423360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0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789861" y="2466056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789861" y="2508751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789861" y="2551447"/>
              <a:ext cx="301298" cy="51446"/>
            </a:xfrm>
            <a:custGeom>
              <a:rect b="b" l="l" r="r" t="t"/>
              <a:pathLst>
                <a:path extrusionOk="0" h="488" w="2858">
                  <a:moveTo>
                    <a:pt x="2847" y="1"/>
                  </a:moveTo>
                  <a:lnTo>
                    <a:pt x="0" y="401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789861" y="2594248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5"/>
                  </a:lnTo>
                  <a:lnTo>
                    <a:pt x="10" y="487"/>
                  </a:lnTo>
                  <a:lnTo>
                    <a:pt x="2857" y="86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789861" y="2636944"/>
              <a:ext cx="301298" cy="51341"/>
            </a:xfrm>
            <a:custGeom>
              <a:rect b="b" l="l" r="r" t="t"/>
              <a:pathLst>
                <a:path extrusionOk="0" h="487" w="2858">
                  <a:moveTo>
                    <a:pt x="2847" y="0"/>
                  </a:moveTo>
                  <a:lnTo>
                    <a:pt x="0" y="406"/>
                  </a:lnTo>
                  <a:lnTo>
                    <a:pt x="10" y="487"/>
                  </a:lnTo>
                  <a:lnTo>
                    <a:pt x="2857" y="87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444816" y="2258271"/>
              <a:ext cx="300770" cy="50919"/>
            </a:xfrm>
            <a:custGeom>
              <a:rect b="b" l="l" r="r" t="t"/>
              <a:pathLst>
                <a:path extrusionOk="0" h="483" w="2853">
                  <a:moveTo>
                    <a:pt x="2843" y="1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2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444816" y="2301072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0"/>
                  </a:lnTo>
                  <a:lnTo>
                    <a:pt x="11" y="481"/>
                  </a:lnTo>
                  <a:lnTo>
                    <a:pt x="2853" y="81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44816" y="2343767"/>
              <a:ext cx="300770" cy="50814"/>
            </a:xfrm>
            <a:custGeom>
              <a:rect b="b" l="l" r="r" t="t"/>
              <a:pathLst>
                <a:path extrusionOk="0" h="482" w="2853">
                  <a:moveTo>
                    <a:pt x="2843" y="0"/>
                  </a:moveTo>
                  <a:lnTo>
                    <a:pt x="1" y="401"/>
                  </a:lnTo>
                  <a:lnTo>
                    <a:pt x="11" y="482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444816" y="2386463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444816" y="2429158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2444816" y="2471959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7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444816" y="2514655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444816" y="2557351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444816" y="2600046"/>
              <a:ext cx="300770" cy="51446"/>
            </a:xfrm>
            <a:custGeom>
              <a:rect b="b" l="l" r="r" t="t"/>
              <a:pathLst>
                <a:path extrusionOk="0" h="488" w="2853">
                  <a:moveTo>
                    <a:pt x="2843" y="1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444816" y="2642847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0"/>
                  </a:lnTo>
                  <a:lnTo>
                    <a:pt x="11" y="486"/>
                  </a:lnTo>
                  <a:lnTo>
                    <a:pt x="2853" y="86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2444816" y="2685543"/>
              <a:ext cx="300770" cy="51341"/>
            </a:xfrm>
            <a:custGeom>
              <a:rect b="b" l="l" r="r" t="t"/>
              <a:pathLst>
                <a:path extrusionOk="0" h="487" w="2853">
                  <a:moveTo>
                    <a:pt x="2843" y="0"/>
                  </a:moveTo>
                  <a:lnTo>
                    <a:pt x="1" y="401"/>
                  </a:lnTo>
                  <a:lnTo>
                    <a:pt x="11" y="487"/>
                  </a:lnTo>
                  <a:lnTo>
                    <a:pt x="2853" y="87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731036" y="1458335"/>
              <a:ext cx="140634" cy="164565"/>
            </a:xfrm>
            <a:custGeom>
              <a:rect b="b" l="l" r="r" t="t"/>
              <a:pathLst>
                <a:path extrusionOk="0" h="1561" w="1334">
                  <a:moveTo>
                    <a:pt x="1333" y="1"/>
                  </a:moveTo>
                  <a:lnTo>
                    <a:pt x="923" y="62"/>
                  </a:lnTo>
                  <a:lnTo>
                    <a:pt x="923" y="766"/>
                  </a:lnTo>
                  <a:lnTo>
                    <a:pt x="381" y="138"/>
                  </a:lnTo>
                  <a:lnTo>
                    <a:pt x="1" y="188"/>
                  </a:lnTo>
                  <a:lnTo>
                    <a:pt x="1" y="1561"/>
                  </a:lnTo>
                  <a:lnTo>
                    <a:pt x="411" y="1505"/>
                  </a:lnTo>
                  <a:lnTo>
                    <a:pt x="411" y="801"/>
                  </a:lnTo>
                  <a:lnTo>
                    <a:pt x="953" y="1429"/>
                  </a:lnTo>
                  <a:lnTo>
                    <a:pt x="1333" y="1374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900870" y="1437040"/>
              <a:ext cx="124609" cy="161929"/>
            </a:xfrm>
            <a:custGeom>
              <a:rect b="b" l="l" r="r" t="t"/>
              <a:pathLst>
                <a:path extrusionOk="0" h="1536" w="1182">
                  <a:moveTo>
                    <a:pt x="1166" y="0"/>
                  </a:moveTo>
                  <a:lnTo>
                    <a:pt x="1" y="162"/>
                  </a:lnTo>
                  <a:lnTo>
                    <a:pt x="1" y="1535"/>
                  </a:lnTo>
                  <a:lnTo>
                    <a:pt x="1181" y="1373"/>
                  </a:lnTo>
                  <a:lnTo>
                    <a:pt x="1181" y="1028"/>
                  </a:lnTo>
                  <a:lnTo>
                    <a:pt x="457" y="1130"/>
                  </a:lnTo>
                  <a:lnTo>
                    <a:pt x="457" y="958"/>
                  </a:lnTo>
                  <a:lnTo>
                    <a:pt x="1100" y="866"/>
                  </a:lnTo>
                  <a:lnTo>
                    <a:pt x="1100" y="522"/>
                  </a:lnTo>
                  <a:lnTo>
                    <a:pt x="457" y="613"/>
                  </a:lnTo>
                  <a:lnTo>
                    <a:pt x="457" y="446"/>
                  </a:lnTo>
                  <a:lnTo>
                    <a:pt x="1166" y="34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030644" y="1402251"/>
              <a:ext cx="239942" cy="172050"/>
            </a:xfrm>
            <a:custGeom>
              <a:rect b="b" l="l" r="r" t="t"/>
              <a:pathLst>
                <a:path extrusionOk="0" h="1632" w="2276">
                  <a:moveTo>
                    <a:pt x="2275" y="1"/>
                  </a:moveTo>
                  <a:lnTo>
                    <a:pt x="1814" y="67"/>
                  </a:lnTo>
                  <a:lnTo>
                    <a:pt x="1596" y="999"/>
                  </a:lnTo>
                  <a:lnTo>
                    <a:pt x="1374" y="128"/>
                  </a:lnTo>
                  <a:lnTo>
                    <a:pt x="928" y="188"/>
                  </a:lnTo>
                  <a:lnTo>
                    <a:pt x="710" y="1120"/>
                  </a:lnTo>
                  <a:lnTo>
                    <a:pt x="487" y="254"/>
                  </a:lnTo>
                  <a:lnTo>
                    <a:pt x="1" y="320"/>
                  </a:lnTo>
                  <a:lnTo>
                    <a:pt x="462" y="1632"/>
                  </a:lnTo>
                  <a:lnTo>
                    <a:pt x="928" y="1566"/>
                  </a:lnTo>
                  <a:lnTo>
                    <a:pt x="1140" y="715"/>
                  </a:lnTo>
                  <a:lnTo>
                    <a:pt x="1343" y="1505"/>
                  </a:lnTo>
                  <a:lnTo>
                    <a:pt x="1814" y="1440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283761" y="1385595"/>
              <a:ext cx="134203" cy="153495"/>
            </a:xfrm>
            <a:custGeom>
              <a:rect b="b" l="l" r="r" t="t"/>
              <a:pathLst>
                <a:path extrusionOk="0" h="1456" w="1273">
                  <a:moveTo>
                    <a:pt x="836" y="1"/>
                  </a:moveTo>
                  <a:cubicBezTo>
                    <a:pt x="782" y="1"/>
                    <a:pt x="728" y="4"/>
                    <a:pt x="675" y="12"/>
                  </a:cubicBezTo>
                  <a:cubicBezTo>
                    <a:pt x="558" y="27"/>
                    <a:pt x="457" y="63"/>
                    <a:pt x="366" y="108"/>
                  </a:cubicBezTo>
                  <a:cubicBezTo>
                    <a:pt x="279" y="159"/>
                    <a:pt x="209" y="220"/>
                    <a:pt x="163" y="296"/>
                  </a:cubicBezTo>
                  <a:cubicBezTo>
                    <a:pt x="112" y="372"/>
                    <a:pt x="87" y="453"/>
                    <a:pt x="87" y="544"/>
                  </a:cubicBezTo>
                  <a:cubicBezTo>
                    <a:pt x="87" y="640"/>
                    <a:pt x="112" y="711"/>
                    <a:pt x="158" y="762"/>
                  </a:cubicBezTo>
                  <a:cubicBezTo>
                    <a:pt x="209" y="812"/>
                    <a:pt x="259" y="843"/>
                    <a:pt x="325" y="863"/>
                  </a:cubicBezTo>
                  <a:cubicBezTo>
                    <a:pt x="391" y="878"/>
                    <a:pt x="472" y="893"/>
                    <a:pt x="568" y="904"/>
                  </a:cubicBezTo>
                  <a:cubicBezTo>
                    <a:pt x="649" y="914"/>
                    <a:pt x="705" y="924"/>
                    <a:pt x="740" y="939"/>
                  </a:cubicBezTo>
                  <a:cubicBezTo>
                    <a:pt x="781" y="949"/>
                    <a:pt x="801" y="969"/>
                    <a:pt x="801" y="1005"/>
                  </a:cubicBezTo>
                  <a:cubicBezTo>
                    <a:pt x="801" y="1030"/>
                    <a:pt x="791" y="1050"/>
                    <a:pt x="771" y="1066"/>
                  </a:cubicBezTo>
                  <a:cubicBezTo>
                    <a:pt x="751" y="1081"/>
                    <a:pt x="725" y="1091"/>
                    <a:pt x="690" y="1096"/>
                  </a:cubicBezTo>
                  <a:cubicBezTo>
                    <a:pt x="671" y="1099"/>
                    <a:pt x="652" y="1100"/>
                    <a:pt x="632" y="1100"/>
                  </a:cubicBezTo>
                  <a:cubicBezTo>
                    <a:pt x="573" y="1100"/>
                    <a:pt x="505" y="1089"/>
                    <a:pt x="426" y="1071"/>
                  </a:cubicBezTo>
                  <a:cubicBezTo>
                    <a:pt x="325" y="1040"/>
                    <a:pt x="234" y="1000"/>
                    <a:pt x="168" y="949"/>
                  </a:cubicBezTo>
                  <a:lnTo>
                    <a:pt x="1" y="1319"/>
                  </a:lnTo>
                  <a:cubicBezTo>
                    <a:pt x="87" y="1375"/>
                    <a:pt x="193" y="1415"/>
                    <a:pt x="320" y="1435"/>
                  </a:cubicBezTo>
                  <a:cubicBezTo>
                    <a:pt x="388" y="1450"/>
                    <a:pt x="457" y="1456"/>
                    <a:pt x="525" y="1456"/>
                  </a:cubicBezTo>
                  <a:cubicBezTo>
                    <a:pt x="579" y="1456"/>
                    <a:pt x="632" y="1452"/>
                    <a:pt x="685" y="1446"/>
                  </a:cubicBezTo>
                  <a:cubicBezTo>
                    <a:pt x="791" y="1430"/>
                    <a:pt x="892" y="1400"/>
                    <a:pt x="978" y="1354"/>
                  </a:cubicBezTo>
                  <a:cubicBezTo>
                    <a:pt x="1065" y="1309"/>
                    <a:pt x="1136" y="1248"/>
                    <a:pt x="1186" y="1177"/>
                  </a:cubicBezTo>
                  <a:cubicBezTo>
                    <a:pt x="1237" y="1101"/>
                    <a:pt x="1262" y="1015"/>
                    <a:pt x="1262" y="914"/>
                  </a:cubicBezTo>
                  <a:cubicBezTo>
                    <a:pt x="1262" y="817"/>
                    <a:pt x="1242" y="741"/>
                    <a:pt x="1191" y="691"/>
                  </a:cubicBezTo>
                  <a:cubicBezTo>
                    <a:pt x="1146" y="640"/>
                    <a:pt x="1085" y="600"/>
                    <a:pt x="1019" y="584"/>
                  </a:cubicBezTo>
                  <a:cubicBezTo>
                    <a:pt x="958" y="564"/>
                    <a:pt x="877" y="549"/>
                    <a:pt x="776" y="534"/>
                  </a:cubicBezTo>
                  <a:cubicBezTo>
                    <a:pt x="700" y="524"/>
                    <a:pt x="644" y="513"/>
                    <a:pt x="604" y="503"/>
                  </a:cubicBezTo>
                  <a:cubicBezTo>
                    <a:pt x="568" y="493"/>
                    <a:pt x="553" y="468"/>
                    <a:pt x="553" y="437"/>
                  </a:cubicBezTo>
                  <a:cubicBezTo>
                    <a:pt x="553" y="397"/>
                    <a:pt x="583" y="372"/>
                    <a:pt x="639" y="367"/>
                  </a:cubicBezTo>
                  <a:cubicBezTo>
                    <a:pt x="658" y="363"/>
                    <a:pt x="678" y="362"/>
                    <a:pt x="701" y="362"/>
                  </a:cubicBezTo>
                  <a:cubicBezTo>
                    <a:pt x="747" y="362"/>
                    <a:pt x="801" y="368"/>
                    <a:pt x="862" y="382"/>
                  </a:cubicBezTo>
                  <a:cubicBezTo>
                    <a:pt x="953" y="402"/>
                    <a:pt x="1034" y="427"/>
                    <a:pt x="1110" y="463"/>
                  </a:cubicBezTo>
                  <a:lnTo>
                    <a:pt x="1272" y="93"/>
                  </a:lnTo>
                  <a:cubicBezTo>
                    <a:pt x="1196" y="53"/>
                    <a:pt x="1105" y="27"/>
                    <a:pt x="994" y="12"/>
                  </a:cubicBezTo>
                  <a:cubicBezTo>
                    <a:pt x="943" y="4"/>
                    <a:pt x="890" y="1"/>
                    <a:pt x="8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444816" y="1625533"/>
              <a:ext cx="235619" cy="41747"/>
            </a:xfrm>
            <a:custGeom>
              <a:rect b="b" l="l" r="r" t="t"/>
              <a:pathLst>
                <a:path extrusionOk="0" h="396" w="2235">
                  <a:moveTo>
                    <a:pt x="2220" y="0"/>
                  </a:moveTo>
                  <a:lnTo>
                    <a:pt x="1" y="314"/>
                  </a:lnTo>
                  <a:lnTo>
                    <a:pt x="11" y="395"/>
                  </a:lnTo>
                  <a:lnTo>
                    <a:pt x="2235" y="86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451486" y="1482898"/>
              <a:ext cx="245213" cy="42907"/>
            </a:xfrm>
            <a:custGeom>
              <a:rect b="b" l="l" r="r" t="t"/>
              <a:pathLst>
                <a:path extrusionOk="0" h="407" w="2326">
                  <a:moveTo>
                    <a:pt x="2310" y="1"/>
                  </a:moveTo>
                  <a:lnTo>
                    <a:pt x="0" y="325"/>
                  </a:lnTo>
                  <a:lnTo>
                    <a:pt x="11" y="406"/>
                  </a:lnTo>
                  <a:lnTo>
                    <a:pt x="2326" y="8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444816" y="1287975"/>
              <a:ext cx="1251892" cy="184911"/>
            </a:xfrm>
            <a:custGeom>
              <a:rect b="b" l="l" r="r" t="t"/>
              <a:pathLst>
                <a:path extrusionOk="0" h="1754" w="11875">
                  <a:moveTo>
                    <a:pt x="11859" y="1"/>
                  </a:moveTo>
                  <a:lnTo>
                    <a:pt x="1" y="1667"/>
                  </a:lnTo>
                  <a:lnTo>
                    <a:pt x="11" y="1754"/>
                  </a:lnTo>
                  <a:lnTo>
                    <a:pt x="11875" y="82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445344" y="3400087"/>
              <a:ext cx="364340" cy="83389"/>
            </a:xfrm>
            <a:custGeom>
              <a:rect b="b" l="l" r="r" t="t"/>
              <a:pathLst>
                <a:path extrusionOk="0" h="791" w="3456">
                  <a:moveTo>
                    <a:pt x="3456" y="0"/>
                  </a:moveTo>
                  <a:lnTo>
                    <a:pt x="1" y="486"/>
                  </a:lnTo>
                  <a:lnTo>
                    <a:pt x="1" y="790"/>
                  </a:lnTo>
                  <a:lnTo>
                    <a:pt x="3456" y="304"/>
                  </a:lnTo>
                  <a:lnTo>
                    <a:pt x="345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331306" y="3275585"/>
              <a:ext cx="364340" cy="83495"/>
            </a:xfrm>
            <a:custGeom>
              <a:rect b="b" l="l" r="r" t="t"/>
              <a:pathLst>
                <a:path extrusionOk="0" h="792" w="3456">
                  <a:moveTo>
                    <a:pt x="3455" y="1"/>
                  </a:moveTo>
                  <a:lnTo>
                    <a:pt x="1" y="487"/>
                  </a:lnTo>
                  <a:lnTo>
                    <a:pt x="1" y="791"/>
                  </a:lnTo>
                  <a:lnTo>
                    <a:pt x="3455" y="305"/>
                  </a:lnTo>
                  <a:lnTo>
                    <a:pt x="345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599154" y="2244988"/>
              <a:ext cx="240996" cy="327442"/>
            </a:xfrm>
            <a:custGeom>
              <a:rect b="b" l="l" r="r" t="t"/>
              <a:pathLst>
                <a:path extrusionOk="0" h="3106" w="2286">
                  <a:moveTo>
                    <a:pt x="1591" y="0"/>
                  </a:moveTo>
                  <a:lnTo>
                    <a:pt x="1" y="1150"/>
                  </a:lnTo>
                  <a:lnTo>
                    <a:pt x="1166" y="3106"/>
                  </a:lnTo>
                  <a:lnTo>
                    <a:pt x="1774" y="2665"/>
                  </a:lnTo>
                  <a:lnTo>
                    <a:pt x="1374" y="1991"/>
                  </a:lnTo>
                  <a:lnTo>
                    <a:pt x="2285" y="1333"/>
                  </a:lnTo>
                  <a:lnTo>
                    <a:pt x="2017" y="887"/>
                  </a:lnTo>
                  <a:lnTo>
                    <a:pt x="1105" y="1545"/>
                  </a:lnTo>
                  <a:lnTo>
                    <a:pt x="872" y="1155"/>
                  </a:lnTo>
                  <a:lnTo>
                    <a:pt x="1855" y="446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866186" y="2124808"/>
              <a:ext cx="278315" cy="320484"/>
            </a:xfrm>
            <a:custGeom>
              <a:rect b="b" l="l" r="r" t="t"/>
              <a:pathLst>
                <a:path extrusionOk="0" h="3040" w="2640">
                  <a:moveTo>
                    <a:pt x="644" y="816"/>
                  </a:moveTo>
                  <a:lnTo>
                    <a:pt x="1267" y="1277"/>
                  </a:lnTo>
                  <a:lnTo>
                    <a:pt x="770" y="1637"/>
                  </a:lnTo>
                  <a:lnTo>
                    <a:pt x="644" y="816"/>
                  </a:lnTo>
                  <a:close/>
                  <a:moveTo>
                    <a:pt x="629" y="1"/>
                  </a:moveTo>
                  <a:lnTo>
                    <a:pt x="1" y="451"/>
                  </a:lnTo>
                  <a:lnTo>
                    <a:pt x="294" y="3040"/>
                  </a:lnTo>
                  <a:lnTo>
                    <a:pt x="917" y="2584"/>
                  </a:lnTo>
                  <a:lnTo>
                    <a:pt x="857" y="2184"/>
                  </a:lnTo>
                  <a:lnTo>
                    <a:pt x="1682" y="1586"/>
                  </a:lnTo>
                  <a:lnTo>
                    <a:pt x="1986" y="1809"/>
                  </a:lnTo>
                  <a:lnTo>
                    <a:pt x="2640" y="1338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043505" y="1891405"/>
              <a:ext cx="338090" cy="358436"/>
            </a:xfrm>
            <a:custGeom>
              <a:rect b="b" l="l" r="r" t="t"/>
              <a:pathLst>
                <a:path extrusionOk="0" h="3400" w="3207">
                  <a:moveTo>
                    <a:pt x="1996" y="1"/>
                  </a:moveTo>
                  <a:lnTo>
                    <a:pt x="1292" y="508"/>
                  </a:lnTo>
                  <a:lnTo>
                    <a:pt x="1074" y="1789"/>
                  </a:lnTo>
                  <a:lnTo>
                    <a:pt x="608" y="1009"/>
                  </a:lnTo>
                  <a:lnTo>
                    <a:pt x="0" y="1450"/>
                  </a:lnTo>
                  <a:lnTo>
                    <a:pt x="1165" y="3400"/>
                  </a:lnTo>
                  <a:lnTo>
                    <a:pt x="1773" y="2959"/>
                  </a:lnTo>
                  <a:lnTo>
                    <a:pt x="1485" y="2483"/>
                  </a:lnTo>
                  <a:lnTo>
                    <a:pt x="1571" y="2078"/>
                  </a:lnTo>
                  <a:lnTo>
                    <a:pt x="2477" y="2448"/>
                  </a:lnTo>
                  <a:lnTo>
                    <a:pt x="3207" y="1916"/>
                  </a:lnTo>
                  <a:lnTo>
                    <a:pt x="1723" y="1333"/>
                  </a:lnTo>
                  <a:lnTo>
                    <a:pt x="1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281125" y="1742972"/>
              <a:ext cx="302879" cy="334400"/>
            </a:xfrm>
            <a:custGeom>
              <a:rect b="b" l="l" r="r" t="t"/>
              <a:pathLst>
                <a:path extrusionOk="0" h="3172" w="2873">
                  <a:moveTo>
                    <a:pt x="1677" y="1"/>
                  </a:moveTo>
                  <a:lnTo>
                    <a:pt x="0" y="1216"/>
                  </a:lnTo>
                  <a:lnTo>
                    <a:pt x="1166" y="3172"/>
                  </a:lnTo>
                  <a:lnTo>
                    <a:pt x="2873" y="1936"/>
                  </a:lnTo>
                  <a:lnTo>
                    <a:pt x="2604" y="1490"/>
                  </a:lnTo>
                  <a:lnTo>
                    <a:pt x="1510" y="2285"/>
                  </a:lnTo>
                  <a:lnTo>
                    <a:pt x="1323" y="1976"/>
                  </a:lnTo>
                  <a:lnTo>
                    <a:pt x="2295" y="1272"/>
                  </a:lnTo>
                  <a:lnTo>
                    <a:pt x="2027" y="826"/>
                  </a:lnTo>
                  <a:lnTo>
                    <a:pt x="1059" y="1531"/>
                  </a:lnTo>
                  <a:lnTo>
                    <a:pt x="877" y="1222"/>
                  </a:lnTo>
                  <a:lnTo>
                    <a:pt x="1946" y="446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528205" y="1677506"/>
              <a:ext cx="1124753" cy="964194"/>
            </a:xfrm>
            <a:custGeom>
              <a:rect b="b" l="l" r="r" t="t"/>
              <a:pathLst>
                <a:path extrusionOk="0" h="9146" w="10669">
                  <a:moveTo>
                    <a:pt x="8919" y="92"/>
                  </a:moveTo>
                  <a:cubicBezTo>
                    <a:pt x="8940" y="92"/>
                    <a:pt x="8961" y="94"/>
                    <a:pt x="8981" y="100"/>
                  </a:cubicBezTo>
                  <a:cubicBezTo>
                    <a:pt x="9072" y="115"/>
                    <a:pt x="9143" y="166"/>
                    <a:pt x="9189" y="247"/>
                  </a:cubicBezTo>
                  <a:lnTo>
                    <a:pt x="10460" y="2374"/>
                  </a:lnTo>
                  <a:cubicBezTo>
                    <a:pt x="10567" y="2552"/>
                    <a:pt x="10501" y="2805"/>
                    <a:pt x="10314" y="2942"/>
                  </a:cubicBezTo>
                  <a:lnTo>
                    <a:pt x="2001" y="8970"/>
                  </a:lnTo>
                  <a:cubicBezTo>
                    <a:pt x="1926" y="9025"/>
                    <a:pt x="1839" y="9053"/>
                    <a:pt x="1756" y="9053"/>
                  </a:cubicBezTo>
                  <a:cubicBezTo>
                    <a:pt x="1733" y="9053"/>
                    <a:pt x="1709" y="9050"/>
                    <a:pt x="1687" y="9046"/>
                  </a:cubicBezTo>
                  <a:cubicBezTo>
                    <a:pt x="1601" y="9031"/>
                    <a:pt x="1525" y="8975"/>
                    <a:pt x="1479" y="8899"/>
                  </a:cubicBezTo>
                  <a:lnTo>
                    <a:pt x="213" y="6771"/>
                  </a:lnTo>
                  <a:cubicBezTo>
                    <a:pt x="106" y="6594"/>
                    <a:pt x="172" y="6341"/>
                    <a:pt x="360" y="6204"/>
                  </a:cubicBezTo>
                  <a:lnTo>
                    <a:pt x="8672" y="176"/>
                  </a:lnTo>
                  <a:cubicBezTo>
                    <a:pt x="8733" y="130"/>
                    <a:pt x="8804" y="100"/>
                    <a:pt x="8875" y="95"/>
                  </a:cubicBezTo>
                  <a:cubicBezTo>
                    <a:pt x="8890" y="93"/>
                    <a:pt x="8904" y="92"/>
                    <a:pt x="8919" y="92"/>
                  </a:cubicBezTo>
                  <a:close/>
                  <a:moveTo>
                    <a:pt x="8913" y="0"/>
                  </a:moveTo>
                  <a:cubicBezTo>
                    <a:pt x="8812" y="0"/>
                    <a:pt x="8707" y="33"/>
                    <a:pt x="8617" y="100"/>
                  </a:cubicBezTo>
                  <a:lnTo>
                    <a:pt x="304" y="6128"/>
                  </a:lnTo>
                  <a:cubicBezTo>
                    <a:pt x="81" y="6295"/>
                    <a:pt x="0" y="6604"/>
                    <a:pt x="132" y="6817"/>
                  </a:cubicBezTo>
                  <a:lnTo>
                    <a:pt x="1403" y="8944"/>
                  </a:lnTo>
                  <a:cubicBezTo>
                    <a:pt x="1459" y="9046"/>
                    <a:pt x="1555" y="9112"/>
                    <a:pt x="1667" y="9137"/>
                  </a:cubicBezTo>
                  <a:cubicBezTo>
                    <a:pt x="1693" y="9143"/>
                    <a:pt x="1722" y="9145"/>
                    <a:pt x="1750" y="9145"/>
                  </a:cubicBezTo>
                  <a:cubicBezTo>
                    <a:pt x="1770" y="9145"/>
                    <a:pt x="1790" y="9144"/>
                    <a:pt x="1808" y="9142"/>
                  </a:cubicBezTo>
                  <a:cubicBezTo>
                    <a:pt x="1895" y="9132"/>
                    <a:pt x="1981" y="9101"/>
                    <a:pt x="2052" y="9046"/>
                  </a:cubicBezTo>
                  <a:lnTo>
                    <a:pt x="10364" y="3013"/>
                  </a:lnTo>
                  <a:cubicBezTo>
                    <a:pt x="10592" y="2851"/>
                    <a:pt x="10668" y="2542"/>
                    <a:pt x="10542" y="2324"/>
                  </a:cubicBezTo>
                  <a:lnTo>
                    <a:pt x="9270" y="196"/>
                  </a:lnTo>
                  <a:cubicBezTo>
                    <a:pt x="9209" y="100"/>
                    <a:pt x="9113" y="29"/>
                    <a:pt x="9002" y="9"/>
                  </a:cubicBezTo>
                  <a:cubicBezTo>
                    <a:pt x="8973" y="3"/>
                    <a:pt x="8943" y="0"/>
                    <a:pt x="8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493416" y="1644931"/>
              <a:ext cx="1194753" cy="1029134"/>
            </a:xfrm>
            <a:custGeom>
              <a:rect b="b" l="l" r="r" t="t"/>
              <a:pathLst>
                <a:path extrusionOk="0" h="9762" w="11333">
                  <a:moveTo>
                    <a:pt x="9251" y="184"/>
                  </a:moveTo>
                  <a:cubicBezTo>
                    <a:pt x="9292" y="184"/>
                    <a:pt x="9335" y="189"/>
                    <a:pt x="9372" y="196"/>
                  </a:cubicBezTo>
                  <a:cubicBezTo>
                    <a:pt x="9504" y="222"/>
                    <a:pt x="9615" y="303"/>
                    <a:pt x="9686" y="414"/>
                  </a:cubicBezTo>
                  <a:lnTo>
                    <a:pt x="10968" y="2562"/>
                  </a:lnTo>
                  <a:cubicBezTo>
                    <a:pt x="11125" y="2830"/>
                    <a:pt x="11023" y="3220"/>
                    <a:pt x="10740" y="3428"/>
                  </a:cubicBezTo>
                  <a:lnTo>
                    <a:pt x="2432" y="9451"/>
                  </a:lnTo>
                  <a:cubicBezTo>
                    <a:pt x="2317" y="9534"/>
                    <a:pt x="2186" y="9577"/>
                    <a:pt x="2060" y="9577"/>
                  </a:cubicBezTo>
                  <a:cubicBezTo>
                    <a:pt x="2025" y="9577"/>
                    <a:pt x="1990" y="9574"/>
                    <a:pt x="1956" y="9568"/>
                  </a:cubicBezTo>
                  <a:cubicBezTo>
                    <a:pt x="1824" y="9542"/>
                    <a:pt x="1713" y="9461"/>
                    <a:pt x="1647" y="9345"/>
                  </a:cubicBezTo>
                  <a:lnTo>
                    <a:pt x="365" y="7202"/>
                  </a:lnTo>
                  <a:cubicBezTo>
                    <a:pt x="203" y="6933"/>
                    <a:pt x="305" y="6543"/>
                    <a:pt x="593" y="6336"/>
                  </a:cubicBezTo>
                  <a:lnTo>
                    <a:pt x="8896" y="313"/>
                  </a:lnTo>
                  <a:cubicBezTo>
                    <a:pt x="8992" y="242"/>
                    <a:pt x="9099" y="201"/>
                    <a:pt x="9205" y="186"/>
                  </a:cubicBezTo>
                  <a:cubicBezTo>
                    <a:pt x="9220" y="185"/>
                    <a:pt x="9235" y="184"/>
                    <a:pt x="9251" y="184"/>
                  </a:cubicBezTo>
                  <a:close/>
                  <a:moveTo>
                    <a:pt x="9271" y="0"/>
                  </a:moveTo>
                  <a:cubicBezTo>
                    <a:pt x="9105" y="0"/>
                    <a:pt x="8935" y="55"/>
                    <a:pt x="8790" y="161"/>
                  </a:cubicBezTo>
                  <a:lnTo>
                    <a:pt x="487" y="6189"/>
                  </a:lnTo>
                  <a:cubicBezTo>
                    <a:pt x="122" y="6447"/>
                    <a:pt x="1" y="6949"/>
                    <a:pt x="208" y="7293"/>
                  </a:cubicBezTo>
                  <a:lnTo>
                    <a:pt x="1485" y="9441"/>
                  </a:lnTo>
                  <a:cubicBezTo>
                    <a:pt x="1581" y="9603"/>
                    <a:pt x="1738" y="9709"/>
                    <a:pt x="1921" y="9750"/>
                  </a:cubicBezTo>
                  <a:cubicBezTo>
                    <a:pt x="1960" y="9758"/>
                    <a:pt x="2000" y="9762"/>
                    <a:pt x="2041" y="9762"/>
                  </a:cubicBezTo>
                  <a:cubicBezTo>
                    <a:pt x="2075" y="9762"/>
                    <a:pt x="2109" y="9759"/>
                    <a:pt x="2143" y="9755"/>
                  </a:cubicBezTo>
                  <a:cubicBezTo>
                    <a:pt x="2285" y="9740"/>
                    <a:pt x="2422" y="9689"/>
                    <a:pt x="2544" y="9603"/>
                  </a:cubicBezTo>
                  <a:lnTo>
                    <a:pt x="10846" y="3575"/>
                  </a:lnTo>
                  <a:cubicBezTo>
                    <a:pt x="11206" y="3312"/>
                    <a:pt x="11332" y="2815"/>
                    <a:pt x="11125" y="2466"/>
                  </a:cubicBezTo>
                  <a:lnTo>
                    <a:pt x="9843" y="323"/>
                  </a:lnTo>
                  <a:cubicBezTo>
                    <a:pt x="9747" y="161"/>
                    <a:pt x="9595" y="54"/>
                    <a:pt x="9413" y="14"/>
                  </a:cubicBezTo>
                  <a:cubicBezTo>
                    <a:pt x="9366" y="5"/>
                    <a:pt x="9319" y="0"/>
                    <a:pt x="9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000331" y="1243171"/>
              <a:ext cx="1380508" cy="2293150"/>
            </a:xfrm>
            <a:custGeom>
              <a:rect b="b" l="l" r="r" t="t"/>
              <a:pathLst>
                <a:path extrusionOk="0" h="21752" w="13095">
                  <a:moveTo>
                    <a:pt x="0" y="0"/>
                  </a:moveTo>
                  <a:lnTo>
                    <a:pt x="0" y="19933"/>
                  </a:lnTo>
                  <a:lnTo>
                    <a:pt x="13095" y="21752"/>
                  </a:lnTo>
                  <a:lnTo>
                    <a:pt x="13095" y="1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065482" y="1330249"/>
              <a:ext cx="645186" cy="525531"/>
            </a:xfrm>
            <a:custGeom>
              <a:rect b="b" l="l" r="r" t="t"/>
              <a:pathLst>
                <a:path extrusionOk="0" h="4985" w="6120">
                  <a:moveTo>
                    <a:pt x="0" y="0"/>
                  </a:moveTo>
                  <a:lnTo>
                    <a:pt x="0" y="4134"/>
                  </a:lnTo>
                  <a:lnTo>
                    <a:pt x="6120" y="4985"/>
                  </a:lnTo>
                  <a:lnTo>
                    <a:pt x="612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065482" y="2729292"/>
              <a:ext cx="645186" cy="635592"/>
            </a:xfrm>
            <a:custGeom>
              <a:rect b="b" l="l" r="r" t="t"/>
              <a:pathLst>
                <a:path extrusionOk="0" h="6029" w="6120">
                  <a:moveTo>
                    <a:pt x="0" y="1"/>
                  </a:moveTo>
                  <a:lnTo>
                    <a:pt x="0" y="5183"/>
                  </a:lnTo>
                  <a:lnTo>
                    <a:pt x="6120" y="6029"/>
                  </a:lnTo>
                  <a:lnTo>
                    <a:pt x="6120" y="8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766113" y="1927249"/>
              <a:ext cx="549567" cy="512248"/>
            </a:xfrm>
            <a:custGeom>
              <a:rect b="b" l="l" r="r" t="t"/>
              <a:pathLst>
                <a:path extrusionOk="0" h="4859" w="5213">
                  <a:moveTo>
                    <a:pt x="0" y="0"/>
                  </a:moveTo>
                  <a:lnTo>
                    <a:pt x="0" y="4134"/>
                  </a:lnTo>
                  <a:lnTo>
                    <a:pt x="5213" y="4858"/>
                  </a:lnTo>
                  <a:lnTo>
                    <a:pt x="5213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065482" y="2314882"/>
              <a:ext cx="1250205" cy="271990"/>
            </a:xfrm>
            <a:custGeom>
              <a:rect b="b" l="l" r="r" t="t"/>
              <a:pathLst>
                <a:path extrusionOk="0" h="2580" w="11859">
                  <a:moveTo>
                    <a:pt x="0" y="1"/>
                  </a:moveTo>
                  <a:lnTo>
                    <a:pt x="0" y="933"/>
                  </a:lnTo>
                  <a:lnTo>
                    <a:pt x="11859" y="2579"/>
                  </a:lnTo>
                  <a:lnTo>
                    <a:pt x="11859" y="16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765586" y="143113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765586" y="1473832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765586" y="1516528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765586" y="155932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765586" y="16025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765586" y="1645247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765586" y="1687943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765586" y="1730744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765586" y="177343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765586" y="1816135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765586" y="1858830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2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064428" y="2446869"/>
              <a:ext cx="636646" cy="96672"/>
            </a:xfrm>
            <a:custGeom>
              <a:rect b="b" l="l" r="r" t="t"/>
              <a:pathLst>
                <a:path extrusionOk="0" h="917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064428" y="2489565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0"/>
                  </a:moveTo>
                  <a:lnTo>
                    <a:pt x="0" y="81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064428" y="2532260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7"/>
                  </a:lnTo>
                  <a:lnTo>
                    <a:pt x="6038" y="8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064428" y="2574956"/>
              <a:ext cx="636646" cy="96778"/>
            </a:xfrm>
            <a:custGeom>
              <a:rect b="b" l="l" r="r" t="t"/>
              <a:pathLst>
                <a:path extrusionOk="0" h="918" w="6039">
                  <a:moveTo>
                    <a:pt x="10" y="1"/>
                  </a:moveTo>
                  <a:lnTo>
                    <a:pt x="0" y="87"/>
                  </a:lnTo>
                  <a:lnTo>
                    <a:pt x="6028" y="918"/>
                  </a:lnTo>
                  <a:lnTo>
                    <a:pt x="6038" y="837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064428" y="2617757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64428" y="2660452"/>
              <a:ext cx="636646" cy="97305"/>
            </a:xfrm>
            <a:custGeom>
              <a:rect b="b" l="l" r="r" t="t"/>
              <a:pathLst>
                <a:path extrusionOk="0" h="923" w="6039">
                  <a:moveTo>
                    <a:pt x="10" y="0"/>
                  </a:moveTo>
                  <a:lnTo>
                    <a:pt x="0" y="86"/>
                  </a:lnTo>
                  <a:lnTo>
                    <a:pt x="6028" y="922"/>
                  </a:lnTo>
                  <a:lnTo>
                    <a:pt x="6038" y="83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765586" y="2544067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5"/>
                  </a:lnTo>
                  <a:lnTo>
                    <a:pt x="5223" y="71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765586" y="2586763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1"/>
                  </a:lnTo>
                  <a:lnTo>
                    <a:pt x="5213" y="806"/>
                  </a:lnTo>
                  <a:lnTo>
                    <a:pt x="5223" y="7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765586" y="2629459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765586" y="2672154"/>
              <a:ext cx="550622" cy="85076"/>
            </a:xfrm>
            <a:custGeom>
              <a:rect b="b" l="l" r="r" t="t"/>
              <a:pathLst>
                <a:path extrusionOk="0" h="807" w="5223">
                  <a:moveTo>
                    <a:pt x="16" y="1"/>
                  </a:moveTo>
                  <a:lnTo>
                    <a:pt x="0" y="87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765586" y="2714955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5"/>
                  </a:lnTo>
                  <a:lnTo>
                    <a:pt x="5223" y="72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765586" y="2757651"/>
              <a:ext cx="550622" cy="84971"/>
            </a:xfrm>
            <a:custGeom>
              <a:rect b="b" l="l" r="r" t="t"/>
              <a:pathLst>
                <a:path extrusionOk="0" h="806" w="5223">
                  <a:moveTo>
                    <a:pt x="16" y="0"/>
                  </a:moveTo>
                  <a:lnTo>
                    <a:pt x="0" y="86"/>
                  </a:lnTo>
                  <a:lnTo>
                    <a:pt x="5213" y="806"/>
                  </a:lnTo>
                  <a:lnTo>
                    <a:pt x="5223" y="72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059290" y="286233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6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059290" y="2905029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7"/>
                  </a:lnTo>
                  <a:lnTo>
                    <a:pt x="2427" y="421"/>
                  </a:lnTo>
                  <a:lnTo>
                    <a:pt x="2437" y="34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059290" y="2948252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059290" y="2990948"/>
              <a:ext cx="256915" cy="43961"/>
            </a:xfrm>
            <a:custGeom>
              <a:rect b="b" l="l" r="r" t="t"/>
              <a:pathLst>
                <a:path extrusionOk="0" h="417" w="2437">
                  <a:moveTo>
                    <a:pt x="11" y="1"/>
                  </a:moveTo>
                  <a:lnTo>
                    <a:pt x="0" y="82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059290" y="3033749"/>
              <a:ext cx="256915" cy="43856"/>
            </a:xfrm>
            <a:custGeom>
              <a:rect b="b" l="l" r="r" t="t"/>
              <a:pathLst>
                <a:path extrusionOk="0" h="416" w="2437">
                  <a:moveTo>
                    <a:pt x="11" y="0"/>
                  </a:moveTo>
                  <a:lnTo>
                    <a:pt x="0" y="81"/>
                  </a:lnTo>
                  <a:lnTo>
                    <a:pt x="2427" y="416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059290" y="3076444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2059290" y="3119140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059290" y="3161835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059290" y="3204636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059290" y="3247332"/>
              <a:ext cx="256915" cy="44383"/>
            </a:xfrm>
            <a:custGeom>
              <a:rect b="b" l="l" r="r" t="t"/>
              <a:pathLst>
                <a:path extrusionOk="0" h="421" w="2437">
                  <a:moveTo>
                    <a:pt x="11" y="0"/>
                  </a:moveTo>
                  <a:lnTo>
                    <a:pt x="0" y="81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059290" y="3290027"/>
              <a:ext cx="256915" cy="44488"/>
            </a:xfrm>
            <a:custGeom>
              <a:rect b="b" l="l" r="r" t="t"/>
              <a:pathLst>
                <a:path extrusionOk="0" h="422" w="2437">
                  <a:moveTo>
                    <a:pt x="11" y="1"/>
                  </a:moveTo>
                  <a:lnTo>
                    <a:pt x="0" y="82"/>
                  </a:lnTo>
                  <a:lnTo>
                    <a:pt x="2427" y="421"/>
                  </a:lnTo>
                  <a:lnTo>
                    <a:pt x="2437" y="33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765586" y="2821747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3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765586" y="2864442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765586" y="2907138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765586" y="2949833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7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765586" y="2992634"/>
              <a:ext cx="256388" cy="44383"/>
            </a:xfrm>
            <a:custGeom>
              <a:rect b="b" l="l" r="r" t="t"/>
              <a:pathLst>
                <a:path extrusionOk="0" h="421" w="2432">
                  <a:moveTo>
                    <a:pt x="16" y="0"/>
                  </a:moveTo>
                  <a:lnTo>
                    <a:pt x="0" y="86"/>
                  </a:lnTo>
                  <a:lnTo>
                    <a:pt x="2422" y="421"/>
                  </a:lnTo>
                  <a:lnTo>
                    <a:pt x="2432" y="3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765586" y="3035857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765586" y="3078553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765586" y="3121248"/>
              <a:ext cx="256388" cy="43961"/>
            </a:xfrm>
            <a:custGeom>
              <a:rect b="b" l="l" r="r" t="t"/>
              <a:pathLst>
                <a:path extrusionOk="0" h="417" w="2432">
                  <a:moveTo>
                    <a:pt x="16" y="1"/>
                  </a:moveTo>
                  <a:lnTo>
                    <a:pt x="0" y="82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1765586" y="3164049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765586" y="3206745"/>
              <a:ext cx="256388" cy="43856"/>
            </a:xfrm>
            <a:custGeom>
              <a:rect b="b" l="l" r="r" t="t"/>
              <a:pathLst>
                <a:path extrusionOk="0" h="416" w="2432">
                  <a:moveTo>
                    <a:pt x="16" y="0"/>
                  </a:moveTo>
                  <a:lnTo>
                    <a:pt x="0" y="81"/>
                  </a:lnTo>
                  <a:lnTo>
                    <a:pt x="2422" y="416"/>
                  </a:lnTo>
                  <a:lnTo>
                    <a:pt x="2432" y="3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765586" y="3249440"/>
              <a:ext cx="256388" cy="44488"/>
            </a:xfrm>
            <a:custGeom>
              <a:rect b="b" l="l" r="r" t="t"/>
              <a:pathLst>
                <a:path extrusionOk="0" h="422" w="2432">
                  <a:moveTo>
                    <a:pt x="16" y="1"/>
                  </a:moveTo>
                  <a:lnTo>
                    <a:pt x="0" y="82"/>
                  </a:lnTo>
                  <a:lnTo>
                    <a:pt x="2422" y="421"/>
                  </a:lnTo>
                  <a:lnTo>
                    <a:pt x="2432" y="335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409367" y="1877595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6"/>
                  </a:lnTo>
                  <a:lnTo>
                    <a:pt x="2853" y="481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1409367" y="1920291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0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1409367" y="1962986"/>
              <a:ext cx="301825" cy="50814"/>
            </a:xfrm>
            <a:custGeom>
              <a:rect b="b" l="l" r="r" t="t"/>
              <a:pathLst>
                <a:path extrusionOk="0" h="482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09367" y="2005682"/>
              <a:ext cx="301825" cy="50919"/>
            </a:xfrm>
            <a:custGeom>
              <a:rect b="b" l="l" r="r" t="t"/>
              <a:pathLst>
                <a:path extrusionOk="0" h="483" w="2863">
                  <a:moveTo>
                    <a:pt x="16" y="1"/>
                  </a:moveTo>
                  <a:lnTo>
                    <a:pt x="1" y="87"/>
                  </a:lnTo>
                  <a:lnTo>
                    <a:pt x="2853" y="482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409367" y="2049010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1409367" y="2091705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1409367" y="2134401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09367" y="2177202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1409367" y="2219898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0"/>
                  </a:moveTo>
                  <a:lnTo>
                    <a:pt x="1" y="81"/>
                  </a:lnTo>
                  <a:lnTo>
                    <a:pt x="2853" y="476"/>
                  </a:lnTo>
                  <a:lnTo>
                    <a:pt x="2863" y="39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409367" y="2262593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1409367" y="2305289"/>
              <a:ext cx="301825" cy="50287"/>
            </a:xfrm>
            <a:custGeom>
              <a:rect b="b" l="l" r="r" t="t"/>
              <a:pathLst>
                <a:path extrusionOk="0" h="477" w="2863">
                  <a:moveTo>
                    <a:pt x="16" y="1"/>
                  </a:moveTo>
                  <a:lnTo>
                    <a:pt x="1" y="82"/>
                  </a:lnTo>
                  <a:lnTo>
                    <a:pt x="2853" y="477"/>
                  </a:lnTo>
                  <a:lnTo>
                    <a:pt x="2863" y="39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1064428" y="183005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1064428" y="1872746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1064428" y="1915441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2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1064428" y="1958242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1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064428" y="2000938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064428" y="2043633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1064428" y="2086329"/>
              <a:ext cx="301298" cy="50392"/>
            </a:xfrm>
            <a:custGeom>
              <a:rect b="b" l="l" r="r" t="t"/>
              <a:pathLst>
                <a:path extrusionOk="0" h="478" w="2858">
                  <a:moveTo>
                    <a:pt x="15" y="1"/>
                  </a:moveTo>
                  <a:lnTo>
                    <a:pt x="0" y="87"/>
                  </a:lnTo>
                  <a:lnTo>
                    <a:pt x="2847" y="477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064428" y="2129130"/>
              <a:ext cx="301298" cy="50287"/>
            </a:xfrm>
            <a:custGeom>
              <a:rect b="b" l="l" r="r" t="t"/>
              <a:pathLst>
                <a:path extrusionOk="0" h="477" w="2858">
                  <a:moveTo>
                    <a:pt x="15" y="0"/>
                  </a:moveTo>
                  <a:lnTo>
                    <a:pt x="0" y="86"/>
                  </a:lnTo>
                  <a:lnTo>
                    <a:pt x="2847" y="476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064428" y="2171826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0"/>
                  </a:moveTo>
                  <a:lnTo>
                    <a:pt x="0" y="86"/>
                  </a:lnTo>
                  <a:lnTo>
                    <a:pt x="2847" y="482"/>
                  </a:lnTo>
                  <a:lnTo>
                    <a:pt x="2857" y="39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064428" y="2214521"/>
              <a:ext cx="301298" cy="50814"/>
            </a:xfrm>
            <a:custGeom>
              <a:rect b="b" l="l" r="r" t="t"/>
              <a:pathLst>
                <a:path extrusionOk="0" h="482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064428" y="2257217"/>
              <a:ext cx="301298" cy="50919"/>
            </a:xfrm>
            <a:custGeom>
              <a:rect b="b" l="l" r="r" t="t"/>
              <a:pathLst>
                <a:path extrusionOk="0" h="483" w="2858">
                  <a:moveTo>
                    <a:pt x="15" y="1"/>
                  </a:moveTo>
                  <a:lnTo>
                    <a:pt x="0" y="87"/>
                  </a:lnTo>
                  <a:lnTo>
                    <a:pt x="2847" y="482"/>
                  </a:lnTo>
                  <a:lnTo>
                    <a:pt x="2857" y="39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1766113" y="3299621"/>
              <a:ext cx="549567" cy="149173"/>
            </a:xfrm>
            <a:custGeom>
              <a:rect b="b" l="l" r="r" t="t"/>
              <a:pathLst>
                <a:path extrusionOk="0" h="1415" w="5213">
                  <a:moveTo>
                    <a:pt x="0" y="1"/>
                  </a:moveTo>
                  <a:lnTo>
                    <a:pt x="0" y="690"/>
                  </a:lnTo>
                  <a:lnTo>
                    <a:pt x="5213" y="1414"/>
                  </a:lnTo>
                  <a:lnTo>
                    <a:pt x="5213" y="7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826808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175" y="1"/>
                  </a:moveTo>
                  <a:cubicBezTo>
                    <a:pt x="1886" y="1"/>
                    <a:pt x="551" y="1638"/>
                    <a:pt x="279" y="2004"/>
                  </a:cubicBezTo>
                  <a:cubicBezTo>
                    <a:pt x="0" y="2379"/>
                    <a:pt x="101" y="5135"/>
                    <a:pt x="101" y="5135"/>
                  </a:cubicBezTo>
                  <a:lnTo>
                    <a:pt x="1185" y="6047"/>
                  </a:lnTo>
                  <a:cubicBezTo>
                    <a:pt x="2989" y="5302"/>
                    <a:pt x="2543" y="3397"/>
                    <a:pt x="2543" y="3397"/>
                  </a:cubicBezTo>
                  <a:cubicBezTo>
                    <a:pt x="2543" y="3397"/>
                    <a:pt x="4189" y="2779"/>
                    <a:pt x="4169" y="2587"/>
                  </a:cubicBezTo>
                  <a:cubicBezTo>
                    <a:pt x="4165" y="2531"/>
                    <a:pt x="4035" y="2512"/>
                    <a:pt x="3852" y="2512"/>
                  </a:cubicBezTo>
                  <a:cubicBezTo>
                    <a:pt x="3400" y="2512"/>
                    <a:pt x="2624" y="2632"/>
                    <a:pt x="2624" y="2632"/>
                  </a:cubicBezTo>
                  <a:cubicBezTo>
                    <a:pt x="2624" y="2632"/>
                    <a:pt x="4128" y="1695"/>
                    <a:pt x="4037" y="1447"/>
                  </a:cubicBezTo>
                  <a:cubicBezTo>
                    <a:pt x="4026" y="1415"/>
                    <a:pt x="3987" y="1401"/>
                    <a:pt x="3927" y="1401"/>
                  </a:cubicBezTo>
                  <a:cubicBezTo>
                    <a:pt x="3528" y="1401"/>
                    <a:pt x="2219" y="2025"/>
                    <a:pt x="2219" y="2025"/>
                  </a:cubicBezTo>
                  <a:cubicBezTo>
                    <a:pt x="2219" y="2025"/>
                    <a:pt x="3703" y="434"/>
                    <a:pt x="3470" y="292"/>
                  </a:cubicBezTo>
                  <a:cubicBezTo>
                    <a:pt x="3460" y="286"/>
                    <a:pt x="3447" y="283"/>
                    <a:pt x="3431" y="283"/>
                  </a:cubicBezTo>
                  <a:cubicBezTo>
                    <a:pt x="3081" y="283"/>
                    <a:pt x="1434" y="1731"/>
                    <a:pt x="1434" y="1731"/>
                  </a:cubicBezTo>
                  <a:cubicBezTo>
                    <a:pt x="1434" y="1731"/>
                    <a:pt x="2442" y="79"/>
                    <a:pt x="2193" y="3"/>
                  </a:cubicBezTo>
                  <a:cubicBezTo>
                    <a:pt x="2188" y="2"/>
                    <a:pt x="2182" y="1"/>
                    <a:pt x="217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3492601" y="2318888"/>
              <a:ext cx="441720" cy="637490"/>
            </a:xfrm>
            <a:custGeom>
              <a:rect b="b" l="l" r="r" t="t"/>
              <a:pathLst>
                <a:path extrusionOk="0" h="6047" w="4190">
                  <a:moveTo>
                    <a:pt x="2015" y="1"/>
                  </a:moveTo>
                  <a:cubicBezTo>
                    <a:pt x="2008" y="1"/>
                    <a:pt x="2002" y="2"/>
                    <a:pt x="1996" y="3"/>
                  </a:cubicBezTo>
                  <a:cubicBezTo>
                    <a:pt x="1748" y="79"/>
                    <a:pt x="2756" y="1731"/>
                    <a:pt x="2756" y="1731"/>
                  </a:cubicBezTo>
                  <a:cubicBezTo>
                    <a:pt x="2756" y="1731"/>
                    <a:pt x="1109" y="283"/>
                    <a:pt x="759" y="283"/>
                  </a:cubicBezTo>
                  <a:cubicBezTo>
                    <a:pt x="743" y="283"/>
                    <a:pt x="730" y="286"/>
                    <a:pt x="720" y="292"/>
                  </a:cubicBezTo>
                  <a:cubicBezTo>
                    <a:pt x="487" y="434"/>
                    <a:pt x="1971" y="2025"/>
                    <a:pt x="1971" y="2025"/>
                  </a:cubicBezTo>
                  <a:cubicBezTo>
                    <a:pt x="1971" y="2025"/>
                    <a:pt x="662" y="1401"/>
                    <a:pt x="263" y="1401"/>
                  </a:cubicBezTo>
                  <a:cubicBezTo>
                    <a:pt x="203" y="1401"/>
                    <a:pt x="164" y="1415"/>
                    <a:pt x="152" y="1447"/>
                  </a:cubicBezTo>
                  <a:cubicBezTo>
                    <a:pt x="61" y="1695"/>
                    <a:pt x="1566" y="2632"/>
                    <a:pt x="1566" y="2632"/>
                  </a:cubicBezTo>
                  <a:cubicBezTo>
                    <a:pt x="1566" y="2632"/>
                    <a:pt x="790" y="2512"/>
                    <a:pt x="338" y="2512"/>
                  </a:cubicBezTo>
                  <a:cubicBezTo>
                    <a:pt x="155" y="2512"/>
                    <a:pt x="25" y="2531"/>
                    <a:pt x="21" y="2587"/>
                  </a:cubicBezTo>
                  <a:cubicBezTo>
                    <a:pt x="0" y="2779"/>
                    <a:pt x="1647" y="3397"/>
                    <a:pt x="1647" y="3397"/>
                  </a:cubicBezTo>
                  <a:cubicBezTo>
                    <a:pt x="1647" y="3397"/>
                    <a:pt x="1201" y="5302"/>
                    <a:pt x="3004" y="6047"/>
                  </a:cubicBezTo>
                  <a:lnTo>
                    <a:pt x="4088" y="5135"/>
                  </a:lnTo>
                  <a:cubicBezTo>
                    <a:pt x="4088" y="5135"/>
                    <a:pt x="4190" y="2379"/>
                    <a:pt x="3911" y="2004"/>
                  </a:cubicBezTo>
                  <a:cubicBezTo>
                    <a:pt x="3639" y="1638"/>
                    <a:pt x="2303" y="1"/>
                    <a:pt x="2015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 sz="2400"/>
          </a:p>
        </p:txBody>
      </p:sp>
      <p:grpSp>
        <p:nvGrpSpPr>
          <p:cNvPr id="481" name="Google Shape;481;p22"/>
          <p:cNvGrpSpPr/>
          <p:nvPr/>
        </p:nvGrpSpPr>
        <p:grpSpPr>
          <a:xfrm>
            <a:off x="457216" y="3113650"/>
            <a:ext cx="1444101" cy="1617150"/>
            <a:chOff x="413875" y="3113650"/>
            <a:chExt cx="1304400" cy="1617150"/>
          </a:xfrm>
        </p:grpSpPr>
        <p:sp>
          <p:nvSpPr>
            <p:cNvPr id="482" name="Google Shape;482;p22"/>
            <p:cNvSpPr/>
            <p:nvPr/>
          </p:nvSpPr>
          <p:spPr>
            <a:xfrm>
              <a:off x="413875" y="3628000"/>
              <a:ext cx="1304400" cy="1102800"/>
            </a:xfrm>
            <a:prstGeom prst="roundRect">
              <a:avLst>
                <a:gd fmla="val 301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 piece of text on a tweet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413875" y="3113650"/>
              <a:ext cx="1304400" cy="43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post_text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457213" y="1147213"/>
            <a:ext cx="5192167" cy="1732202"/>
            <a:chOff x="1975913" y="1108213"/>
            <a:chExt cx="5192167" cy="1732202"/>
          </a:xfrm>
        </p:grpSpPr>
        <p:grpSp>
          <p:nvGrpSpPr>
            <p:cNvPr id="485" name="Google Shape;485;p22"/>
            <p:cNvGrpSpPr/>
            <p:nvPr/>
          </p:nvGrpSpPr>
          <p:grpSpPr>
            <a:xfrm>
              <a:off x="5451211" y="1108213"/>
              <a:ext cx="1716868" cy="1732202"/>
              <a:chOff x="6169035" y="2190148"/>
              <a:chExt cx="2517772" cy="2540257"/>
            </a:xfrm>
          </p:grpSpPr>
          <p:sp>
            <p:nvSpPr>
              <p:cNvPr id="486" name="Google Shape;486;p22"/>
              <p:cNvSpPr/>
              <p:nvPr/>
            </p:nvSpPr>
            <p:spPr>
              <a:xfrm>
                <a:off x="6430436" y="2351658"/>
                <a:ext cx="1248504" cy="782775"/>
              </a:xfrm>
              <a:custGeom>
                <a:rect b="b" l="l" r="r" t="t"/>
                <a:pathLst>
                  <a:path extrusionOk="0" h="8588" w="13698">
                    <a:moveTo>
                      <a:pt x="6565" y="0"/>
                    </a:moveTo>
                    <a:lnTo>
                      <a:pt x="3242" y="978"/>
                    </a:lnTo>
                    <a:cubicBezTo>
                      <a:pt x="2219" y="3571"/>
                      <a:pt x="0" y="4387"/>
                      <a:pt x="1236" y="6383"/>
                    </a:cubicBezTo>
                    <a:cubicBezTo>
                      <a:pt x="2006" y="7628"/>
                      <a:pt x="4566" y="8588"/>
                      <a:pt x="7038" y="8588"/>
                    </a:cubicBezTo>
                    <a:cubicBezTo>
                      <a:pt x="8519" y="8588"/>
                      <a:pt x="9967" y="8244"/>
                      <a:pt x="10982" y="7411"/>
                    </a:cubicBezTo>
                    <a:cubicBezTo>
                      <a:pt x="13697" y="5182"/>
                      <a:pt x="10405" y="3931"/>
                      <a:pt x="10430" y="2340"/>
                    </a:cubicBezTo>
                    <a:cubicBezTo>
                      <a:pt x="10461" y="750"/>
                      <a:pt x="6565" y="0"/>
                      <a:pt x="6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7339507" y="3174882"/>
                <a:ext cx="410973" cy="1555523"/>
              </a:xfrm>
              <a:custGeom>
                <a:rect b="b" l="l" r="r" t="t"/>
                <a:pathLst>
                  <a:path extrusionOk="0" h="17066" w="4509">
                    <a:moveTo>
                      <a:pt x="1196" y="0"/>
                    </a:moveTo>
                    <a:lnTo>
                      <a:pt x="0" y="17066"/>
                    </a:lnTo>
                    <a:lnTo>
                      <a:pt x="4509" y="17066"/>
                    </a:lnTo>
                    <a:cubicBezTo>
                      <a:pt x="4509" y="17066"/>
                      <a:pt x="3698" y="902"/>
                      <a:pt x="1196" y="0"/>
                    </a:cubicBezTo>
                    <a:close/>
                  </a:path>
                </a:pathLst>
              </a:custGeom>
              <a:solidFill>
                <a:srgbClr val="033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6169035" y="3174882"/>
                <a:ext cx="411520" cy="1555523"/>
              </a:xfrm>
              <a:custGeom>
                <a:rect b="b" l="l" r="r" t="t"/>
                <a:pathLst>
                  <a:path extrusionOk="0" h="17066" w="4515">
                    <a:moveTo>
                      <a:pt x="3319" y="0"/>
                    </a:moveTo>
                    <a:cubicBezTo>
                      <a:pt x="817" y="902"/>
                      <a:pt x="1" y="17066"/>
                      <a:pt x="1" y="17066"/>
                    </a:cubicBezTo>
                    <a:lnTo>
                      <a:pt x="4514" y="17066"/>
                    </a:lnTo>
                    <a:lnTo>
                      <a:pt x="3319" y="0"/>
                    </a:lnTo>
                    <a:close/>
                  </a:path>
                </a:pathLst>
              </a:custGeom>
              <a:solidFill>
                <a:srgbClr val="0336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6423509" y="3055755"/>
                <a:ext cx="1067490" cy="1469662"/>
              </a:xfrm>
              <a:custGeom>
                <a:rect b="b" l="l" r="r" t="t"/>
                <a:pathLst>
                  <a:path extrusionOk="0" h="16124" w="11712">
                    <a:moveTo>
                      <a:pt x="5914" y="1"/>
                    </a:moveTo>
                    <a:cubicBezTo>
                      <a:pt x="5261" y="1"/>
                      <a:pt x="4607" y="78"/>
                      <a:pt x="3966" y="233"/>
                    </a:cubicBezTo>
                    <a:lnTo>
                      <a:pt x="3409" y="365"/>
                    </a:lnTo>
                    <a:lnTo>
                      <a:pt x="2817" y="3100"/>
                    </a:lnTo>
                    <a:lnTo>
                      <a:pt x="0" y="16124"/>
                    </a:lnTo>
                    <a:lnTo>
                      <a:pt x="11712" y="16124"/>
                    </a:lnTo>
                    <a:lnTo>
                      <a:pt x="11428" y="14548"/>
                    </a:lnTo>
                    <a:lnTo>
                      <a:pt x="9027" y="3338"/>
                    </a:lnTo>
                    <a:lnTo>
                      <a:pt x="8394" y="365"/>
                    </a:lnTo>
                    <a:lnTo>
                      <a:pt x="7902" y="243"/>
                    </a:lnTo>
                    <a:cubicBezTo>
                      <a:pt x="7251" y="82"/>
                      <a:pt x="6583" y="1"/>
                      <a:pt x="59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6680171" y="3055755"/>
                <a:ext cx="566193" cy="379082"/>
              </a:xfrm>
              <a:custGeom>
                <a:rect b="b" l="l" r="r" t="t"/>
                <a:pathLst>
                  <a:path extrusionOk="0" h="4159" w="6212">
                    <a:moveTo>
                      <a:pt x="3098" y="1"/>
                    </a:moveTo>
                    <a:cubicBezTo>
                      <a:pt x="2445" y="1"/>
                      <a:pt x="1791" y="78"/>
                      <a:pt x="1150" y="233"/>
                    </a:cubicBezTo>
                    <a:lnTo>
                      <a:pt x="593" y="365"/>
                    </a:lnTo>
                    <a:lnTo>
                      <a:pt x="1" y="3100"/>
                    </a:lnTo>
                    <a:cubicBezTo>
                      <a:pt x="720" y="3738"/>
                      <a:pt x="1910" y="4159"/>
                      <a:pt x="3258" y="4159"/>
                    </a:cubicBezTo>
                    <a:cubicBezTo>
                      <a:pt x="4433" y="4159"/>
                      <a:pt x="5487" y="3840"/>
                      <a:pt x="6211" y="3338"/>
                    </a:cubicBezTo>
                    <a:lnTo>
                      <a:pt x="5578" y="365"/>
                    </a:lnTo>
                    <a:lnTo>
                      <a:pt x="5086" y="243"/>
                    </a:lnTo>
                    <a:cubicBezTo>
                      <a:pt x="4435" y="82"/>
                      <a:pt x="3767" y="1"/>
                      <a:pt x="3098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6385593" y="3088932"/>
                <a:ext cx="489996" cy="1292927"/>
              </a:xfrm>
              <a:custGeom>
                <a:rect b="b" l="l" r="r" t="t"/>
                <a:pathLst>
                  <a:path extrusionOk="0" h="14185" w="5376">
                    <a:moveTo>
                      <a:pt x="3825" y="1"/>
                    </a:moveTo>
                    <a:lnTo>
                      <a:pt x="2518" y="431"/>
                    </a:lnTo>
                    <a:lnTo>
                      <a:pt x="938" y="943"/>
                    </a:lnTo>
                    <a:lnTo>
                      <a:pt x="669" y="4980"/>
                    </a:lnTo>
                    <a:lnTo>
                      <a:pt x="1" y="14184"/>
                    </a:lnTo>
                    <a:lnTo>
                      <a:pt x="4220" y="14184"/>
                    </a:lnTo>
                    <a:cubicBezTo>
                      <a:pt x="5375" y="12163"/>
                      <a:pt x="5016" y="5234"/>
                      <a:pt x="4838" y="2686"/>
                    </a:cubicBezTo>
                    <a:lnTo>
                      <a:pt x="4838" y="2680"/>
                    </a:lnTo>
                    <a:cubicBezTo>
                      <a:pt x="4798" y="2088"/>
                      <a:pt x="4767" y="1733"/>
                      <a:pt x="4767" y="1733"/>
                    </a:cubicBezTo>
                    <a:cubicBezTo>
                      <a:pt x="3977" y="1277"/>
                      <a:pt x="3825" y="1"/>
                      <a:pt x="3825" y="1"/>
                    </a:cubicBezTo>
                    <a:close/>
                  </a:path>
                </a:pathLst>
              </a:custGeom>
              <a:solidFill>
                <a:srgbClr val="0F4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7022326" y="3088932"/>
                <a:ext cx="514878" cy="1292927"/>
              </a:xfrm>
              <a:custGeom>
                <a:rect b="b" l="l" r="r" t="t"/>
                <a:pathLst>
                  <a:path extrusionOk="0" h="14185" w="5649">
                    <a:moveTo>
                      <a:pt x="1824" y="1"/>
                    </a:moveTo>
                    <a:cubicBezTo>
                      <a:pt x="1824" y="1"/>
                      <a:pt x="1672" y="1277"/>
                      <a:pt x="882" y="1733"/>
                    </a:cubicBezTo>
                    <a:cubicBezTo>
                      <a:pt x="882" y="1733"/>
                      <a:pt x="0" y="11692"/>
                      <a:pt x="1429" y="14184"/>
                    </a:cubicBezTo>
                    <a:lnTo>
                      <a:pt x="5648" y="14184"/>
                    </a:lnTo>
                    <a:lnTo>
                      <a:pt x="4980" y="4980"/>
                    </a:lnTo>
                    <a:lnTo>
                      <a:pt x="4706" y="943"/>
                    </a:lnTo>
                    <a:lnTo>
                      <a:pt x="1824" y="1"/>
                    </a:lnTo>
                    <a:close/>
                  </a:path>
                </a:pathLst>
              </a:custGeom>
              <a:solidFill>
                <a:srgbClr val="0F44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6803489" y="2853504"/>
                <a:ext cx="287198" cy="298326"/>
              </a:xfrm>
              <a:custGeom>
                <a:rect b="b" l="l" r="r" t="t"/>
                <a:pathLst>
                  <a:path extrusionOk="0" h="3273" w="3151">
                    <a:moveTo>
                      <a:pt x="973" y="0"/>
                    </a:moveTo>
                    <a:lnTo>
                      <a:pt x="684" y="846"/>
                    </a:lnTo>
                    <a:lnTo>
                      <a:pt x="0" y="2847"/>
                    </a:lnTo>
                    <a:lnTo>
                      <a:pt x="3151" y="3273"/>
                    </a:lnTo>
                    <a:lnTo>
                      <a:pt x="3151" y="3273"/>
                    </a:lnTo>
                    <a:lnTo>
                      <a:pt x="3115" y="2513"/>
                    </a:lnTo>
                    <a:lnTo>
                      <a:pt x="3004" y="279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6703686" y="2190148"/>
                <a:ext cx="681127" cy="722344"/>
              </a:xfrm>
              <a:custGeom>
                <a:rect b="b" l="l" r="r" t="t"/>
                <a:pathLst>
                  <a:path extrusionOk="0" h="7925" w="7473">
                    <a:moveTo>
                      <a:pt x="3786" y="1"/>
                    </a:moveTo>
                    <a:cubicBezTo>
                      <a:pt x="3366" y="1"/>
                      <a:pt x="2956" y="80"/>
                      <a:pt x="2569" y="232"/>
                    </a:cubicBezTo>
                    <a:cubicBezTo>
                      <a:pt x="1516" y="637"/>
                      <a:pt x="639" y="1554"/>
                      <a:pt x="244" y="2750"/>
                    </a:cubicBezTo>
                    <a:cubicBezTo>
                      <a:pt x="173" y="2952"/>
                      <a:pt x="117" y="3170"/>
                      <a:pt x="77" y="3388"/>
                    </a:cubicBezTo>
                    <a:cubicBezTo>
                      <a:pt x="21" y="3702"/>
                      <a:pt x="1" y="4011"/>
                      <a:pt x="11" y="4315"/>
                    </a:cubicBezTo>
                    <a:cubicBezTo>
                      <a:pt x="57" y="5576"/>
                      <a:pt x="649" y="6701"/>
                      <a:pt x="1581" y="7344"/>
                    </a:cubicBezTo>
                    <a:cubicBezTo>
                      <a:pt x="1652" y="7395"/>
                      <a:pt x="1723" y="7446"/>
                      <a:pt x="1799" y="7486"/>
                    </a:cubicBezTo>
                    <a:cubicBezTo>
                      <a:pt x="1830" y="7501"/>
                      <a:pt x="1860" y="7522"/>
                      <a:pt x="1885" y="7532"/>
                    </a:cubicBezTo>
                    <a:cubicBezTo>
                      <a:pt x="2199" y="7704"/>
                      <a:pt x="2539" y="7820"/>
                      <a:pt x="2904" y="7881"/>
                    </a:cubicBezTo>
                    <a:cubicBezTo>
                      <a:pt x="3080" y="7910"/>
                      <a:pt x="3258" y="7924"/>
                      <a:pt x="3437" y="7924"/>
                    </a:cubicBezTo>
                    <a:cubicBezTo>
                      <a:pt x="3883" y="7924"/>
                      <a:pt x="4329" y="7836"/>
                      <a:pt x="4752" y="7673"/>
                    </a:cubicBezTo>
                    <a:cubicBezTo>
                      <a:pt x="5624" y="7339"/>
                      <a:pt x="6399" y="6696"/>
                      <a:pt x="6890" y="5855"/>
                    </a:cubicBezTo>
                    <a:cubicBezTo>
                      <a:pt x="7042" y="5586"/>
                      <a:pt x="7174" y="5303"/>
                      <a:pt x="7265" y="5004"/>
                    </a:cubicBezTo>
                    <a:cubicBezTo>
                      <a:pt x="7311" y="4852"/>
                      <a:pt x="7351" y="4695"/>
                      <a:pt x="7376" y="4538"/>
                    </a:cubicBezTo>
                    <a:cubicBezTo>
                      <a:pt x="7452" y="4123"/>
                      <a:pt x="7473" y="3707"/>
                      <a:pt x="7437" y="3317"/>
                    </a:cubicBezTo>
                    <a:cubicBezTo>
                      <a:pt x="7432" y="3226"/>
                      <a:pt x="7422" y="3140"/>
                      <a:pt x="7407" y="3054"/>
                    </a:cubicBezTo>
                    <a:cubicBezTo>
                      <a:pt x="7407" y="3054"/>
                      <a:pt x="7407" y="3049"/>
                      <a:pt x="7407" y="3049"/>
                    </a:cubicBezTo>
                    <a:cubicBezTo>
                      <a:pt x="7397" y="2993"/>
                      <a:pt x="7392" y="2942"/>
                      <a:pt x="7382" y="2892"/>
                    </a:cubicBezTo>
                    <a:cubicBezTo>
                      <a:pt x="7376" y="2866"/>
                      <a:pt x="7371" y="2846"/>
                      <a:pt x="7366" y="2826"/>
                    </a:cubicBezTo>
                    <a:cubicBezTo>
                      <a:pt x="7361" y="2811"/>
                      <a:pt x="7361" y="2795"/>
                      <a:pt x="7356" y="2780"/>
                    </a:cubicBezTo>
                    <a:cubicBezTo>
                      <a:pt x="7336" y="2679"/>
                      <a:pt x="7306" y="2583"/>
                      <a:pt x="7280" y="2481"/>
                    </a:cubicBezTo>
                    <a:cubicBezTo>
                      <a:pt x="7270" y="2451"/>
                      <a:pt x="7260" y="2420"/>
                      <a:pt x="7250" y="2390"/>
                    </a:cubicBezTo>
                    <a:cubicBezTo>
                      <a:pt x="6845" y="1190"/>
                      <a:pt x="5847" y="278"/>
                      <a:pt x="4297" y="40"/>
                    </a:cubicBezTo>
                    <a:cubicBezTo>
                      <a:pt x="4125" y="14"/>
                      <a:pt x="3955" y="1"/>
                      <a:pt x="37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6636604" y="2564847"/>
                <a:ext cx="202980" cy="184209"/>
              </a:xfrm>
              <a:custGeom>
                <a:rect b="b" l="l" r="r" t="t"/>
                <a:pathLst>
                  <a:path extrusionOk="0" h="2021" w="2227">
                    <a:moveTo>
                      <a:pt x="765" y="1"/>
                    </a:moveTo>
                    <a:cubicBezTo>
                      <a:pt x="496" y="1"/>
                      <a:pt x="270" y="226"/>
                      <a:pt x="165" y="700"/>
                    </a:cubicBezTo>
                    <a:cubicBezTo>
                      <a:pt x="1" y="1439"/>
                      <a:pt x="595" y="2021"/>
                      <a:pt x="1186" y="2021"/>
                    </a:cubicBezTo>
                    <a:cubicBezTo>
                      <a:pt x="1309" y="2021"/>
                      <a:pt x="1432" y="1996"/>
                      <a:pt x="1547" y="1942"/>
                    </a:cubicBezTo>
                    <a:cubicBezTo>
                      <a:pt x="2226" y="1627"/>
                      <a:pt x="1522" y="503"/>
                      <a:pt x="1522" y="503"/>
                    </a:cubicBezTo>
                    <a:cubicBezTo>
                      <a:pt x="1271" y="174"/>
                      <a:pt x="1001" y="1"/>
                      <a:pt x="765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7190851" y="2649247"/>
                <a:ext cx="203253" cy="180290"/>
              </a:xfrm>
              <a:custGeom>
                <a:rect b="b" l="l" r="r" t="t"/>
                <a:pathLst>
                  <a:path extrusionOk="0" h="1978" w="2230">
                    <a:moveTo>
                      <a:pt x="1560" y="1"/>
                    </a:moveTo>
                    <a:cubicBezTo>
                      <a:pt x="1335" y="1"/>
                      <a:pt x="1069" y="148"/>
                      <a:pt x="806" y="433"/>
                    </a:cubicBezTo>
                    <a:cubicBezTo>
                      <a:pt x="806" y="433"/>
                      <a:pt x="0" y="1482"/>
                      <a:pt x="643" y="1861"/>
                    </a:cubicBezTo>
                    <a:cubicBezTo>
                      <a:pt x="781" y="1941"/>
                      <a:pt x="933" y="1978"/>
                      <a:pt x="1086" y="1978"/>
                    </a:cubicBezTo>
                    <a:cubicBezTo>
                      <a:pt x="1652" y="1978"/>
                      <a:pt x="2230" y="1471"/>
                      <a:pt x="2138" y="757"/>
                    </a:cubicBezTo>
                    <a:cubicBezTo>
                      <a:pt x="2075" y="246"/>
                      <a:pt x="1851" y="1"/>
                      <a:pt x="1560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6735586" y="2391306"/>
                <a:ext cx="552248" cy="582341"/>
              </a:xfrm>
              <a:custGeom>
                <a:rect b="b" l="l" r="r" t="t"/>
                <a:pathLst>
                  <a:path extrusionOk="0" h="6389" w="6059">
                    <a:moveTo>
                      <a:pt x="872" y="1"/>
                    </a:moveTo>
                    <a:cubicBezTo>
                      <a:pt x="872" y="1"/>
                      <a:pt x="0" y="2680"/>
                      <a:pt x="573" y="4570"/>
                    </a:cubicBezTo>
                    <a:cubicBezTo>
                      <a:pt x="613" y="4712"/>
                      <a:pt x="669" y="4848"/>
                      <a:pt x="725" y="4980"/>
                    </a:cubicBezTo>
                    <a:cubicBezTo>
                      <a:pt x="1074" y="5745"/>
                      <a:pt x="1733" y="6312"/>
                      <a:pt x="2898" y="6383"/>
                    </a:cubicBezTo>
                    <a:cubicBezTo>
                      <a:pt x="2953" y="6387"/>
                      <a:pt x="3007" y="6388"/>
                      <a:pt x="3060" y="6388"/>
                    </a:cubicBezTo>
                    <a:cubicBezTo>
                      <a:pt x="3842" y="6388"/>
                      <a:pt x="4410" y="6044"/>
                      <a:pt x="4823" y="5522"/>
                    </a:cubicBezTo>
                    <a:cubicBezTo>
                      <a:pt x="4858" y="5482"/>
                      <a:pt x="4889" y="5441"/>
                      <a:pt x="4919" y="5401"/>
                    </a:cubicBezTo>
                    <a:cubicBezTo>
                      <a:pt x="6059" y="3795"/>
                      <a:pt x="5887" y="801"/>
                      <a:pt x="5887" y="801"/>
                    </a:cubicBezTo>
                    <a:lnTo>
                      <a:pt x="872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6708334" y="2370980"/>
                <a:ext cx="126600" cy="284562"/>
              </a:xfrm>
              <a:custGeom>
                <a:rect b="b" l="l" r="r" t="t"/>
                <a:pathLst>
                  <a:path extrusionOk="0" h="3122" w="1389">
                    <a:moveTo>
                      <a:pt x="1348" y="1"/>
                    </a:moveTo>
                    <a:lnTo>
                      <a:pt x="1171" y="224"/>
                    </a:lnTo>
                    <a:lnTo>
                      <a:pt x="740" y="745"/>
                    </a:lnTo>
                    <a:cubicBezTo>
                      <a:pt x="740" y="745"/>
                      <a:pt x="1" y="2296"/>
                      <a:pt x="684" y="3121"/>
                    </a:cubicBezTo>
                    <a:cubicBezTo>
                      <a:pt x="684" y="3121"/>
                      <a:pt x="968" y="2838"/>
                      <a:pt x="1166" y="2078"/>
                    </a:cubicBezTo>
                    <a:cubicBezTo>
                      <a:pt x="1389" y="1222"/>
                      <a:pt x="1348" y="1"/>
                      <a:pt x="13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7236970" y="2445355"/>
                <a:ext cx="94791" cy="286841"/>
              </a:xfrm>
              <a:custGeom>
                <a:rect b="b" l="l" r="r" t="t"/>
                <a:pathLst>
                  <a:path extrusionOk="0" h="3147" w="1040">
                    <a:moveTo>
                      <a:pt x="239" y="0"/>
                    </a:moveTo>
                    <a:cubicBezTo>
                      <a:pt x="239" y="0"/>
                      <a:pt x="31" y="1160"/>
                      <a:pt x="11" y="2113"/>
                    </a:cubicBezTo>
                    <a:cubicBezTo>
                      <a:pt x="1" y="2771"/>
                      <a:pt x="153" y="3146"/>
                      <a:pt x="153" y="3146"/>
                    </a:cubicBezTo>
                    <a:cubicBezTo>
                      <a:pt x="1039" y="2548"/>
                      <a:pt x="1024" y="760"/>
                      <a:pt x="1024" y="760"/>
                    </a:cubicBezTo>
                    <a:lnTo>
                      <a:pt x="563" y="264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6806223" y="2301801"/>
                <a:ext cx="530099" cy="291307"/>
              </a:xfrm>
              <a:custGeom>
                <a:rect b="b" l="l" r="r" t="t"/>
                <a:pathLst>
                  <a:path extrusionOk="0" h="3196" w="5816">
                    <a:moveTo>
                      <a:pt x="1242" y="0"/>
                    </a:moveTo>
                    <a:lnTo>
                      <a:pt x="137" y="593"/>
                    </a:lnTo>
                    <a:cubicBezTo>
                      <a:pt x="137" y="593"/>
                      <a:pt x="1" y="1981"/>
                      <a:pt x="2792" y="2558"/>
                    </a:cubicBezTo>
                    <a:lnTo>
                      <a:pt x="2569" y="1844"/>
                    </a:lnTo>
                    <a:lnTo>
                      <a:pt x="2569" y="1844"/>
                    </a:lnTo>
                    <a:cubicBezTo>
                      <a:pt x="2569" y="1844"/>
                      <a:pt x="3166" y="3195"/>
                      <a:pt x="5592" y="3195"/>
                    </a:cubicBezTo>
                    <a:cubicBezTo>
                      <a:pt x="5665" y="3195"/>
                      <a:pt x="5740" y="3194"/>
                      <a:pt x="5816" y="3191"/>
                    </a:cubicBezTo>
                    <a:lnTo>
                      <a:pt x="5152" y="623"/>
                    </a:lnTo>
                    <a:lnTo>
                      <a:pt x="12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6454407" y="4525292"/>
                <a:ext cx="1013988" cy="205082"/>
              </a:xfrm>
              <a:custGeom>
                <a:rect b="b" l="l" r="r" t="t"/>
                <a:pathLst>
                  <a:path extrusionOk="0" h="2250" w="11125">
                    <a:moveTo>
                      <a:pt x="168" y="1"/>
                    </a:moveTo>
                    <a:lnTo>
                      <a:pt x="1" y="2250"/>
                    </a:lnTo>
                    <a:lnTo>
                      <a:pt x="11125" y="2250"/>
                    </a:lnTo>
                    <a:lnTo>
                      <a:pt x="109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7358374" y="2559378"/>
                <a:ext cx="1096657" cy="945108"/>
              </a:xfrm>
              <a:custGeom>
                <a:rect b="b" l="l" r="r" t="t"/>
                <a:pathLst>
                  <a:path extrusionOk="0" h="10369" w="12032">
                    <a:moveTo>
                      <a:pt x="2103" y="1"/>
                    </a:moveTo>
                    <a:cubicBezTo>
                      <a:pt x="2103" y="1"/>
                      <a:pt x="1" y="3040"/>
                      <a:pt x="36" y="4934"/>
                    </a:cubicBezTo>
                    <a:cubicBezTo>
                      <a:pt x="72" y="6834"/>
                      <a:pt x="1080" y="9848"/>
                      <a:pt x="5897" y="10309"/>
                    </a:cubicBezTo>
                    <a:cubicBezTo>
                      <a:pt x="6326" y="10350"/>
                      <a:pt x="6728" y="10369"/>
                      <a:pt x="7103" y="10369"/>
                    </a:cubicBezTo>
                    <a:cubicBezTo>
                      <a:pt x="10947" y="10369"/>
                      <a:pt x="12031" y="8358"/>
                      <a:pt x="11454" y="6738"/>
                    </a:cubicBezTo>
                    <a:cubicBezTo>
                      <a:pt x="10821" y="4965"/>
                      <a:pt x="7903" y="5243"/>
                      <a:pt x="8460" y="679"/>
                    </a:cubicBezTo>
                    <a:lnTo>
                      <a:pt x="2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7313622" y="2223872"/>
                <a:ext cx="1062477" cy="844937"/>
              </a:xfrm>
              <a:custGeom>
                <a:rect b="b" l="l" r="r" t="t"/>
                <a:pathLst>
                  <a:path extrusionOk="0" h="9270" w="11657">
                    <a:moveTo>
                      <a:pt x="4933" y="0"/>
                    </a:moveTo>
                    <a:cubicBezTo>
                      <a:pt x="1806" y="0"/>
                      <a:pt x="1" y="4077"/>
                      <a:pt x="1872" y="4077"/>
                    </a:cubicBezTo>
                    <a:cubicBezTo>
                      <a:pt x="1997" y="4077"/>
                      <a:pt x="2138" y="4059"/>
                      <a:pt x="2295" y="4021"/>
                    </a:cubicBezTo>
                    <a:lnTo>
                      <a:pt x="4474" y="8286"/>
                    </a:lnTo>
                    <a:cubicBezTo>
                      <a:pt x="4474" y="8286"/>
                      <a:pt x="3910" y="9270"/>
                      <a:pt x="5154" y="9270"/>
                    </a:cubicBezTo>
                    <a:cubicBezTo>
                      <a:pt x="5296" y="9270"/>
                      <a:pt x="5461" y="9257"/>
                      <a:pt x="5654" y="9228"/>
                    </a:cubicBezTo>
                    <a:cubicBezTo>
                      <a:pt x="7538" y="8945"/>
                      <a:pt x="11657" y="2435"/>
                      <a:pt x="6434" y="308"/>
                    </a:cubicBezTo>
                    <a:cubicBezTo>
                      <a:pt x="5909" y="94"/>
                      <a:pt x="5406" y="0"/>
                      <a:pt x="49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7572654" y="2795809"/>
                <a:ext cx="327393" cy="272440"/>
              </a:xfrm>
              <a:custGeom>
                <a:rect b="b" l="l" r="r" t="t"/>
                <a:pathLst>
                  <a:path extrusionOk="0" h="2989" w="3592">
                    <a:moveTo>
                      <a:pt x="3592" y="0"/>
                    </a:moveTo>
                    <a:lnTo>
                      <a:pt x="436" y="628"/>
                    </a:lnTo>
                    <a:lnTo>
                      <a:pt x="0" y="2989"/>
                    </a:lnTo>
                    <a:lnTo>
                      <a:pt x="0" y="2989"/>
                    </a:lnTo>
                    <a:lnTo>
                      <a:pt x="2812" y="2953"/>
                    </a:lnTo>
                    <a:lnTo>
                      <a:pt x="3592" y="0"/>
                    </a:lnTo>
                    <a:close/>
                  </a:path>
                </a:pathLst>
              </a:custGeom>
              <a:solidFill>
                <a:srgbClr val="EE91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6447480" y="3401561"/>
                <a:ext cx="363942" cy="185212"/>
              </a:xfrm>
              <a:custGeom>
                <a:rect b="b" l="l" r="r" t="t"/>
                <a:pathLst>
                  <a:path extrusionOk="0" h="2032" w="3993">
                    <a:moveTo>
                      <a:pt x="487" y="0"/>
                    </a:moveTo>
                    <a:lnTo>
                      <a:pt x="487" y="0"/>
                    </a:lnTo>
                    <a:cubicBezTo>
                      <a:pt x="1" y="841"/>
                      <a:pt x="1145" y="1880"/>
                      <a:pt x="2847" y="2031"/>
                    </a:cubicBezTo>
                    <a:lnTo>
                      <a:pt x="3597" y="1560"/>
                    </a:lnTo>
                    <a:cubicBezTo>
                      <a:pt x="3597" y="1560"/>
                      <a:pt x="3992" y="968"/>
                      <a:pt x="3243" y="375"/>
                    </a:cubicBezTo>
                    <a:cubicBezTo>
                      <a:pt x="2931" y="127"/>
                      <a:pt x="2713" y="54"/>
                      <a:pt x="2565" y="54"/>
                    </a:cubicBezTo>
                    <a:cubicBezTo>
                      <a:pt x="2356" y="54"/>
                      <a:pt x="2285" y="198"/>
                      <a:pt x="2285" y="198"/>
                    </a:cubicBez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6616917" y="3291548"/>
                <a:ext cx="126145" cy="165524"/>
              </a:xfrm>
              <a:custGeom>
                <a:rect b="b" l="l" r="r" t="t"/>
                <a:pathLst>
                  <a:path extrusionOk="0" h="1816" w="1384">
                    <a:moveTo>
                      <a:pt x="449" y="1"/>
                    </a:moveTo>
                    <a:cubicBezTo>
                      <a:pt x="442" y="1"/>
                      <a:pt x="434" y="1"/>
                      <a:pt x="426" y="2"/>
                    </a:cubicBezTo>
                    <a:cubicBezTo>
                      <a:pt x="1" y="42"/>
                      <a:pt x="305" y="1511"/>
                      <a:pt x="305" y="1511"/>
                    </a:cubicBezTo>
                    <a:lnTo>
                      <a:pt x="816" y="1815"/>
                    </a:lnTo>
                    <a:lnTo>
                      <a:pt x="1384" y="1582"/>
                    </a:lnTo>
                    <a:cubicBezTo>
                      <a:pt x="593" y="911"/>
                      <a:pt x="842" y="1"/>
                      <a:pt x="449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6405918" y="3246978"/>
                <a:ext cx="310349" cy="309446"/>
              </a:xfrm>
              <a:custGeom>
                <a:rect b="b" l="l" r="r" t="t"/>
                <a:pathLst>
                  <a:path extrusionOk="0" h="3395" w="3405">
                    <a:moveTo>
                      <a:pt x="299" y="0"/>
                    </a:moveTo>
                    <a:cubicBezTo>
                      <a:pt x="230" y="0"/>
                      <a:pt x="160" y="27"/>
                      <a:pt x="107" y="80"/>
                    </a:cubicBezTo>
                    <a:cubicBezTo>
                      <a:pt x="1" y="182"/>
                      <a:pt x="1" y="354"/>
                      <a:pt x="102" y="460"/>
                    </a:cubicBezTo>
                    <a:lnTo>
                      <a:pt x="2913" y="3312"/>
                    </a:lnTo>
                    <a:cubicBezTo>
                      <a:pt x="2968" y="3367"/>
                      <a:pt x="3038" y="3394"/>
                      <a:pt x="3108" y="3394"/>
                    </a:cubicBezTo>
                    <a:cubicBezTo>
                      <a:pt x="3175" y="3394"/>
                      <a:pt x="3241" y="3369"/>
                      <a:pt x="3293" y="3317"/>
                    </a:cubicBezTo>
                    <a:cubicBezTo>
                      <a:pt x="3400" y="3211"/>
                      <a:pt x="3405" y="3039"/>
                      <a:pt x="3298" y="2932"/>
                    </a:cubicBezTo>
                    <a:lnTo>
                      <a:pt x="487" y="80"/>
                    </a:lnTo>
                    <a:cubicBezTo>
                      <a:pt x="436" y="27"/>
                      <a:pt x="368" y="0"/>
                      <a:pt x="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7966031" y="4393769"/>
                <a:ext cx="154764" cy="191227"/>
              </a:xfrm>
              <a:custGeom>
                <a:rect b="b" l="l" r="r" t="t"/>
                <a:pathLst>
                  <a:path extrusionOk="0" h="2098" w="1698">
                    <a:moveTo>
                      <a:pt x="355" y="0"/>
                    </a:moveTo>
                    <a:lnTo>
                      <a:pt x="0" y="274"/>
                    </a:lnTo>
                    <a:lnTo>
                      <a:pt x="664" y="2097"/>
                    </a:lnTo>
                    <a:lnTo>
                      <a:pt x="1606" y="1727"/>
                    </a:lnTo>
                    <a:lnTo>
                      <a:pt x="1697" y="233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6621109" y="3115729"/>
                <a:ext cx="993298" cy="1154383"/>
              </a:xfrm>
              <a:custGeom>
                <a:rect b="b" l="l" r="r" t="t"/>
                <a:pathLst>
                  <a:path extrusionOk="0" h="12665" w="10898">
                    <a:moveTo>
                      <a:pt x="9974" y="1"/>
                    </a:moveTo>
                    <a:cubicBezTo>
                      <a:pt x="6428" y="56"/>
                      <a:pt x="5846" y="7862"/>
                      <a:pt x="5846" y="7862"/>
                    </a:cubicBezTo>
                    <a:cubicBezTo>
                      <a:pt x="5846" y="7862"/>
                      <a:pt x="4380" y="5152"/>
                      <a:pt x="3016" y="5152"/>
                    </a:cubicBezTo>
                    <a:cubicBezTo>
                      <a:pt x="2980" y="5152"/>
                      <a:pt x="2944" y="5153"/>
                      <a:pt x="2908" y="5157"/>
                    </a:cubicBezTo>
                    <a:lnTo>
                      <a:pt x="1018" y="6317"/>
                    </a:lnTo>
                    <a:cubicBezTo>
                      <a:pt x="1018" y="6317"/>
                      <a:pt x="0" y="9873"/>
                      <a:pt x="5496" y="12153"/>
                    </a:cubicBezTo>
                    <a:cubicBezTo>
                      <a:pt x="6361" y="12513"/>
                      <a:pt x="7082" y="12664"/>
                      <a:pt x="7683" y="12664"/>
                    </a:cubicBezTo>
                    <a:cubicBezTo>
                      <a:pt x="10898" y="12664"/>
                      <a:pt x="10678" y="8328"/>
                      <a:pt x="10678" y="8328"/>
                    </a:cubicBezTo>
                    <a:lnTo>
                      <a:pt x="9974" y="1"/>
                    </a:lnTo>
                    <a:close/>
                  </a:path>
                </a:pathLst>
              </a:custGeom>
              <a:solidFill>
                <a:srgbClr val="EFDA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6940569" y="3115729"/>
                <a:ext cx="1344115" cy="1251364"/>
              </a:xfrm>
              <a:custGeom>
                <a:rect b="b" l="l" r="r" t="t"/>
                <a:pathLst>
                  <a:path extrusionOk="0" h="13729" w="14747">
                    <a:moveTo>
                      <a:pt x="9306" y="1"/>
                    </a:moveTo>
                    <a:cubicBezTo>
                      <a:pt x="9290" y="1"/>
                      <a:pt x="9281" y="1"/>
                      <a:pt x="9281" y="1"/>
                    </a:cubicBezTo>
                    <a:lnTo>
                      <a:pt x="6469" y="1"/>
                    </a:lnTo>
                    <a:cubicBezTo>
                      <a:pt x="6469" y="1"/>
                      <a:pt x="5294" y="1470"/>
                      <a:pt x="3531" y="3319"/>
                    </a:cubicBezTo>
                    <a:cubicBezTo>
                      <a:pt x="1" y="7016"/>
                      <a:pt x="2564" y="8815"/>
                      <a:pt x="2564" y="8815"/>
                    </a:cubicBezTo>
                    <a:lnTo>
                      <a:pt x="2858" y="13728"/>
                    </a:lnTo>
                    <a:lnTo>
                      <a:pt x="10917" y="13728"/>
                    </a:lnTo>
                    <a:cubicBezTo>
                      <a:pt x="10917" y="13728"/>
                      <a:pt x="14747" y="3633"/>
                      <a:pt x="13095" y="902"/>
                    </a:cubicBezTo>
                    <a:cubicBezTo>
                      <a:pt x="12567" y="23"/>
                      <a:pt x="9611" y="1"/>
                      <a:pt x="9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7964209" y="3197942"/>
                <a:ext cx="722598" cy="1354087"/>
              </a:xfrm>
              <a:custGeom>
                <a:rect b="b" l="l" r="r" t="t"/>
                <a:pathLst>
                  <a:path extrusionOk="0" h="14856" w="7928">
                    <a:moveTo>
                      <a:pt x="1864" y="0"/>
                    </a:moveTo>
                    <a:lnTo>
                      <a:pt x="735" y="6150"/>
                    </a:lnTo>
                    <a:lnTo>
                      <a:pt x="2862" y="8313"/>
                    </a:lnTo>
                    <a:cubicBezTo>
                      <a:pt x="2052" y="8586"/>
                      <a:pt x="2629" y="9164"/>
                      <a:pt x="2629" y="9164"/>
                    </a:cubicBezTo>
                    <a:cubicBezTo>
                      <a:pt x="0" y="10825"/>
                      <a:pt x="193" y="13262"/>
                      <a:pt x="193" y="13262"/>
                    </a:cubicBezTo>
                    <a:lnTo>
                      <a:pt x="1626" y="14847"/>
                    </a:lnTo>
                    <a:cubicBezTo>
                      <a:pt x="1665" y="14853"/>
                      <a:pt x="1707" y="14856"/>
                      <a:pt x="1753" y="14856"/>
                    </a:cubicBezTo>
                    <a:cubicBezTo>
                      <a:pt x="2982" y="14856"/>
                      <a:pt x="6634" y="12904"/>
                      <a:pt x="7269" y="9554"/>
                    </a:cubicBezTo>
                    <a:cubicBezTo>
                      <a:pt x="7928" y="6074"/>
                      <a:pt x="1864" y="0"/>
                      <a:pt x="186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2"/>
              <p:cNvSpPr/>
              <p:nvPr/>
            </p:nvSpPr>
            <p:spPr>
              <a:xfrm>
                <a:off x="7399936" y="3036341"/>
                <a:ext cx="510685" cy="150120"/>
              </a:xfrm>
              <a:custGeom>
                <a:rect b="b" l="l" r="r" t="t"/>
                <a:pathLst>
                  <a:path extrusionOk="0" h="1647" w="5603">
                    <a:moveTo>
                      <a:pt x="3744" y="1"/>
                    </a:moveTo>
                    <a:cubicBezTo>
                      <a:pt x="3238" y="1"/>
                      <a:pt x="2653" y="38"/>
                      <a:pt x="2027" y="71"/>
                    </a:cubicBezTo>
                    <a:cubicBezTo>
                      <a:pt x="1" y="173"/>
                      <a:pt x="1318" y="1647"/>
                      <a:pt x="1318" y="1647"/>
                    </a:cubicBezTo>
                    <a:lnTo>
                      <a:pt x="5477" y="1044"/>
                    </a:lnTo>
                    <a:cubicBezTo>
                      <a:pt x="5603" y="190"/>
                      <a:pt x="4875" y="1"/>
                      <a:pt x="374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7055502" y="4366972"/>
                <a:ext cx="1052360" cy="362949"/>
              </a:xfrm>
              <a:custGeom>
                <a:rect b="b" l="l" r="r" t="t"/>
                <a:pathLst>
                  <a:path extrusionOk="0" h="3982" w="11546">
                    <a:moveTo>
                      <a:pt x="1597" y="0"/>
                    </a:moveTo>
                    <a:cubicBezTo>
                      <a:pt x="168" y="2579"/>
                      <a:pt x="1" y="3982"/>
                      <a:pt x="1" y="3982"/>
                    </a:cubicBezTo>
                    <a:lnTo>
                      <a:pt x="11545" y="3982"/>
                    </a:lnTo>
                    <a:cubicBezTo>
                      <a:pt x="11545" y="3982"/>
                      <a:pt x="10639" y="1550"/>
                      <a:pt x="9656" y="0"/>
                    </a:cubicBezTo>
                    <a:close/>
                  </a:path>
                </a:pathLst>
              </a:custGeom>
              <a:solidFill>
                <a:srgbClr val="463C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7916176" y="4465318"/>
                <a:ext cx="77656" cy="38829"/>
              </a:xfrm>
              <a:custGeom>
                <a:rect b="b" l="l" r="r" t="t"/>
                <a:pathLst>
                  <a:path extrusionOk="0" fill="none" h="426" w="852">
                    <a:moveTo>
                      <a:pt x="0" y="426"/>
                    </a:moveTo>
                    <a:lnTo>
                      <a:pt x="851" y="0"/>
                    </a:lnTo>
                  </a:path>
                </a:pathLst>
              </a:custGeom>
              <a:noFill/>
              <a:ln cap="flat" cmpd="sng" w="1025">
                <a:solidFill>
                  <a:srgbClr val="E07F86"/>
                </a:solidFill>
                <a:prstDash val="solid"/>
                <a:miter lim="506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7871333" y="4411633"/>
                <a:ext cx="150663" cy="94976"/>
              </a:xfrm>
              <a:custGeom>
                <a:rect b="b" l="l" r="r" t="t"/>
                <a:pathLst>
                  <a:path extrusionOk="0" h="1042" w="1653">
                    <a:moveTo>
                      <a:pt x="1287" y="0"/>
                    </a:moveTo>
                    <a:cubicBezTo>
                      <a:pt x="1245" y="0"/>
                      <a:pt x="1202" y="9"/>
                      <a:pt x="1161" y="27"/>
                    </a:cubicBezTo>
                    <a:lnTo>
                      <a:pt x="239" y="427"/>
                    </a:lnTo>
                    <a:cubicBezTo>
                      <a:pt x="77" y="498"/>
                      <a:pt x="1" y="685"/>
                      <a:pt x="72" y="848"/>
                    </a:cubicBezTo>
                    <a:cubicBezTo>
                      <a:pt x="125" y="968"/>
                      <a:pt x="242" y="1041"/>
                      <a:pt x="366" y="1041"/>
                    </a:cubicBezTo>
                    <a:cubicBezTo>
                      <a:pt x="408" y="1041"/>
                      <a:pt x="451" y="1033"/>
                      <a:pt x="492" y="1015"/>
                    </a:cubicBezTo>
                    <a:lnTo>
                      <a:pt x="1414" y="615"/>
                    </a:lnTo>
                    <a:cubicBezTo>
                      <a:pt x="1576" y="544"/>
                      <a:pt x="1652" y="356"/>
                      <a:pt x="1581" y="194"/>
                    </a:cubicBezTo>
                    <a:cubicBezTo>
                      <a:pt x="1528" y="73"/>
                      <a:pt x="1411" y="0"/>
                      <a:pt x="1287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7934131" y="4513169"/>
                <a:ext cx="136353" cy="83491"/>
              </a:xfrm>
              <a:custGeom>
                <a:rect b="b" l="l" r="r" t="t"/>
                <a:pathLst>
                  <a:path extrusionOk="0" h="916" w="1496">
                    <a:moveTo>
                      <a:pt x="1145" y="1"/>
                    </a:moveTo>
                    <a:cubicBezTo>
                      <a:pt x="1111" y="1"/>
                      <a:pt x="1078" y="6"/>
                      <a:pt x="1044" y="17"/>
                    </a:cubicBezTo>
                    <a:lnTo>
                      <a:pt x="254" y="291"/>
                    </a:lnTo>
                    <a:cubicBezTo>
                      <a:pt x="87" y="347"/>
                      <a:pt x="1" y="529"/>
                      <a:pt x="56" y="696"/>
                    </a:cubicBezTo>
                    <a:cubicBezTo>
                      <a:pt x="101" y="830"/>
                      <a:pt x="227" y="915"/>
                      <a:pt x="364" y="915"/>
                    </a:cubicBezTo>
                    <a:cubicBezTo>
                      <a:pt x="398" y="915"/>
                      <a:pt x="432" y="910"/>
                      <a:pt x="467" y="899"/>
                    </a:cubicBezTo>
                    <a:lnTo>
                      <a:pt x="1252" y="630"/>
                    </a:lnTo>
                    <a:cubicBezTo>
                      <a:pt x="1292" y="615"/>
                      <a:pt x="1328" y="595"/>
                      <a:pt x="1358" y="564"/>
                    </a:cubicBezTo>
                    <a:cubicBezTo>
                      <a:pt x="1455" y="483"/>
                      <a:pt x="1495" y="347"/>
                      <a:pt x="1455" y="220"/>
                    </a:cubicBezTo>
                    <a:cubicBezTo>
                      <a:pt x="1406" y="86"/>
                      <a:pt x="1279" y="1"/>
                      <a:pt x="1145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7978974" y="4568312"/>
                <a:ext cx="95155" cy="55873"/>
              </a:xfrm>
              <a:custGeom>
                <a:rect b="b" l="l" r="r" t="t"/>
                <a:pathLst>
                  <a:path extrusionOk="0" h="613" w="1044">
                    <a:moveTo>
                      <a:pt x="792" y="1"/>
                    </a:moveTo>
                    <a:cubicBezTo>
                      <a:pt x="771" y="1"/>
                      <a:pt x="750" y="4"/>
                      <a:pt x="730" y="10"/>
                    </a:cubicBezTo>
                    <a:lnTo>
                      <a:pt x="182" y="182"/>
                    </a:lnTo>
                    <a:cubicBezTo>
                      <a:pt x="66" y="218"/>
                      <a:pt x="0" y="339"/>
                      <a:pt x="36" y="456"/>
                    </a:cubicBezTo>
                    <a:cubicBezTo>
                      <a:pt x="65" y="551"/>
                      <a:pt x="154" y="612"/>
                      <a:pt x="250" y="612"/>
                    </a:cubicBezTo>
                    <a:cubicBezTo>
                      <a:pt x="271" y="612"/>
                      <a:pt x="293" y="609"/>
                      <a:pt x="314" y="603"/>
                    </a:cubicBezTo>
                    <a:lnTo>
                      <a:pt x="861" y="436"/>
                    </a:lnTo>
                    <a:cubicBezTo>
                      <a:pt x="978" y="400"/>
                      <a:pt x="1044" y="273"/>
                      <a:pt x="1008" y="157"/>
                    </a:cubicBezTo>
                    <a:cubicBezTo>
                      <a:pt x="979" y="65"/>
                      <a:pt x="888" y="1"/>
                      <a:pt x="792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7899952" y="4457935"/>
                <a:ext cx="148749" cy="99715"/>
              </a:xfrm>
              <a:custGeom>
                <a:rect b="b" l="l" r="r" t="t"/>
                <a:pathLst>
                  <a:path extrusionOk="0" h="1094" w="1632">
                    <a:moveTo>
                      <a:pt x="1268" y="1"/>
                    </a:moveTo>
                    <a:cubicBezTo>
                      <a:pt x="1220" y="1"/>
                      <a:pt x="1171" y="12"/>
                      <a:pt x="1125" y="36"/>
                    </a:cubicBezTo>
                    <a:lnTo>
                      <a:pt x="224" y="486"/>
                    </a:lnTo>
                    <a:cubicBezTo>
                      <a:pt x="67" y="562"/>
                      <a:pt x="1" y="755"/>
                      <a:pt x="82" y="917"/>
                    </a:cubicBezTo>
                    <a:cubicBezTo>
                      <a:pt x="136" y="1028"/>
                      <a:pt x="248" y="1094"/>
                      <a:pt x="366" y="1094"/>
                    </a:cubicBezTo>
                    <a:cubicBezTo>
                      <a:pt x="415" y="1094"/>
                      <a:pt x="465" y="1083"/>
                      <a:pt x="513" y="1059"/>
                    </a:cubicBezTo>
                    <a:lnTo>
                      <a:pt x="1409" y="613"/>
                    </a:lnTo>
                    <a:cubicBezTo>
                      <a:pt x="1571" y="532"/>
                      <a:pt x="1632" y="340"/>
                      <a:pt x="1556" y="183"/>
                    </a:cubicBezTo>
                    <a:cubicBezTo>
                      <a:pt x="1499" y="68"/>
                      <a:pt x="1385" y="1"/>
                      <a:pt x="1268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644624" y="3514034"/>
                <a:ext cx="241534" cy="177555"/>
              </a:xfrm>
              <a:custGeom>
                <a:rect b="b" l="l" r="r" t="t"/>
                <a:pathLst>
                  <a:path extrusionOk="0" h="1948" w="2650">
                    <a:moveTo>
                      <a:pt x="1913" y="0"/>
                    </a:moveTo>
                    <a:cubicBezTo>
                      <a:pt x="1561" y="0"/>
                      <a:pt x="1234" y="440"/>
                      <a:pt x="933" y="625"/>
                    </a:cubicBezTo>
                    <a:cubicBezTo>
                      <a:pt x="431" y="939"/>
                      <a:pt x="1" y="1319"/>
                      <a:pt x="760" y="1947"/>
                    </a:cubicBezTo>
                    <a:lnTo>
                      <a:pt x="2650" y="787"/>
                    </a:lnTo>
                    <a:cubicBezTo>
                      <a:pt x="2393" y="195"/>
                      <a:pt x="2147" y="0"/>
                      <a:pt x="1913" y="0"/>
                    </a:cubicBezTo>
                    <a:close/>
                  </a:path>
                </a:pathLst>
              </a:custGeom>
              <a:solidFill>
                <a:srgbClr val="EFDA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457597" y="3396912"/>
                <a:ext cx="213462" cy="146018"/>
              </a:xfrm>
              <a:custGeom>
                <a:rect b="b" l="l" r="r" t="t"/>
                <a:pathLst>
                  <a:path extrusionOk="0" h="1602" w="2342">
                    <a:moveTo>
                      <a:pt x="295" y="1"/>
                    </a:moveTo>
                    <a:cubicBezTo>
                      <a:pt x="133" y="1"/>
                      <a:pt x="1" y="127"/>
                      <a:pt x="1" y="289"/>
                    </a:cubicBezTo>
                    <a:cubicBezTo>
                      <a:pt x="1" y="446"/>
                      <a:pt x="133" y="578"/>
                      <a:pt x="295" y="578"/>
                    </a:cubicBezTo>
                    <a:lnTo>
                      <a:pt x="771" y="578"/>
                    </a:lnTo>
                    <a:cubicBezTo>
                      <a:pt x="614" y="578"/>
                      <a:pt x="482" y="710"/>
                      <a:pt x="482" y="867"/>
                    </a:cubicBezTo>
                    <a:cubicBezTo>
                      <a:pt x="482" y="1024"/>
                      <a:pt x="614" y="1155"/>
                      <a:pt x="771" y="1155"/>
                    </a:cubicBezTo>
                    <a:lnTo>
                      <a:pt x="1207" y="1155"/>
                    </a:lnTo>
                    <a:cubicBezTo>
                      <a:pt x="1131" y="1196"/>
                      <a:pt x="1075" y="1272"/>
                      <a:pt x="1075" y="1368"/>
                    </a:cubicBezTo>
                    <a:cubicBezTo>
                      <a:pt x="1075" y="1495"/>
                      <a:pt x="1181" y="1601"/>
                      <a:pt x="1313" y="1601"/>
                    </a:cubicBezTo>
                    <a:lnTo>
                      <a:pt x="2103" y="1601"/>
                    </a:lnTo>
                    <a:cubicBezTo>
                      <a:pt x="2235" y="1601"/>
                      <a:pt x="2341" y="1495"/>
                      <a:pt x="2341" y="1368"/>
                    </a:cubicBezTo>
                    <a:cubicBezTo>
                      <a:pt x="2341" y="1237"/>
                      <a:pt x="2235" y="1130"/>
                      <a:pt x="2103" y="1130"/>
                    </a:cubicBezTo>
                    <a:lnTo>
                      <a:pt x="1860" y="1130"/>
                    </a:lnTo>
                    <a:cubicBezTo>
                      <a:pt x="1961" y="1085"/>
                      <a:pt x="2032" y="983"/>
                      <a:pt x="2032" y="867"/>
                    </a:cubicBezTo>
                    <a:cubicBezTo>
                      <a:pt x="2032" y="710"/>
                      <a:pt x="1901" y="578"/>
                      <a:pt x="1744" y="578"/>
                    </a:cubicBezTo>
                    <a:lnTo>
                      <a:pt x="1262" y="578"/>
                    </a:lnTo>
                    <a:cubicBezTo>
                      <a:pt x="1424" y="578"/>
                      <a:pt x="1551" y="446"/>
                      <a:pt x="1551" y="289"/>
                    </a:cubicBezTo>
                    <a:cubicBezTo>
                      <a:pt x="1551" y="127"/>
                      <a:pt x="1424" y="1"/>
                      <a:pt x="1262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607255" y="3542836"/>
                <a:ext cx="79934" cy="32357"/>
              </a:xfrm>
              <a:custGeom>
                <a:rect b="b" l="l" r="r" t="t"/>
                <a:pathLst>
                  <a:path extrusionOk="0" h="355" w="877">
                    <a:moveTo>
                      <a:pt x="178" y="0"/>
                    </a:moveTo>
                    <a:cubicBezTo>
                      <a:pt x="81" y="0"/>
                      <a:pt x="0" y="81"/>
                      <a:pt x="0" y="178"/>
                    </a:cubicBezTo>
                    <a:cubicBezTo>
                      <a:pt x="0" y="274"/>
                      <a:pt x="81" y="355"/>
                      <a:pt x="178" y="355"/>
                    </a:cubicBezTo>
                    <a:lnTo>
                      <a:pt x="699" y="355"/>
                    </a:lnTo>
                    <a:cubicBezTo>
                      <a:pt x="796" y="355"/>
                      <a:pt x="877" y="274"/>
                      <a:pt x="877" y="178"/>
                    </a:cubicBezTo>
                    <a:cubicBezTo>
                      <a:pt x="877" y="81"/>
                      <a:pt x="796" y="0"/>
                      <a:pt x="699" y="0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7432747" y="2454561"/>
                <a:ext cx="456272" cy="541325"/>
              </a:xfrm>
              <a:custGeom>
                <a:rect b="b" l="l" r="r" t="t"/>
                <a:pathLst>
                  <a:path extrusionOk="0" h="5939" w="5006">
                    <a:moveTo>
                      <a:pt x="1226" y="1"/>
                    </a:moveTo>
                    <a:cubicBezTo>
                      <a:pt x="1090" y="295"/>
                      <a:pt x="968" y="578"/>
                      <a:pt x="862" y="852"/>
                    </a:cubicBezTo>
                    <a:cubicBezTo>
                      <a:pt x="887" y="948"/>
                      <a:pt x="1059" y="1115"/>
                      <a:pt x="1024" y="1328"/>
                    </a:cubicBezTo>
                    <a:cubicBezTo>
                      <a:pt x="902" y="2062"/>
                      <a:pt x="401" y="2574"/>
                      <a:pt x="239" y="3091"/>
                    </a:cubicBezTo>
                    <a:cubicBezTo>
                      <a:pt x="234" y="3101"/>
                      <a:pt x="234" y="3111"/>
                      <a:pt x="234" y="3116"/>
                    </a:cubicBezTo>
                    <a:cubicBezTo>
                      <a:pt x="1" y="4909"/>
                      <a:pt x="730" y="5699"/>
                      <a:pt x="1616" y="5887"/>
                    </a:cubicBezTo>
                    <a:cubicBezTo>
                      <a:pt x="1780" y="5922"/>
                      <a:pt x="1946" y="5939"/>
                      <a:pt x="2111" y="5939"/>
                    </a:cubicBezTo>
                    <a:cubicBezTo>
                      <a:pt x="3010" y="5939"/>
                      <a:pt x="3898" y="5425"/>
                      <a:pt x="4403" y="4372"/>
                    </a:cubicBezTo>
                    <a:cubicBezTo>
                      <a:pt x="5005" y="3121"/>
                      <a:pt x="4980" y="1140"/>
                      <a:pt x="4980" y="1140"/>
                    </a:cubicBezTo>
                    <a:lnTo>
                      <a:pt x="1226" y="1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7712560" y="2510889"/>
                <a:ext cx="294216" cy="303886"/>
              </a:xfrm>
              <a:custGeom>
                <a:rect b="b" l="l" r="r" t="t"/>
                <a:pathLst>
                  <a:path extrusionOk="0" h="3334" w="3228">
                    <a:moveTo>
                      <a:pt x="1368" y="1"/>
                    </a:moveTo>
                    <a:lnTo>
                      <a:pt x="1054" y="350"/>
                    </a:lnTo>
                    <a:cubicBezTo>
                      <a:pt x="0" y="2837"/>
                      <a:pt x="1444" y="3334"/>
                      <a:pt x="1444" y="3334"/>
                    </a:cubicBezTo>
                    <a:lnTo>
                      <a:pt x="2386" y="1738"/>
                    </a:lnTo>
                    <a:lnTo>
                      <a:pt x="3227" y="143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7813183" y="2669208"/>
                <a:ext cx="187576" cy="173454"/>
              </a:xfrm>
              <a:custGeom>
                <a:rect b="b" l="l" r="r" t="t"/>
                <a:pathLst>
                  <a:path extrusionOk="0" h="1903" w="2058">
                    <a:moveTo>
                      <a:pt x="1277" y="1"/>
                    </a:moveTo>
                    <a:cubicBezTo>
                      <a:pt x="1049" y="1"/>
                      <a:pt x="796" y="180"/>
                      <a:pt x="573" y="518"/>
                    </a:cubicBezTo>
                    <a:cubicBezTo>
                      <a:pt x="573" y="518"/>
                      <a:pt x="1" y="1607"/>
                      <a:pt x="649" y="1850"/>
                    </a:cubicBezTo>
                    <a:cubicBezTo>
                      <a:pt x="742" y="1886"/>
                      <a:pt x="838" y="1902"/>
                      <a:pt x="933" y="1902"/>
                    </a:cubicBezTo>
                    <a:cubicBezTo>
                      <a:pt x="1504" y="1902"/>
                      <a:pt x="2058" y="1308"/>
                      <a:pt x="1850" y="609"/>
                    </a:cubicBezTo>
                    <a:cubicBezTo>
                      <a:pt x="1725" y="196"/>
                      <a:pt x="1514" y="1"/>
                      <a:pt x="1277" y="1"/>
                    </a:cubicBez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7441042" y="2371436"/>
                <a:ext cx="532469" cy="224041"/>
              </a:xfrm>
              <a:custGeom>
                <a:rect b="b" l="l" r="r" t="t"/>
                <a:pathLst>
                  <a:path extrusionOk="0" h="2458" w="5842">
                    <a:moveTo>
                      <a:pt x="1135" y="1"/>
                    </a:moveTo>
                    <a:lnTo>
                      <a:pt x="1" y="1252"/>
                    </a:lnTo>
                    <a:lnTo>
                      <a:pt x="502" y="2453"/>
                    </a:lnTo>
                    <a:cubicBezTo>
                      <a:pt x="527" y="2456"/>
                      <a:pt x="553" y="2457"/>
                      <a:pt x="580" y="2457"/>
                    </a:cubicBezTo>
                    <a:cubicBezTo>
                      <a:pt x="1325" y="2457"/>
                      <a:pt x="2548" y="1328"/>
                      <a:pt x="2549" y="1328"/>
                    </a:cubicBezTo>
                    <a:lnTo>
                      <a:pt x="2549" y="1328"/>
                    </a:lnTo>
                    <a:cubicBezTo>
                      <a:pt x="2549" y="1328"/>
                      <a:pt x="2360" y="2177"/>
                      <a:pt x="3074" y="2177"/>
                    </a:cubicBezTo>
                    <a:cubicBezTo>
                      <a:pt x="3295" y="2177"/>
                      <a:pt x="3604" y="2095"/>
                      <a:pt x="4033" y="1880"/>
                    </a:cubicBezTo>
                    <a:cubicBezTo>
                      <a:pt x="5841" y="979"/>
                      <a:pt x="3764" y="594"/>
                      <a:pt x="3764" y="594"/>
                    </a:cubicBezTo>
                    <a:lnTo>
                      <a:pt x="1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7396746" y="2590367"/>
                <a:ext cx="168163" cy="182842"/>
              </a:xfrm>
              <a:custGeom>
                <a:rect b="b" l="l" r="r" t="t"/>
                <a:pathLst>
                  <a:path extrusionOk="0" h="2006" w="1845">
                    <a:moveTo>
                      <a:pt x="1383" y="0"/>
                    </a:moveTo>
                    <a:cubicBezTo>
                      <a:pt x="1186" y="527"/>
                      <a:pt x="178" y="1170"/>
                      <a:pt x="51" y="1530"/>
                    </a:cubicBezTo>
                    <a:cubicBezTo>
                      <a:pt x="46" y="1535"/>
                      <a:pt x="46" y="1545"/>
                      <a:pt x="46" y="1555"/>
                    </a:cubicBezTo>
                    <a:cubicBezTo>
                      <a:pt x="0" y="1737"/>
                      <a:pt x="294" y="1849"/>
                      <a:pt x="588" y="1920"/>
                    </a:cubicBezTo>
                    <a:lnTo>
                      <a:pt x="598" y="1920"/>
                    </a:lnTo>
                    <a:cubicBezTo>
                      <a:pt x="872" y="1981"/>
                      <a:pt x="1140" y="2006"/>
                      <a:pt x="1140" y="2006"/>
                    </a:cubicBezTo>
                    <a:lnTo>
                      <a:pt x="1844" y="871"/>
                    </a:lnTo>
                    <a:lnTo>
                      <a:pt x="1383" y="0"/>
                    </a:lnTo>
                    <a:close/>
                  </a:path>
                </a:pathLst>
              </a:custGeom>
              <a:solidFill>
                <a:srgbClr val="F4B7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22"/>
            <p:cNvGrpSpPr/>
            <p:nvPr/>
          </p:nvGrpSpPr>
          <p:grpSpPr>
            <a:xfrm>
              <a:off x="1975913" y="1165775"/>
              <a:ext cx="3377355" cy="1617098"/>
              <a:chOff x="617547" y="950244"/>
              <a:chExt cx="4277841" cy="2048256"/>
            </a:xfrm>
          </p:grpSpPr>
          <p:grpSp>
            <p:nvGrpSpPr>
              <p:cNvPr id="528" name="Google Shape;528;p22"/>
              <p:cNvGrpSpPr/>
              <p:nvPr/>
            </p:nvGrpSpPr>
            <p:grpSpPr>
              <a:xfrm>
                <a:off x="617547" y="1118280"/>
                <a:ext cx="4277841" cy="1712324"/>
                <a:chOff x="654175" y="1136238"/>
                <a:chExt cx="4451910" cy="1782000"/>
              </a:xfrm>
            </p:grpSpPr>
            <p:sp>
              <p:nvSpPr>
                <p:cNvPr id="529" name="Google Shape;529;p22"/>
                <p:cNvSpPr/>
                <p:nvPr/>
              </p:nvSpPr>
              <p:spPr>
                <a:xfrm rot="5400000">
                  <a:off x="4705135" y="1704153"/>
                  <a:ext cx="309300" cy="4926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1"/>
                </a:solidFill>
                <a:ln cap="flat" cmpd="sng" w="762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2"/>
                <p:cNvSpPr/>
                <p:nvPr/>
              </p:nvSpPr>
              <p:spPr>
                <a:xfrm>
                  <a:off x="654175" y="1136238"/>
                  <a:ext cx="4009500" cy="17820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2"/>
                <p:cNvSpPr/>
                <p:nvPr/>
              </p:nvSpPr>
              <p:spPr>
                <a:xfrm>
                  <a:off x="780825" y="1274725"/>
                  <a:ext cx="3771000" cy="2205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2"/>
                <p:cNvSpPr/>
                <p:nvPr/>
              </p:nvSpPr>
              <p:spPr>
                <a:xfrm>
                  <a:off x="3702504" y="1346580"/>
                  <a:ext cx="83358" cy="83350"/>
                </a:xfrm>
                <a:custGeom>
                  <a:rect b="b" l="l" r="r" t="t"/>
                  <a:pathLst>
                    <a:path extrusionOk="0" h="781" w="781">
                      <a:moveTo>
                        <a:pt x="391" y="1"/>
                      </a:moveTo>
                      <a:cubicBezTo>
                        <a:pt x="178" y="1"/>
                        <a:pt x="1" y="173"/>
                        <a:pt x="1" y="391"/>
                      </a:cubicBezTo>
                      <a:cubicBezTo>
                        <a:pt x="1" y="608"/>
                        <a:pt x="178" y="781"/>
                        <a:pt x="391" y="781"/>
                      </a:cubicBezTo>
                      <a:cubicBezTo>
                        <a:pt x="608" y="781"/>
                        <a:pt x="781" y="608"/>
                        <a:pt x="781" y="391"/>
                      </a:cubicBezTo>
                      <a:cubicBezTo>
                        <a:pt x="781" y="173"/>
                        <a:pt x="608" y="1"/>
                        <a:pt x="391" y="1"/>
                      </a:cubicBezTo>
                      <a:close/>
                    </a:path>
                  </a:pathLst>
                </a:custGeom>
                <a:solidFill>
                  <a:srgbClr val="F5F2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2"/>
                <p:cNvSpPr/>
                <p:nvPr/>
              </p:nvSpPr>
              <p:spPr>
                <a:xfrm>
                  <a:off x="3831756" y="1346580"/>
                  <a:ext cx="83892" cy="83350"/>
                </a:xfrm>
                <a:custGeom>
                  <a:rect b="b" l="l" r="r" t="t"/>
                  <a:pathLst>
                    <a:path extrusionOk="0" h="781" w="786">
                      <a:moveTo>
                        <a:pt x="395" y="1"/>
                      </a:moveTo>
                      <a:cubicBezTo>
                        <a:pt x="178" y="1"/>
                        <a:pt x="0" y="173"/>
                        <a:pt x="0" y="391"/>
                      </a:cubicBezTo>
                      <a:cubicBezTo>
                        <a:pt x="0" y="608"/>
                        <a:pt x="178" y="781"/>
                        <a:pt x="395" y="781"/>
                      </a:cubicBezTo>
                      <a:cubicBezTo>
                        <a:pt x="608" y="781"/>
                        <a:pt x="785" y="608"/>
                        <a:pt x="785" y="391"/>
                      </a:cubicBezTo>
                      <a:cubicBezTo>
                        <a:pt x="785" y="173"/>
                        <a:pt x="608" y="1"/>
                        <a:pt x="395" y="1"/>
                      </a:cubicBezTo>
                      <a:close/>
                    </a:path>
                  </a:pathLst>
                </a:custGeom>
                <a:solidFill>
                  <a:srgbClr val="F5F2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2"/>
                <p:cNvSpPr/>
                <p:nvPr/>
              </p:nvSpPr>
              <p:spPr>
                <a:xfrm>
                  <a:off x="787771" y="1562250"/>
                  <a:ext cx="89869" cy="96370"/>
                </a:xfrm>
                <a:custGeom>
                  <a:rect b="b" l="l" r="r" t="t"/>
                  <a:pathLst>
                    <a:path extrusionOk="0" h="903" w="842">
                      <a:moveTo>
                        <a:pt x="437" y="218"/>
                      </a:moveTo>
                      <a:cubicBezTo>
                        <a:pt x="457" y="218"/>
                        <a:pt x="477" y="223"/>
                        <a:pt x="487" y="234"/>
                      </a:cubicBezTo>
                      <a:cubicBezTo>
                        <a:pt x="502" y="249"/>
                        <a:pt x="508" y="264"/>
                        <a:pt x="508" y="279"/>
                      </a:cubicBezTo>
                      <a:cubicBezTo>
                        <a:pt x="508" y="299"/>
                        <a:pt x="502" y="315"/>
                        <a:pt x="487" y="330"/>
                      </a:cubicBezTo>
                      <a:cubicBezTo>
                        <a:pt x="477" y="340"/>
                        <a:pt x="457" y="345"/>
                        <a:pt x="437" y="345"/>
                      </a:cubicBezTo>
                      <a:lnTo>
                        <a:pt x="295" y="345"/>
                      </a:lnTo>
                      <a:lnTo>
                        <a:pt x="295" y="218"/>
                      </a:lnTo>
                      <a:close/>
                      <a:moveTo>
                        <a:pt x="437" y="543"/>
                      </a:moveTo>
                      <a:cubicBezTo>
                        <a:pt x="467" y="543"/>
                        <a:pt x="487" y="553"/>
                        <a:pt x="502" y="563"/>
                      </a:cubicBezTo>
                      <a:cubicBezTo>
                        <a:pt x="523" y="573"/>
                        <a:pt x="528" y="588"/>
                        <a:pt x="528" y="608"/>
                      </a:cubicBezTo>
                      <a:cubicBezTo>
                        <a:pt x="528" y="634"/>
                        <a:pt x="523" y="649"/>
                        <a:pt x="502" y="664"/>
                      </a:cubicBezTo>
                      <a:cubicBezTo>
                        <a:pt x="487" y="674"/>
                        <a:pt x="467" y="684"/>
                        <a:pt x="437" y="684"/>
                      </a:cubicBezTo>
                      <a:lnTo>
                        <a:pt x="295" y="684"/>
                      </a:lnTo>
                      <a:lnTo>
                        <a:pt x="295" y="543"/>
                      </a:lnTo>
                      <a:close/>
                      <a:moveTo>
                        <a:pt x="1" y="1"/>
                      </a:moveTo>
                      <a:lnTo>
                        <a:pt x="1" y="902"/>
                      </a:lnTo>
                      <a:lnTo>
                        <a:pt x="477" y="902"/>
                      </a:lnTo>
                      <a:cubicBezTo>
                        <a:pt x="548" y="902"/>
                        <a:pt x="614" y="892"/>
                        <a:pt x="670" y="872"/>
                      </a:cubicBezTo>
                      <a:cubicBezTo>
                        <a:pt x="720" y="852"/>
                        <a:pt x="766" y="821"/>
                        <a:pt x="796" y="781"/>
                      </a:cubicBezTo>
                      <a:cubicBezTo>
                        <a:pt x="827" y="745"/>
                        <a:pt x="842" y="700"/>
                        <a:pt x="842" y="649"/>
                      </a:cubicBezTo>
                      <a:cubicBezTo>
                        <a:pt x="842" y="593"/>
                        <a:pt x="822" y="543"/>
                        <a:pt x="791" y="502"/>
                      </a:cubicBezTo>
                      <a:cubicBezTo>
                        <a:pt x="761" y="456"/>
                        <a:pt x="715" y="431"/>
                        <a:pt x="660" y="421"/>
                      </a:cubicBezTo>
                      <a:cubicBezTo>
                        <a:pt x="710" y="406"/>
                        <a:pt x="746" y="380"/>
                        <a:pt x="771" y="345"/>
                      </a:cubicBezTo>
                      <a:cubicBezTo>
                        <a:pt x="801" y="310"/>
                        <a:pt x="811" y="269"/>
                        <a:pt x="811" y="228"/>
                      </a:cubicBezTo>
                      <a:cubicBezTo>
                        <a:pt x="811" y="183"/>
                        <a:pt x="796" y="142"/>
                        <a:pt x="771" y="107"/>
                      </a:cubicBezTo>
                      <a:cubicBezTo>
                        <a:pt x="741" y="71"/>
                        <a:pt x="700" y="46"/>
                        <a:pt x="644" y="26"/>
                      </a:cubicBezTo>
                      <a:cubicBezTo>
                        <a:pt x="589" y="11"/>
                        <a:pt x="528" y="1"/>
                        <a:pt x="4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2"/>
                <p:cNvSpPr/>
                <p:nvPr/>
              </p:nvSpPr>
              <p:spPr>
                <a:xfrm>
                  <a:off x="893756" y="1562250"/>
                  <a:ext cx="91470" cy="96370"/>
                </a:xfrm>
                <a:custGeom>
                  <a:rect b="b" l="l" r="r" t="t"/>
                  <a:pathLst>
                    <a:path extrusionOk="0" h="903" w="857">
                      <a:moveTo>
                        <a:pt x="436" y="223"/>
                      </a:moveTo>
                      <a:cubicBezTo>
                        <a:pt x="467" y="223"/>
                        <a:pt x="492" y="234"/>
                        <a:pt x="512" y="254"/>
                      </a:cubicBezTo>
                      <a:cubicBezTo>
                        <a:pt x="528" y="274"/>
                        <a:pt x="538" y="299"/>
                        <a:pt x="538" y="330"/>
                      </a:cubicBezTo>
                      <a:cubicBezTo>
                        <a:pt x="538" y="365"/>
                        <a:pt x="528" y="391"/>
                        <a:pt x="512" y="411"/>
                      </a:cubicBezTo>
                      <a:cubicBezTo>
                        <a:pt x="492" y="431"/>
                        <a:pt x="467" y="441"/>
                        <a:pt x="436" y="441"/>
                      </a:cubicBezTo>
                      <a:lnTo>
                        <a:pt x="300" y="441"/>
                      </a:lnTo>
                      <a:lnTo>
                        <a:pt x="300" y="223"/>
                      </a:lnTo>
                      <a:close/>
                      <a:moveTo>
                        <a:pt x="1" y="1"/>
                      </a:moveTo>
                      <a:lnTo>
                        <a:pt x="1" y="902"/>
                      </a:lnTo>
                      <a:lnTo>
                        <a:pt x="300" y="902"/>
                      </a:lnTo>
                      <a:lnTo>
                        <a:pt x="300" y="669"/>
                      </a:lnTo>
                      <a:lnTo>
                        <a:pt x="411" y="669"/>
                      </a:lnTo>
                      <a:lnTo>
                        <a:pt x="518" y="902"/>
                      </a:lnTo>
                      <a:lnTo>
                        <a:pt x="857" y="902"/>
                      </a:lnTo>
                      <a:lnTo>
                        <a:pt x="680" y="608"/>
                      </a:lnTo>
                      <a:cubicBezTo>
                        <a:pt x="725" y="578"/>
                        <a:pt x="761" y="543"/>
                        <a:pt x="786" y="492"/>
                      </a:cubicBezTo>
                      <a:cubicBezTo>
                        <a:pt x="811" y="446"/>
                        <a:pt x="821" y="386"/>
                        <a:pt x="821" y="320"/>
                      </a:cubicBezTo>
                      <a:cubicBezTo>
                        <a:pt x="821" y="218"/>
                        <a:pt x="786" y="137"/>
                        <a:pt x="720" y="82"/>
                      </a:cubicBezTo>
                      <a:cubicBezTo>
                        <a:pt x="654" y="26"/>
                        <a:pt x="558" y="1"/>
                        <a:pt x="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2"/>
                <p:cNvSpPr/>
                <p:nvPr/>
              </p:nvSpPr>
              <p:spPr>
                <a:xfrm>
                  <a:off x="996005" y="1562250"/>
                  <a:ext cx="82824" cy="96370"/>
                </a:xfrm>
                <a:custGeom>
                  <a:rect b="b" l="l" r="r" t="t"/>
                  <a:pathLst>
                    <a:path extrusionOk="0" h="903" w="776">
                      <a:moveTo>
                        <a:pt x="0" y="1"/>
                      </a:moveTo>
                      <a:lnTo>
                        <a:pt x="0" y="902"/>
                      </a:lnTo>
                      <a:lnTo>
                        <a:pt x="775" y="902"/>
                      </a:lnTo>
                      <a:lnTo>
                        <a:pt x="775" y="674"/>
                      </a:lnTo>
                      <a:lnTo>
                        <a:pt x="299" y="674"/>
                      </a:lnTo>
                      <a:lnTo>
                        <a:pt x="299" y="563"/>
                      </a:lnTo>
                      <a:lnTo>
                        <a:pt x="720" y="563"/>
                      </a:lnTo>
                      <a:lnTo>
                        <a:pt x="720" y="335"/>
                      </a:lnTo>
                      <a:lnTo>
                        <a:pt x="299" y="335"/>
                      </a:lnTo>
                      <a:lnTo>
                        <a:pt x="299" y="223"/>
                      </a:lnTo>
                      <a:lnTo>
                        <a:pt x="765" y="223"/>
                      </a:lnTo>
                      <a:lnTo>
                        <a:pt x="7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2"/>
                <p:cNvSpPr/>
                <p:nvPr/>
              </p:nvSpPr>
              <p:spPr>
                <a:xfrm>
                  <a:off x="1080323" y="1562250"/>
                  <a:ext cx="112603" cy="96370"/>
                </a:xfrm>
                <a:custGeom>
                  <a:rect b="b" l="l" r="r" t="t"/>
                  <a:pathLst>
                    <a:path extrusionOk="0" h="903" w="1055">
                      <a:moveTo>
                        <a:pt x="527" y="294"/>
                      </a:moveTo>
                      <a:lnTo>
                        <a:pt x="618" y="558"/>
                      </a:lnTo>
                      <a:lnTo>
                        <a:pt x="431" y="558"/>
                      </a:lnTo>
                      <a:lnTo>
                        <a:pt x="527" y="294"/>
                      </a:lnTo>
                      <a:close/>
                      <a:moveTo>
                        <a:pt x="380" y="1"/>
                      </a:moveTo>
                      <a:lnTo>
                        <a:pt x="0" y="902"/>
                      </a:lnTo>
                      <a:lnTo>
                        <a:pt x="304" y="902"/>
                      </a:lnTo>
                      <a:lnTo>
                        <a:pt x="355" y="776"/>
                      </a:lnTo>
                      <a:lnTo>
                        <a:pt x="689" y="776"/>
                      </a:lnTo>
                      <a:lnTo>
                        <a:pt x="735" y="902"/>
                      </a:lnTo>
                      <a:lnTo>
                        <a:pt x="1054" y="902"/>
                      </a:lnTo>
                      <a:lnTo>
                        <a:pt x="6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2"/>
                <p:cNvSpPr/>
                <p:nvPr/>
              </p:nvSpPr>
              <p:spPr>
                <a:xfrm>
                  <a:off x="1199222" y="1562250"/>
                  <a:ext cx="99581" cy="96370"/>
                </a:xfrm>
                <a:custGeom>
                  <a:rect b="b" l="l" r="r" t="t"/>
                  <a:pathLst>
                    <a:path extrusionOk="0" h="903" w="933">
                      <a:moveTo>
                        <a:pt x="1" y="1"/>
                      </a:moveTo>
                      <a:lnTo>
                        <a:pt x="1" y="902"/>
                      </a:lnTo>
                      <a:lnTo>
                        <a:pt x="300" y="902"/>
                      </a:lnTo>
                      <a:lnTo>
                        <a:pt x="300" y="684"/>
                      </a:lnTo>
                      <a:lnTo>
                        <a:pt x="386" y="588"/>
                      </a:lnTo>
                      <a:lnTo>
                        <a:pt x="573" y="902"/>
                      </a:lnTo>
                      <a:lnTo>
                        <a:pt x="933" y="902"/>
                      </a:lnTo>
                      <a:lnTo>
                        <a:pt x="589" y="360"/>
                      </a:lnTo>
                      <a:lnTo>
                        <a:pt x="913" y="1"/>
                      </a:lnTo>
                      <a:lnTo>
                        <a:pt x="568" y="1"/>
                      </a:lnTo>
                      <a:lnTo>
                        <a:pt x="300" y="330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2"/>
                <p:cNvSpPr/>
                <p:nvPr/>
              </p:nvSpPr>
              <p:spPr>
                <a:xfrm>
                  <a:off x="1304139" y="1562250"/>
                  <a:ext cx="32020" cy="96370"/>
                </a:xfrm>
                <a:custGeom>
                  <a:rect b="b" l="l" r="r" t="t"/>
                  <a:pathLst>
                    <a:path extrusionOk="0" h="903" w="300">
                      <a:moveTo>
                        <a:pt x="1" y="1"/>
                      </a:moveTo>
                      <a:lnTo>
                        <a:pt x="1" y="902"/>
                      </a:lnTo>
                      <a:lnTo>
                        <a:pt x="299" y="902"/>
                      </a:lnTo>
                      <a:lnTo>
                        <a:pt x="2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2"/>
                <p:cNvSpPr/>
                <p:nvPr/>
              </p:nvSpPr>
              <p:spPr>
                <a:xfrm>
                  <a:off x="1352275" y="1562250"/>
                  <a:ext cx="93604" cy="96370"/>
                </a:xfrm>
                <a:custGeom>
                  <a:rect b="b" l="l" r="r" t="t"/>
                  <a:pathLst>
                    <a:path extrusionOk="0" h="903" w="877">
                      <a:moveTo>
                        <a:pt x="0" y="1"/>
                      </a:moveTo>
                      <a:lnTo>
                        <a:pt x="0" y="902"/>
                      </a:lnTo>
                      <a:lnTo>
                        <a:pt x="274" y="902"/>
                      </a:lnTo>
                      <a:lnTo>
                        <a:pt x="274" y="441"/>
                      </a:lnTo>
                      <a:lnTo>
                        <a:pt x="629" y="902"/>
                      </a:lnTo>
                      <a:lnTo>
                        <a:pt x="877" y="902"/>
                      </a:lnTo>
                      <a:lnTo>
                        <a:pt x="877" y="1"/>
                      </a:lnTo>
                      <a:lnTo>
                        <a:pt x="608" y="1"/>
                      </a:lnTo>
                      <a:lnTo>
                        <a:pt x="608" y="462"/>
                      </a:lnTo>
                      <a:lnTo>
                        <a:pt x="2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2"/>
                <p:cNvSpPr/>
                <p:nvPr/>
              </p:nvSpPr>
              <p:spPr>
                <a:xfrm>
                  <a:off x="1458259" y="1560115"/>
                  <a:ext cx="95739" cy="100639"/>
                </a:xfrm>
                <a:custGeom>
                  <a:rect b="b" l="l" r="r" t="t"/>
                  <a:pathLst>
                    <a:path extrusionOk="0" h="943" w="897">
                      <a:moveTo>
                        <a:pt x="507" y="0"/>
                      </a:moveTo>
                      <a:cubicBezTo>
                        <a:pt x="411" y="0"/>
                        <a:pt x="325" y="21"/>
                        <a:pt x="243" y="61"/>
                      </a:cubicBezTo>
                      <a:cubicBezTo>
                        <a:pt x="167" y="102"/>
                        <a:pt x="107" y="157"/>
                        <a:pt x="66" y="228"/>
                      </a:cubicBezTo>
                      <a:cubicBezTo>
                        <a:pt x="21" y="299"/>
                        <a:pt x="0" y="380"/>
                        <a:pt x="0" y="471"/>
                      </a:cubicBezTo>
                      <a:cubicBezTo>
                        <a:pt x="0" y="557"/>
                        <a:pt x="21" y="639"/>
                        <a:pt x="61" y="715"/>
                      </a:cubicBezTo>
                      <a:cubicBezTo>
                        <a:pt x="102" y="785"/>
                        <a:pt x="162" y="841"/>
                        <a:pt x="233" y="882"/>
                      </a:cubicBezTo>
                      <a:cubicBezTo>
                        <a:pt x="309" y="922"/>
                        <a:pt x="395" y="942"/>
                        <a:pt x="487" y="942"/>
                      </a:cubicBezTo>
                      <a:cubicBezTo>
                        <a:pt x="552" y="942"/>
                        <a:pt x="618" y="932"/>
                        <a:pt x="694" y="907"/>
                      </a:cubicBezTo>
                      <a:cubicBezTo>
                        <a:pt x="770" y="887"/>
                        <a:pt x="831" y="856"/>
                        <a:pt x="882" y="821"/>
                      </a:cubicBezTo>
                      <a:lnTo>
                        <a:pt x="882" y="446"/>
                      </a:lnTo>
                      <a:lnTo>
                        <a:pt x="628" y="446"/>
                      </a:lnTo>
                      <a:lnTo>
                        <a:pt x="628" y="664"/>
                      </a:lnTo>
                      <a:cubicBezTo>
                        <a:pt x="578" y="684"/>
                        <a:pt x="542" y="694"/>
                        <a:pt x="507" y="694"/>
                      </a:cubicBezTo>
                      <a:cubicBezTo>
                        <a:pt x="471" y="694"/>
                        <a:pt x="436" y="684"/>
                        <a:pt x="406" y="664"/>
                      </a:cubicBezTo>
                      <a:cubicBezTo>
                        <a:pt x="370" y="644"/>
                        <a:pt x="350" y="618"/>
                        <a:pt x="330" y="583"/>
                      </a:cubicBezTo>
                      <a:cubicBezTo>
                        <a:pt x="314" y="552"/>
                        <a:pt x="304" y="512"/>
                        <a:pt x="304" y="471"/>
                      </a:cubicBezTo>
                      <a:cubicBezTo>
                        <a:pt x="304" y="426"/>
                        <a:pt x="314" y="390"/>
                        <a:pt x="330" y="355"/>
                      </a:cubicBezTo>
                      <a:cubicBezTo>
                        <a:pt x="345" y="324"/>
                        <a:pt x="370" y="294"/>
                        <a:pt x="400" y="279"/>
                      </a:cubicBezTo>
                      <a:cubicBezTo>
                        <a:pt x="431" y="259"/>
                        <a:pt x="466" y="248"/>
                        <a:pt x="507" y="248"/>
                      </a:cubicBezTo>
                      <a:cubicBezTo>
                        <a:pt x="542" y="248"/>
                        <a:pt x="583" y="259"/>
                        <a:pt x="623" y="274"/>
                      </a:cubicBezTo>
                      <a:cubicBezTo>
                        <a:pt x="664" y="294"/>
                        <a:pt x="699" y="314"/>
                        <a:pt x="730" y="345"/>
                      </a:cubicBezTo>
                      <a:lnTo>
                        <a:pt x="897" y="142"/>
                      </a:lnTo>
                      <a:cubicBezTo>
                        <a:pt x="846" y="97"/>
                        <a:pt x="791" y="66"/>
                        <a:pt x="720" y="41"/>
                      </a:cubicBezTo>
                      <a:cubicBezTo>
                        <a:pt x="649" y="10"/>
                        <a:pt x="578" y="0"/>
                        <a:pt x="5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2"/>
                <p:cNvSpPr/>
                <p:nvPr/>
              </p:nvSpPr>
              <p:spPr>
                <a:xfrm>
                  <a:off x="787771" y="1727133"/>
                  <a:ext cx="93711" cy="96370"/>
                </a:xfrm>
                <a:custGeom>
                  <a:rect b="b" l="l" r="r" t="t"/>
                  <a:pathLst>
                    <a:path extrusionOk="0" h="903" w="878">
                      <a:moveTo>
                        <a:pt x="1" y="1"/>
                      </a:moveTo>
                      <a:lnTo>
                        <a:pt x="1" y="902"/>
                      </a:lnTo>
                      <a:lnTo>
                        <a:pt x="269" y="902"/>
                      </a:lnTo>
                      <a:lnTo>
                        <a:pt x="269" y="441"/>
                      </a:lnTo>
                      <a:lnTo>
                        <a:pt x="624" y="902"/>
                      </a:lnTo>
                      <a:lnTo>
                        <a:pt x="877" y="902"/>
                      </a:lnTo>
                      <a:lnTo>
                        <a:pt x="877" y="1"/>
                      </a:lnTo>
                      <a:lnTo>
                        <a:pt x="604" y="1"/>
                      </a:lnTo>
                      <a:lnTo>
                        <a:pt x="604" y="462"/>
                      </a:lnTo>
                      <a:lnTo>
                        <a:pt x="24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2"/>
                <p:cNvSpPr/>
                <p:nvPr/>
              </p:nvSpPr>
              <p:spPr>
                <a:xfrm>
                  <a:off x="898132" y="1727133"/>
                  <a:ext cx="82824" cy="96370"/>
                </a:xfrm>
                <a:custGeom>
                  <a:rect b="b" l="l" r="r" t="t"/>
                  <a:pathLst>
                    <a:path extrusionOk="0" h="903" w="776">
                      <a:moveTo>
                        <a:pt x="0" y="1"/>
                      </a:moveTo>
                      <a:lnTo>
                        <a:pt x="0" y="902"/>
                      </a:lnTo>
                      <a:lnTo>
                        <a:pt x="775" y="902"/>
                      </a:lnTo>
                      <a:lnTo>
                        <a:pt x="775" y="674"/>
                      </a:lnTo>
                      <a:lnTo>
                        <a:pt x="299" y="674"/>
                      </a:lnTo>
                      <a:lnTo>
                        <a:pt x="299" y="563"/>
                      </a:lnTo>
                      <a:lnTo>
                        <a:pt x="720" y="563"/>
                      </a:lnTo>
                      <a:lnTo>
                        <a:pt x="720" y="335"/>
                      </a:lnTo>
                      <a:lnTo>
                        <a:pt x="299" y="335"/>
                      </a:lnTo>
                      <a:lnTo>
                        <a:pt x="299" y="223"/>
                      </a:lnTo>
                      <a:lnTo>
                        <a:pt x="760" y="223"/>
                      </a:lnTo>
                      <a:lnTo>
                        <a:pt x="7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22"/>
                <p:cNvSpPr/>
                <p:nvPr/>
              </p:nvSpPr>
              <p:spPr>
                <a:xfrm>
                  <a:off x="981382" y="1727133"/>
                  <a:ext cx="159565" cy="96370"/>
                </a:xfrm>
                <a:custGeom>
                  <a:rect b="b" l="l" r="r" t="t"/>
                  <a:pathLst>
                    <a:path extrusionOk="0" h="903" w="1495">
                      <a:moveTo>
                        <a:pt x="0" y="1"/>
                      </a:moveTo>
                      <a:lnTo>
                        <a:pt x="304" y="902"/>
                      </a:lnTo>
                      <a:lnTo>
                        <a:pt x="608" y="902"/>
                      </a:lnTo>
                      <a:lnTo>
                        <a:pt x="750" y="360"/>
                      </a:lnTo>
                      <a:lnTo>
                        <a:pt x="887" y="902"/>
                      </a:lnTo>
                      <a:lnTo>
                        <a:pt x="1191" y="902"/>
                      </a:lnTo>
                      <a:lnTo>
                        <a:pt x="1495" y="1"/>
                      </a:lnTo>
                      <a:lnTo>
                        <a:pt x="1191" y="1"/>
                      </a:lnTo>
                      <a:lnTo>
                        <a:pt x="1049" y="588"/>
                      </a:lnTo>
                      <a:lnTo>
                        <a:pt x="902" y="1"/>
                      </a:lnTo>
                      <a:lnTo>
                        <a:pt x="608" y="1"/>
                      </a:lnTo>
                      <a:lnTo>
                        <a:pt x="467" y="588"/>
                      </a:lnTo>
                      <a:lnTo>
                        <a:pt x="3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22"/>
                <p:cNvSpPr/>
                <p:nvPr/>
              </p:nvSpPr>
              <p:spPr>
                <a:xfrm>
                  <a:off x="1146816" y="1724465"/>
                  <a:ext cx="89869" cy="100639"/>
                </a:xfrm>
                <a:custGeom>
                  <a:rect b="b" l="l" r="r" t="t"/>
                  <a:pathLst>
                    <a:path extrusionOk="0" h="943" w="842">
                      <a:moveTo>
                        <a:pt x="446" y="0"/>
                      </a:moveTo>
                      <a:cubicBezTo>
                        <a:pt x="370" y="0"/>
                        <a:pt x="299" y="10"/>
                        <a:pt x="244" y="36"/>
                      </a:cubicBezTo>
                      <a:cubicBezTo>
                        <a:pt x="183" y="61"/>
                        <a:pt x="137" y="96"/>
                        <a:pt x="107" y="142"/>
                      </a:cubicBezTo>
                      <a:cubicBezTo>
                        <a:pt x="77" y="183"/>
                        <a:pt x="61" y="238"/>
                        <a:pt x="61" y="299"/>
                      </a:cubicBezTo>
                      <a:cubicBezTo>
                        <a:pt x="61" y="360"/>
                        <a:pt x="77" y="411"/>
                        <a:pt x="107" y="446"/>
                      </a:cubicBezTo>
                      <a:cubicBezTo>
                        <a:pt x="137" y="481"/>
                        <a:pt x="173" y="512"/>
                        <a:pt x="218" y="527"/>
                      </a:cubicBezTo>
                      <a:cubicBezTo>
                        <a:pt x="259" y="547"/>
                        <a:pt x="315" y="562"/>
                        <a:pt x="375" y="578"/>
                      </a:cubicBezTo>
                      <a:cubicBezTo>
                        <a:pt x="426" y="593"/>
                        <a:pt x="467" y="603"/>
                        <a:pt x="492" y="613"/>
                      </a:cubicBezTo>
                      <a:cubicBezTo>
                        <a:pt x="517" y="628"/>
                        <a:pt x="527" y="644"/>
                        <a:pt x="527" y="664"/>
                      </a:cubicBezTo>
                      <a:cubicBezTo>
                        <a:pt x="527" y="679"/>
                        <a:pt x="522" y="694"/>
                        <a:pt x="507" y="699"/>
                      </a:cubicBezTo>
                      <a:cubicBezTo>
                        <a:pt x="497" y="709"/>
                        <a:pt x="477" y="714"/>
                        <a:pt x="456" y="714"/>
                      </a:cubicBezTo>
                      <a:cubicBezTo>
                        <a:pt x="411" y="714"/>
                        <a:pt x="350" y="699"/>
                        <a:pt x="284" y="674"/>
                      </a:cubicBezTo>
                      <a:cubicBezTo>
                        <a:pt x="213" y="644"/>
                        <a:pt x="158" y="608"/>
                        <a:pt x="112" y="573"/>
                      </a:cubicBezTo>
                      <a:lnTo>
                        <a:pt x="1" y="796"/>
                      </a:lnTo>
                      <a:cubicBezTo>
                        <a:pt x="61" y="841"/>
                        <a:pt x="132" y="877"/>
                        <a:pt x="213" y="902"/>
                      </a:cubicBezTo>
                      <a:cubicBezTo>
                        <a:pt x="294" y="927"/>
                        <a:pt x="375" y="942"/>
                        <a:pt x="451" y="942"/>
                      </a:cubicBezTo>
                      <a:cubicBezTo>
                        <a:pt x="522" y="942"/>
                        <a:pt x="588" y="932"/>
                        <a:pt x="644" y="912"/>
                      </a:cubicBezTo>
                      <a:cubicBezTo>
                        <a:pt x="705" y="887"/>
                        <a:pt x="745" y="856"/>
                        <a:pt x="781" y="811"/>
                      </a:cubicBezTo>
                      <a:cubicBezTo>
                        <a:pt x="816" y="765"/>
                        <a:pt x="831" y="714"/>
                        <a:pt x="831" y="649"/>
                      </a:cubicBezTo>
                      <a:cubicBezTo>
                        <a:pt x="831" y="583"/>
                        <a:pt x="816" y="532"/>
                        <a:pt x="786" y="497"/>
                      </a:cubicBezTo>
                      <a:cubicBezTo>
                        <a:pt x="755" y="456"/>
                        <a:pt x="715" y="426"/>
                        <a:pt x="674" y="411"/>
                      </a:cubicBezTo>
                      <a:cubicBezTo>
                        <a:pt x="629" y="390"/>
                        <a:pt x="578" y="370"/>
                        <a:pt x="512" y="355"/>
                      </a:cubicBezTo>
                      <a:cubicBezTo>
                        <a:pt x="462" y="340"/>
                        <a:pt x="426" y="329"/>
                        <a:pt x="401" y="314"/>
                      </a:cubicBezTo>
                      <a:cubicBezTo>
                        <a:pt x="375" y="304"/>
                        <a:pt x="365" y="289"/>
                        <a:pt x="365" y="269"/>
                      </a:cubicBezTo>
                      <a:cubicBezTo>
                        <a:pt x="365" y="243"/>
                        <a:pt x="386" y="228"/>
                        <a:pt x="421" y="228"/>
                      </a:cubicBezTo>
                      <a:cubicBezTo>
                        <a:pt x="456" y="228"/>
                        <a:pt x="507" y="238"/>
                        <a:pt x="568" y="264"/>
                      </a:cubicBezTo>
                      <a:cubicBezTo>
                        <a:pt x="629" y="284"/>
                        <a:pt x="684" y="309"/>
                        <a:pt x="730" y="335"/>
                      </a:cubicBezTo>
                      <a:lnTo>
                        <a:pt x="841" y="107"/>
                      </a:lnTo>
                      <a:cubicBezTo>
                        <a:pt x="786" y="76"/>
                        <a:pt x="725" y="51"/>
                        <a:pt x="654" y="31"/>
                      </a:cubicBezTo>
                      <a:cubicBezTo>
                        <a:pt x="588" y="10"/>
                        <a:pt x="517" y="0"/>
                        <a:pt x="4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2"/>
                <p:cNvSpPr/>
                <p:nvPr/>
              </p:nvSpPr>
              <p:spPr>
                <a:xfrm>
                  <a:off x="2487685" y="1932570"/>
                  <a:ext cx="772637" cy="729875"/>
                </a:xfrm>
                <a:custGeom>
                  <a:rect b="b" l="l" r="r" t="t"/>
                  <a:pathLst>
                    <a:path extrusionOk="0" h="6839" w="7239">
                      <a:moveTo>
                        <a:pt x="0" y="0"/>
                      </a:moveTo>
                      <a:lnTo>
                        <a:pt x="0" y="6839"/>
                      </a:lnTo>
                      <a:lnTo>
                        <a:pt x="7239" y="6839"/>
                      </a:lnTo>
                      <a:lnTo>
                        <a:pt x="72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2"/>
                <p:cNvSpPr/>
                <p:nvPr/>
              </p:nvSpPr>
              <p:spPr>
                <a:xfrm>
                  <a:off x="3309400" y="1932575"/>
                  <a:ext cx="1242452" cy="35751"/>
                </a:xfrm>
                <a:custGeom>
                  <a:rect b="b" l="l" r="r" t="t"/>
                  <a:pathLst>
                    <a:path extrusionOk="0" h="335" w="5289">
                      <a:moveTo>
                        <a:pt x="0" y="0"/>
                      </a:moveTo>
                      <a:lnTo>
                        <a:pt x="0" y="335"/>
                      </a:lnTo>
                      <a:lnTo>
                        <a:pt x="5289" y="335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2"/>
                <p:cNvSpPr/>
                <p:nvPr/>
              </p:nvSpPr>
              <p:spPr>
                <a:xfrm>
                  <a:off x="3309400" y="2009307"/>
                  <a:ext cx="1242452" cy="35858"/>
                </a:xfrm>
                <a:custGeom>
                  <a:rect b="b" l="l" r="r" t="t"/>
                  <a:pathLst>
                    <a:path extrusionOk="0" h="336" w="5289">
                      <a:moveTo>
                        <a:pt x="0" y="1"/>
                      </a:moveTo>
                      <a:lnTo>
                        <a:pt x="0" y="335"/>
                      </a:lnTo>
                      <a:lnTo>
                        <a:pt x="5289" y="335"/>
                      </a:lnTo>
                      <a:lnTo>
                        <a:pt x="52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2"/>
                <p:cNvSpPr/>
                <p:nvPr/>
              </p:nvSpPr>
              <p:spPr>
                <a:xfrm>
                  <a:off x="3309400" y="2086679"/>
                  <a:ext cx="1242452" cy="35751"/>
                </a:xfrm>
                <a:custGeom>
                  <a:rect b="b" l="l" r="r" t="t"/>
                  <a:pathLst>
                    <a:path extrusionOk="0" h="335" w="5289">
                      <a:moveTo>
                        <a:pt x="0" y="0"/>
                      </a:moveTo>
                      <a:lnTo>
                        <a:pt x="0" y="334"/>
                      </a:lnTo>
                      <a:lnTo>
                        <a:pt x="5289" y="334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2"/>
                <p:cNvSpPr/>
                <p:nvPr/>
              </p:nvSpPr>
              <p:spPr>
                <a:xfrm>
                  <a:off x="3309400" y="2163411"/>
                  <a:ext cx="1242452" cy="35751"/>
                </a:xfrm>
                <a:custGeom>
                  <a:rect b="b" l="l" r="r" t="t"/>
                  <a:pathLst>
                    <a:path extrusionOk="0" h="335" w="5289">
                      <a:moveTo>
                        <a:pt x="0" y="0"/>
                      </a:moveTo>
                      <a:lnTo>
                        <a:pt x="0" y="335"/>
                      </a:lnTo>
                      <a:lnTo>
                        <a:pt x="5289" y="335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2"/>
                <p:cNvSpPr/>
                <p:nvPr/>
              </p:nvSpPr>
              <p:spPr>
                <a:xfrm>
                  <a:off x="3309400" y="2240143"/>
                  <a:ext cx="1242452" cy="35858"/>
                </a:xfrm>
                <a:custGeom>
                  <a:rect b="b" l="l" r="r" t="t"/>
                  <a:pathLst>
                    <a:path extrusionOk="0" h="336" w="5289">
                      <a:moveTo>
                        <a:pt x="0" y="1"/>
                      </a:moveTo>
                      <a:lnTo>
                        <a:pt x="0" y="335"/>
                      </a:lnTo>
                      <a:lnTo>
                        <a:pt x="5289" y="335"/>
                      </a:lnTo>
                      <a:lnTo>
                        <a:pt x="52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2"/>
                <p:cNvSpPr/>
                <p:nvPr/>
              </p:nvSpPr>
              <p:spPr>
                <a:xfrm>
                  <a:off x="3309400" y="2316981"/>
                  <a:ext cx="1242452" cy="35751"/>
                </a:xfrm>
                <a:custGeom>
                  <a:rect b="b" l="l" r="r" t="t"/>
                  <a:pathLst>
                    <a:path extrusionOk="0" h="335" w="5289">
                      <a:moveTo>
                        <a:pt x="0" y="0"/>
                      </a:moveTo>
                      <a:lnTo>
                        <a:pt x="0" y="334"/>
                      </a:lnTo>
                      <a:lnTo>
                        <a:pt x="5289" y="334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2"/>
                <p:cNvSpPr/>
                <p:nvPr/>
              </p:nvSpPr>
              <p:spPr>
                <a:xfrm>
                  <a:off x="3309400" y="2394247"/>
                  <a:ext cx="1242452" cy="35218"/>
                </a:xfrm>
                <a:custGeom>
                  <a:rect b="b" l="l" r="r" t="t"/>
                  <a:pathLst>
                    <a:path extrusionOk="0" h="330" w="5289">
                      <a:moveTo>
                        <a:pt x="0" y="0"/>
                      </a:moveTo>
                      <a:lnTo>
                        <a:pt x="0" y="330"/>
                      </a:lnTo>
                      <a:lnTo>
                        <a:pt x="5289" y="330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2"/>
                <p:cNvSpPr/>
                <p:nvPr/>
              </p:nvSpPr>
              <p:spPr>
                <a:xfrm>
                  <a:off x="3309400" y="2470978"/>
                  <a:ext cx="1242452" cy="35858"/>
                </a:xfrm>
                <a:custGeom>
                  <a:rect b="b" l="l" r="r" t="t"/>
                  <a:pathLst>
                    <a:path extrusionOk="0" h="336" w="5289">
                      <a:moveTo>
                        <a:pt x="0" y="1"/>
                      </a:moveTo>
                      <a:lnTo>
                        <a:pt x="0" y="335"/>
                      </a:lnTo>
                      <a:lnTo>
                        <a:pt x="5289" y="335"/>
                      </a:lnTo>
                      <a:lnTo>
                        <a:pt x="52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2"/>
                <p:cNvSpPr/>
                <p:nvPr/>
              </p:nvSpPr>
              <p:spPr>
                <a:xfrm>
                  <a:off x="3309400" y="2547817"/>
                  <a:ext cx="1242452" cy="35751"/>
                </a:xfrm>
                <a:custGeom>
                  <a:rect b="b" l="l" r="r" t="t"/>
                  <a:pathLst>
                    <a:path extrusionOk="0" h="335" w="5289">
                      <a:moveTo>
                        <a:pt x="0" y="0"/>
                      </a:moveTo>
                      <a:lnTo>
                        <a:pt x="0" y="334"/>
                      </a:lnTo>
                      <a:lnTo>
                        <a:pt x="5289" y="334"/>
                      </a:lnTo>
                      <a:lnTo>
                        <a:pt x="52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2"/>
                <p:cNvSpPr/>
                <p:nvPr/>
              </p:nvSpPr>
              <p:spPr>
                <a:xfrm>
                  <a:off x="3309400" y="2624549"/>
                  <a:ext cx="621344" cy="35751"/>
                </a:xfrm>
                <a:custGeom>
                  <a:rect b="b" l="l" r="r" t="t"/>
                  <a:pathLst>
                    <a:path extrusionOk="0" h="335" w="2645">
                      <a:moveTo>
                        <a:pt x="0" y="0"/>
                      </a:moveTo>
                      <a:lnTo>
                        <a:pt x="0" y="335"/>
                      </a:lnTo>
                      <a:lnTo>
                        <a:pt x="2645" y="335"/>
                      </a:lnTo>
                      <a:lnTo>
                        <a:pt x="264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2"/>
                <p:cNvSpPr/>
                <p:nvPr/>
              </p:nvSpPr>
              <p:spPr>
                <a:xfrm>
                  <a:off x="1679953" y="1567150"/>
                  <a:ext cx="2871915" cy="315792"/>
                </a:xfrm>
                <a:custGeom>
                  <a:rect b="b" l="l" r="r" t="t"/>
                  <a:pathLst>
                    <a:path extrusionOk="0" h="2959" w="20592">
                      <a:moveTo>
                        <a:pt x="0" y="0"/>
                      </a:moveTo>
                      <a:lnTo>
                        <a:pt x="0" y="2958"/>
                      </a:lnTo>
                      <a:lnTo>
                        <a:pt x="20592" y="2958"/>
                      </a:lnTo>
                      <a:lnTo>
                        <a:pt x="205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2"/>
                <p:cNvSpPr/>
                <p:nvPr/>
              </p:nvSpPr>
              <p:spPr>
                <a:xfrm>
                  <a:off x="780834" y="1932570"/>
                  <a:ext cx="1657769" cy="729875"/>
                </a:xfrm>
                <a:custGeom>
                  <a:rect b="b" l="l" r="r" t="t"/>
                  <a:pathLst>
                    <a:path extrusionOk="0" h="6839" w="15532">
                      <a:moveTo>
                        <a:pt x="0" y="0"/>
                      </a:moveTo>
                      <a:lnTo>
                        <a:pt x="0" y="6839"/>
                      </a:lnTo>
                      <a:lnTo>
                        <a:pt x="15531" y="6839"/>
                      </a:lnTo>
                      <a:lnTo>
                        <a:pt x="155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2"/>
                <p:cNvSpPr/>
                <p:nvPr/>
              </p:nvSpPr>
              <p:spPr>
                <a:xfrm>
                  <a:off x="3961556" y="1346580"/>
                  <a:ext cx="83892" cy="83350"/>
                </a:xfrm>
                <a:custGeom>
                  <a:rect b="b" l="l" r="r" t="t"/>
                  <a:pathLst>
                    <a:path extrusionOk="0" h="781" w="786">
                      <a:moveTo>
                        <a:pt x="395" y="1"/>
                      </a:moveTo>
                      <a:cubicBezTo>
                        <a:pt x="178" y="1"/>
                        <a:pt x="0" y="173"/>
                        <a:pt x="0" y="391"/>
                      </a:cubicBezTo>
                      <a:cubicBezTo>
                        <a:pt x="0" y="608"/>
                        <a:pt x="178" y="781"/>
                        <a:pt x="395" y="781"/>
                      </a:cubicBezTo>
                      <a:cubicBezTo>
                        <a:pt x="608" y="781"/>
                        <a:pt x="785" y="608"/>
                        <a:pt x="785" y="391"/>
                      </a:cubicBezTo>
                      <a:cubicBezTo>
                        <a:pt x="785" y="173"/>
                        <a:pt x="608" y="1"/>
                        <a:pt x="395" y="1"/>
                      </a:cubicBezTo>
                      <a:close/>
                    </a:path>
                  </a:pathLst>
                </a:custGeom>
                <a:solidFill>
                  <a:srgbClr val="F5F2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0" name="Google Shape;560;p22"/>
              <p:cNvGrpSpPr/>
              <p:nvPr/>
            </p:nvGrpSpPr>
            <p:grpSpPr>
              <a:xfrm>
                <a:off x="843540" y="950244"/>
                <a:ext cx="3455424" cy="2048256"/>
                <a:chOff x="759163" y="785439"/>
                <a:chExt cx="3856500" cy="2286000"/>
              </a:xfrm>
            </p:grpSpPr>
            <p:sp>
              <p:nvSpPr>
                <p:cNvPr id="561" name="Google Shape;561;p22"/>
                <p:cNvSpPr/>
                <p:nvPr/>
              </p:nvSpPr>
              <p:spPr>
                <a:xfrm rot="1800135">
                  <a:off x="492162" y="1876158"/>
                  <a:ext cx="4390502" cy="1045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2"/>
                <p:cNvSpPr/>
                <p:nvPr/>
              </p:nvSpPr>
              <p:spPr>
                <a:xfrm rot="-1796872">
                  <a:off x="492152" y="1876132"/>
                  <a:ext cx="4390522" cy="10456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63" name="Google Shape;563;p22"/>
          <p:cNvGrpSpPr/>
          <p:nvPr/>
        </p:nvGrpSpPr>
        <p:grpSpPr>
          <a:xfrm>
            <a:off x="3849941" y="3113650"/>
            <a:ext cx="1444101" cy="1617150"/>
            <a:chOff x="413875" y="3113650"/>
            <a:chExt cx="1304400" cy="1617150"/>
          </a:xfrm>
        </p:grpSpPr>
        <p:sp>
          <p:nvSpPr>
            <p:cNvPr id="564" name="Google Shape;564;p22"/>
            <p:cNvSpPr/>
            <p:nvPr/>
          </p:nvSpPr>
          <p:spPr>
            <a:xfrm>
              <a:off x="413875" y="3628000"/>
              <a:ext cx="1304400" cy="1102800"/>
            </a:xfrm>
            <a:prstGeom prst="roundRect">
              <a:avLst>
                <a:gd fmla="val 301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retweets of a tweet</a:t>
              </a:r>
              <a:endParaRPr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13875" y="3113650"/>
              <a:ext cx="1304400" cy="43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Retweet_</a:t>
              </a:r>
              <a:endParaRPr b="1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count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Google Shape;566;p22"/>
          <p:cNvGrpSpPr/>
          <p:nvPr/>
        </p:nvGrpSpPr>
        <p:grpSpPr>
          <a:xfrm>
            <a:off x="2153579" y="3113650"/>
            <a:ext cx="1444101" cy="1617150"/>
            <a:chOff x="413875" y="3113650"/>
            <a:chExt cx="1304400" cy="1617150"/>
          </a:xfrm>
        </p:grpSpPr>
        <p:sp>
          <p:nvSpPr>
            <p:cNvPr id="567" name="Google Shape;567;p22"/>
            <p:cNvSpPr/>
            <p:nvPr/>
          </p:nvSpPr>
          <p:spPr>
            <a:xfrm>
              <a:off x="413875" y="3628000"/>
              <a:ext cx="1304400" cy="1102800"/>
            </a:xfrm>
            <a:prstGeom prst="roundRect">
              <a:avLst>
                <a:gd fmla="val 301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likes of a tweet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413875" y="3113650"/>
              <a:ext cx="1304400" cy="43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Like_count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69" name="Google Shape;5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25" y="1333450"/>
            <a:ext cx="2330525" cy="233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0" name="Google Shape;570;p22"/>
          <p:cNvGrpSpPr/>
          <p:nvPr/>
        </p:nvGrpSpPr>
        <p:grpSpPr>
          <a:xfrm>
            <a:off x="5546316" y="3113650"/>
            <a:ext cx="1444101" cy="1617150"/>
            <a:chOff x="413875" y="3113650"/>
            <a:chExt cx="1304400" cy="1617150"/>
          </a:xfrm>
        </p:grpSpPr>
        <p:sp>
          <p:nvSpPr>
            <p:cNvPr id="571" name="Google Shape;571;p22"/>
            <p:cNvSpPr/>
            <p:nvPr/>
          </p:nvSpPr>
          <p:spPr>
            <a:xfrm>
              <a:off x="413875" y="3628000"/>
              <a:ext cx="1304400" cy="1102800"/>
            </a:xfrm>
            <a:prstGeom prst="roundRect">
              <a:avLst>
                <a:gd fmla="val 301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characters in a tweet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413875" y="3113650"/>
              <a:ext cx="1304400" cy="43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nchar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3" name="Google Shape;573;p22"/>
          <p:cNvGrpSpPr/>
          <p:nvPr/>
        </p:nvGrpSpPr>
        <p:grpSpPr>
          <a:xfrm>
            <a:off x="7242679" y="3113650"/>
            <a:ext cx="1444101" cy="1617150"/>
            <a:chOff x="413875" y="3113650"/>
            <a:chExt cx="1304400" cy="1617150"/>
          </a:xfrm>
        </p:grpSpPr>
        <p:sp>
          <p:nvSpPr>
            <p:cNvPr id="574" name="Google Shape;574;p22"/>
            <p:cNvSpPr/>
            <p:nvPr/>
          </p:nvSpPr>
          <p:spPr>
            <a:xfrm>
              <a:off x="413875" y="3628000"/>
              <a:ext cx="1304400" cy="1102800"/>
            </a:xfrm>
            <a:prstGeom prst="roundRect">
              <a:avLst>
                <a:gd fmla="val 30169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Sentiment of a tweet</a:t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413875" y="3113650"/>
              <a:ext cx="1304400" cy="437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Sentiment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3"/>
          <p:cNvSpPr txBox="1"/>
          <p:nvPr>
            <p:ph idx="2" type="body"/>
          </p:nvPr>
        </p:nvSpPr>
        <p:spPr>
          <a:xfrm>
            <a:off x="2963575" y="1546975"/>
            <a:ext cx="286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Sentiment analysis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r>
              <a:rPr lang="en" sz="2000"/>
              <a:t>n attention-grabbing method that learns the contextual relationships between words in a text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~ 94% accuracy </a:t>
            </a:r>
            <a:endParaRPr sz="2000"/>
          </a:p>
        </p:txBody>
      </p:sp>
      <p:pic>
        <p:nvPicPr>
          <p:cNvPr id="581" name="Google Shape;5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9902" y="542313"/>
            <a:ext cx="2990001" cy="40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23"/>
          <p:cNvPicPr preferRelativeResize="0"/>
          <p:nvPr/>
        </p:nvPicPr>
        <p:blipFill rotWithShape="1">
          <a:blip r:embed="rId4">
            <a:alphaModFix/>
          </a:blip>
          <a:srcRect b="37335" l="17963" r="20178" t="34648"/>
          <a:stretch/>
        </p:blipFill>
        <p:spPr>
          <a:xfrm>
            <a:off x="227975" y="315925"/>
            <a:ext cx="5656428" cy="109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23"/>
          <p:cNvPicPr preferRelativeResize="0"/>
          <p:nvPr/>
        </p:nvPicPr>
        <p:blipFill rotWithShape="1">
          <a:blip r:embed="rId5">
            <a:alphaModFix/>
          </a:blip>
          <a:srcRect b="0" l="67413" r="0" t="0"/>
          <a:stretch/>
        </p:blipFill>
        <p:spPr>
          <a:xfrm>
            <a:off x="840625" y="1724000"/>
            <a:ext cx="1840426" cy="3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</a:t>
            </a:r>
            <a:endParaRPr/>
          </a:p>
        </p:txBody>
      </p:sp>
      <p:sp>
        <p:nvSpPr>
          <p:cNvPr id="589" name="Google Shape;589;p24"/>
          <p:cNvSpPr txBox="1"/>
          <p:nvPr>
            <p:ph idx="4294967295" type="subTitle"/>
          </p:nvPr>
        </p:nvSpPr>
        <p:spPr>
          <a:xfrm>
            <a:off x="393725" y="1299625"/>
            <a:ext cx="4045200" cy="29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Classification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Naive Bayes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Multinomial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Log probability for </a:t>
            </a:r>
            <a:r>
              <a:rPr lang="en" sz="2000"/>
              <a:t>feature</a:t>
            </a:r>
            <a:r>
              <a:rPr lang="en" sz="2000"/>
              <a:t> importance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Random Forest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benchmark</a:t>
            </a:r>
            <a:endParaRPr sz="2000"/>
          </a:p>
        </p:txBody>
      </p:sp>
      <p:pic>
        <p:nvPicPr>
          <p:cNvPr id="590" name="Google Shape;5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325" y="1299625"/>
            <a:ext cx="40862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/>
          <p:nvPr>
            <p:ph type="title"/>
          </p:nvPr>
        </p:nvSpPr>
        <p:spPr>
          <a:xfrm>
            <a:off x="69550" y="325125"/>
            <a:ext cx="4045200" cy="6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</a:t>
            </a:r>
            <a:endParaRPr/>
          </a:p>
        </p:txBody>
      </p:sp>
      <p:sp>
        <p:nvSpPr>
          <p:cNvPr id="596" name="Google Shape;596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 txBox="1"/>
          <p:nvPr>
            <p:ph idx="2" type="body"/>
          </p:nvPr>
        </p:nvSpPr>
        <p:spPr>
          <a:xfrm>
            <a:off x="4857850" y="1116100"/>
            <a:ext cx="3837000" cy="15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How many selected items are relevant?</a:t>
            </a:r>
            <a:endParaRPr sz="3000"/>
          </a:p>
        </p:txBody>
      </p:sp>
      <p:pic>
        <p:nvPicPr>
          <p:cNvPr id="598" name="Google Shape;598;p25"/>
          <p:cNvPicPr preferRelativeResize="0"/>
          <p:nvPr/>
        </p:nvPicPr>
        <p:blipFill rotWithShape="1">
          <a:blip r:embed="rId3">
            <a:alphaModFix/>
          </a:blip>
          <a:srcRect b="56623" l="0" r="0" t="0"/>
          <a:stretch/>
        </p:blipFill>
        <p:spPr>
          <a:xfrm>
            <a:off x="4743450" y="2590825"/>
            <a:ext cx="4229100" cy="9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25"/>
          <p:cNvPicPr preferRelativeResize="0"/>
          <p:nvPr/>
        </p:nvPicPr>
        <p:blipFill rotWithShape="1">
          <a:blip r:embed="rId4">
            <a:alphaModFix/>
          </a:blip>
          <a:srcRect b="0" l="16191" r="56844" t="0"/>
          <a:stretch/>
        </p:blipFill>
        <p:spPr>
          <a:xfrm>
            <a:off x="862350" y="1127025"/>
            <a:ext cx="3448348" cy="38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7"/>
          <p:cNvSpPr txBox="1"/>
          <p:nvPr>
            <p:ph type="title"/>
          </p:nvPr>
        </p:nvSpPr>
        <p:spPr>
          <a:xfrm>
            <a:off x="490250" y="450150"/>
            <a:ext cx="82866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Vs Random forest classifier</a:t>
            </a:r>
            <a:endParaRPr/>
          </a:p>
        </p:txBody>
      </p:sp>
      <p:sp>
        <p:nvSpPr>
          <p:cNvPr id="610" name="Google Shape;610;p27"/>
          <p:cNvSpPr txBox="1"/>
          <p:nvPr>
            <p:ph type="title"/>
          </p:nvPr>
        </p:nvSpPr>
        <p:spPr>
          <a:xfrm>
            <a:off x="1416900" y="1245138"/>
            <a:ext cx="6310200" cy="20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Precision score : 76.905% &gt; 72.152%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11" name="Google Shape;611;p27"/>
          <p:cNvGraphicFramePr/>
          <p:nvPr/>
        </p:nvGraphicFramePr>
        <p:xfrm>
          <a:off x="753025" y="345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{D6CAE5C5-5A6C-4019-B927-852CFB2BE30E}</a:tableStyleId>
              </a:tblPr>
              <a:tblGrid>
                <a:gridCol w="3017525"/>
                <a:gridCol w="30175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Multinomial Naive Bayes Classifier</a:t>
                      </a:r>
                      <a:endParaRPr sz="2000">
                        <a:solidFill>
                          <a:schemeClr val="dk1"/>
                        </a:solidFill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Pandey, 2022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Agarwal et al., 2019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87%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64%</a:t>
                      </a:r>
                      <a:endParaRPr sz="20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12" name="Google Shape;612;p27"/>
          <p:cNvPicPr preferRelativeResize="0"/>
          <p:nvPr/>
        </p:nvPicPr>
        <p:blipFill rotWithShape="1">
          <a:blip r:embed="rId3">
            <a:alphaModFix/>
          </a:blip>
          <a:srcRect b="32755" l="0" r="0" t="0"/>
          <a:stretch/>
        </p:blipFill>
        <p:spPr>
          <a:xfrm>
            <a:off x="6404775" y="1339300"/>
            <a:ext cx="2530299" cy="3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</a:t>
            </a:r>
            <a:r>
              <a:rPr lang="en"/>
              <a:t> Cloud</a:t>
            </a:r>
            <a:endParaRPr/>
          </a:p>
        </p:txBody>
      </p:sp>
      <p:sp>
        <p:nvSpPr>
          <p:cNvPr id="618" name="Google Shape;61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619" name="Google Shape;619;p28"/>
          <p:cNvPicPr preferRelativeResize="0"/>
          <p:nvPr/>
        </p:nvPicPr>
        <p:blipFill rotWithShape="1">
          <a:blip r:embed="rId3">
            <a:alphaModFix/>
          </a:blip>
          <a:srcRect b="10826" l="12965" r="9951" t="11732"/>
          <a:stretch/>
        </p:blipFill>
        <p:spPr>
          <a:xfrm>
            <a:off x="2061625" y="1509713"/>
            <a:ext cx="31718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Word cloud </a:t>
            </a:r>
            <a:endParaRPr/>
          </a:p>
        </p:txBody>
      </p:sp>
      <p:sp>
        <p:nvSpPr>
          <p:cNvPr id="625" name="Google Shape;62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From the word cloud,  we can observe that some special words “ Trump” ,” President” and  “COVID”appear usually.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Possible explanation : People believe in representation figure and Donald Trump words contain authority.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 the study by (Wang and Huang, 2021).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State that citizens can be persuaded by the authorities labeling a piece as real news and increase their belief in the news.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Muramaya et.al (2012) reveal that the impact of fake news to the public once the fake news is issued by the government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 </a:t>
            </a:r>
            <a:endParaRPr/>
          </a:p>
        </p:txBody>
      </p:sp>
      <p:sp>
        <p:nvSpPr>
          <p:cNvPr id="631" name="Google Shape;631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also show that fake news is shared and spread quickly on Twitter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Donald Trump shared the news with topics about lies , death figures, which also shown in the word cloud.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Induce intense discussion ( Like, retweet..)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Consistent with the study of Brummette et al .(2018) on describing the spreading dynamics in twitter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They stated that fake news discussions take place in big clusters (i.e., online communities) dominated by members of the general public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People love to join different big communities to view and retweet posts they like and believe.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050" y="2596625"/>
            <a:ext cx="2668600" cy="1489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31"/>
          <p:cNvSpPr txBox="1"/>
          <p:nvPr>
            <p:ph type="title"/>
          </p:nvPr>
        </p:nvSpPr>
        <p:spPr>
          <a:xfrm>
            <a:off x="490250" y="450150"/>
            <a:ext cx="58788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1</a:t>
            </a:r>
            <a:endParaRPr/>
          </a:p>
        </p:txBody>
      </p:sp>
      <p:pic>
        <p:nvPicPr>
          <p:cNvPr id="638" name="Google Shape;6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325" y="1335150"/>
            <a:ext cx="71342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1"/>
          <p:cNvSpPr txBox="1"/>
          <p:nvPr/>
        </p:nvSpPr>
        <p:spPr>
          <a:xfrm>
            <a:off x="227950" y="2582375"/>
            <a:ext cx="139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just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Samuel et al (2020) </a:t>
            </a:r>
            <a:endParaRPr sz="1800"/>
          </a:p>
        </p:txBody>
      </p:sp>
      <p:sp>
        <p:nvSpPr>
          <p:cNvPr id="640" name="Google Shape;640;p31"/>
          <p:cNvSpPr txBox="1"/>
          <p:nvPr/>
        </p:nvSpPr>
        <p:spPr>
          <a:xfrm>
            <a:off x="1624150" y="2859425"/>
            <a:ext cx="404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just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&gt;&gt;&gt; 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tweets &gt; 70   &gt;&gt;&gt; </a:t>
            </a:r>
            <a:endParaRPr sz="1800"/>
          </a:p>
        </p:txBody>
      </p:sp>
      <p:sp>
        <p:nvSpPr>
          <p:cNvPr id="641" name="Google Shape;641;p31"/>
          <p:cNvSpPr txBox="1"/>
          <p:nvPr/>
        </p:nvSpPr>
        <p:spPr>
          <a:xfrm>
            <a:off x="6853250" y="2750550"/>
            <a:ext cx="127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just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91.43% </a:t>
            </a:r>
            <a:endParaRPr sz="1800"/>
          </a:p>
        </p:txBody>
      </p:sp>
      <p:sp>
        <p:nvSpPr>
          <p:cNvPr id="642" name="Google Shape;642;p31"/>
          <p:cNvSpPr txBox="1"/>
          <p:nvPr/>
        </p:nvSpPr>
        <p:spPr>
          <a:xfrm>
            <a:off x="6853250" y="3951000"/>
            <a:ext cx="145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7150" rtl="0" algn="just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57.14%</a:t>
            </a:r>
            <a:endParaRPr sz="1800"/>
          </a:p>
        </p:txBody>
      </p:sp>
      <p:cxnSp>
        <p:nvCxnSpPr>
          <p:cNvPr id="643" name="Google Shape;643;p31"/>
          <p:cNvCxnSpPr/>
          <p:nvPr/>
        </p:nvCxnSpPr>
        <p:spPr>
          <a:xfrm>
            <a:off x="8068550" y="2750550"/>
            <a:ext cx="57000" cy="2108700"/>
          </a:xfrm>
          <a:prstGeom prst="straightConnector1">
            <a:avLst/>
          </a:prstGeom>
          <a:noFill/>
          <a:ln cap="flat" cmpd="sng" w="1143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sz="2400"/>
          </a:p>
        </p:txBody>
      </p:sp>
      <p:grpSp>
        <p:nvGrpSpPr>
          <p:cNvPr id="226" name="Google Shape;226;p14"/>
          <p:cNvGrpSpPr/>
          <p:nvPr/>
        </p:nvGrpSpPr>
        <p:grpSpPr>
          <a:xfrm>
            <a:off x="481150" y="1007775"/>
            <a:ext cx="3419971" cy="3737900"/>
            <a:chOff x="481150" y="1007775"/>
            <a:chExt cx="3419971" cy="3737900"/>
          </a:xfrm>
        </p:grpSpPr>
        <p:sp>
          <p:nvSpPr>
            <p:cNvPr id="227" name="Google Shape;227;p14"/>
            <p:cNvSpPr/>
            <p:nvPr/>
          </p:nvSpPr>
          <p:spPr>
            <a:xfrm>
              <a:off x="481150" y="1007775"/>
              <a:ext cx="3419971" cy="3671041"/>
            </a:xfrm>
            <a:custGeom>
              <a:rect b="b" l="l" r="r" t="t"/>
              <a:pathLst>
                <a:path extrusionOk="0" h="24400" w="19174">
                  <a:moveTo>
                    <a:pt x="9952" y="0"/>
                  </a:moveTo>
                  <a:cubicBezTo>
                    <a:pt x="7821" y="0"/>
                    <a:pt x="5443" y="831"/>
                    <a:pt x="3293" y="2784"/>
                  </a:cubicBezTo>
                  <a:cubicBezTo>
                    <a:pt x="1839" y="4101"/>
                    <a:pt x="1104" y="6300"/>
                    <a:pt x="1044" y="8402"/>
                  </a:cubicBezTo>
                  <a:cubicBezTo>
                    <a:pt x="978" y="10469"/>
                    <a:pt x="1621" y="12556"/>
                    <a:pt x="1180" y="14567"/>
                  </a:cubicBezTo>
                  <a:cubicBezTo>
                    <a:pt x="947" y="15610"/>
                    <a:pt x="436" y="16567"/>
                    <a:pt x="284" y="17626"/>
                  </a:cubicBezTo>
                  <a:cubicBezTo>
                    <a:pt x="0" y="19607"/>
                    <a:pt x="1059" y="21577"/>
                    <a:pt x="2518" y="22666"/>
                  </a:cubicBezTo>
                  <a:cubicBezTo>
                    <a:pt x="3977" y="23750"/>
                    <a:pt x="5765" y="24105"/>
                    <a:pt x="7507" y="24282"/>
                  </a:cubicBezTo>
                  <a:cubicBezTo>
                    <a:pt x="8212" y="24354"/>
                    <a:pt x="8922" y="24400"/>
                    <a:pt x="9631" y="24400"/>
                  </a:cubicBezTo>
                  <a:cubicBezTo>
                    <a:pt x="10875" y="24400"/>
                    <a:pt x="12116" y="24259"/>
                    <a:pt x="13312" y="23872"/>
                  </a:cubicBezTo>
                  <a:cubicBezTo>
                    <a:pt x="15197" y="23264"/>
                    <a:pt x="16975" y="21988"/>
                    <a:pt x="18003" y="20078"/>
                  </a:cubicBezTo>
                  <a:cubicBezTo>
                    <a:pt x="19026" y="18173"/>
                    <a:pt x="19173" y="15595"/>
                    <a:pt x="18089" y="13766"/>
                  </a:cubicBezTo>
                  <a:cubicBezTo>
                    <a:pt x="17203" y="12267"/>
                    <a:pt x="15567" y="11264"/>
                    <a:pt x="15268" y="9481"/>
                  </a:cubicBezTo>
                  <a:cubicBezTo>
                    <a:pt x="14928" y="7449"/>
                    <a:pt x="16722" y="5216"/>
                    <a:pt x="15886" y="3392"/>
                  </a:cubicBezTo>
                  <a:cubicBezTo>
                    <a:pt x="14944" y="1327"/>
                    <a:pt x="12646" y="0"/>
                    <a:pt x="9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69843" y="4667091"/>
              <a:ext cx="2778451" cy="78584"/>
            </a:xfrm>
            <a:custGeom>
              <a:rect b="b" l="l" r="r" t="t"/>
              <a:pathLst>
                <a:path extrusionOk="0" h="690" w="31418">
                  <a:moveTo>
                    <a:pt x="264" y="0"/>
                  </a:moveTo>
                  <a:cubicBezTo>
                    <a:pt x="117" y="0"/>
                    <a:pt x="1" y="158"/>
                    <a:pt x="1" y="345"/>
                  </a:cubicBezTo>
                  <a:cubicBezTo>
                    <a:pt x="1" y="537"/>
                    <a:pt x="117" y="689"/>
                    <a:pt x="264" y="689"/>
                  </a:cubicBezTo>
                  <a:lnTo>
                    <a:pt x="31154" y="689"/>
                  </a:lnTo>
                  <a:cubicBezTo>
                    <a:pt x="31301" y="689"/>
                    <a:pt x="31418" y="537"/>
                    <a:pt x="31418" y="345"/>
                  </a:cubicBezTo>
                  <a:cubicBezTo>
                    <a:pt x="31418" y="158"/>
                    <a:pt x="31301" y="0"/>
                    <a:pt x="31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1733350" y="2296039"/>
              <a:ext cx="1366224" cy="2402396"/>
            </a:xfrm>
            <a:custGeom>
              <a:rect b="b" l="l" r="r" t="t"/>
              <a:pathLst>
                <a:path extrusionOk="0" h="21094" w="11996">
                  <a:moveTo>
                    <a:pt x="0" y="0"/>
                  </a:moveTo>
                  <a:lnTo>
                    <a:pt x="0" y="21093"/>
                  </a:lnTo>
                  <a:lnTo>
                    <a:pt x="11996" y="21093"/>
                  </a:lnTo>
                  <a:lnTo>
                    <a:pt x="119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655449" y="2246953"/>
              <a:ext cx="1380119" cy="2451482"/>
            </a:xfrm>
            <a:custGeom>
              <a:rect b="b" l="l" r="r" t="t"/>
              <a:pathLst>
                <a:path extrusionOk="0" h="21525" w="12118">
                  <a:moveTo>
                    <a:pt x="0" y="0"/>
                  </a:moveTo>
                  <a:lnTo>
                    <a:pt x="0" y="21524"/>
                  </a:lnTo>
                  <a:lnTo>
                    <a:pt x="12117" y="21524"/>
                  </a:lnTo>
                  <a:lnTo>
                    <a:pt x="12117" y="487"/>
                  </a:lnTo>
                  <a:cubicBezTo>
                    <a:pt x="12117" y="218"/>
                    <a:pt x="11905" y="0"/>
                    <a:pt x="11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459331" y="2192742"/>
              <a:ext cx="1498906" cy="2505694"/>
            </a:xfrm>
            <a:custGeom>
              <a:rect b="b" l="l" r="r" t="t"/>
              <a:pathLst>
                <a:path extrusionOk="0" h="22001" w="13161">
                  <a:moveTo>
                    <a:pt x="578" y="0"/>
                  </a:moveTo>
                  <a:cubicBezTo>
                    <a:pt x="258" y="0"/>
                    <a:pt x="0" y="259"/>
                    <a:pt x="0" y="578"/>
                  </a:cubicBezTo>
                  <a:lnTo>
                    <a:pt x="0" y="22000"/>
                  </a:lnTo>
                  <a:lnTo>
                    <a:pt x="13160" y="22000"/>
                  </a:lnTo>
                  <a:lnTo>
                    <a:pt x="1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1631760" y="4250600"/>
              <a:ext cx="1139583" cy="308186"/>
            </a:xfrm>
            <a:custGeom>
              <a:rect b="b" l="l" r="r" t="t"/>
              <a:pathLst>
                <a:path extrusionOk="0" h="2706" w="10006">
                  <a:moveTo>
                    <a:pt x="1" y="0"/>
                  </a:moveTo>
                  <a:lnTo>
                    <a:pt x="1" y="2705"/>
                  </a:lnTo>
                  <a:lnTo>
                    <a:pt x="10005" y="2705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105996" y="3635600"/>
              <a:ext cx="665345" cy="534258"/>
            </a:xfrm>
            <a:custGeom>
              <a:rect b="b" l="l" r="r" t="t"/>
              <a:pathLst>
                <a:path extrusionOk="0" h="4691" w="5842">
                  <a:moveTo>
                    <a:pt x="1" y="0"/>
                  </a:moveTo>
                  <a:lnTo>
                    <a:pt x="1" y="4691"/>
                  </a:lnTo>
                  <a:lnTo>
                    <a:pt x="5841" y="4691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611032" y="2424050"/>
              <a:ext cx="253405" cy="285750"/>
            </a:xfrm>
            <a:custGeom>
              <a:rect b="b" l="l" r="r" t="t"/>
              <a:pathLst>
                <a:path extrusionOk="0" h="2509" w="2225">
                  <a:moveTo>
                    <a:pt x="0" y="1"/>
                  </a:moveTo>
                  <a:lnTo>
                    <a:pt x="0" y="2508"/>
                  </a:lnTo>
                  <a:lnTo>
                    <a:pt x="477" y="2508"/>
                  </a:lnTo>
                  <a:lnTo>
                    <a:pt x="477" y="1328"/>
                  </a:lnTo>
                  <a:cubicBezTo>
                    <a:pt x="477" y="1186"/>
                    <a:pt x="461" y="948"/>
                    <a:pt x="441" y="614"/>
                  </a:cubicBezTo>
                  <a:lnTo>
                    <a:pt x="456" y="614"/>
                  </a:lnTo>
                  <a:lnTo>
                    <a:pt x="1545" y="2508"/>
                  </a:lnTo>
                  <a:lnTo>
                    <a:pt x="2224" y="2508"/>
                  </a:lnTo>
                  <a:lnTo>
                    <a:pt x="2224" y="1"/>
                  </a:lnTo>
                  <a:lnTo>
                    <a:pt x="1743" y="1"/>
                  </a:lnTo>
                  <a:lnTo>
                    <a:pt x="1743" y="1186"/>
                  </a:lnTo>
                  <a:cubicBezTo>
                    <a:pt x="1743" y="1323"/>
                    <a:pt x="1753" y="1551"/>
                    <a:pt x="1768" y="1880"/>
                  </a:cubicBezTo>
                  <a:lnTo>
                    <a:pt x="1758" y="1880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967507" y="2424050"/>
              <a:ext cx="164571" cy="285750"/>
            </a:xfrm>
            <a:custGeom>
              <a:rect b="b" l="l" r="r" t="t"/>
              <a:pathLst>
                <a:path extrusionOk="0" h="2509" w="1445">
                  <a:moveTo>
                    <a:pt x="1" y="1"/>
                  </a:moveTo>
                  <a:lnTo>
                    <a:pt x="1" y="2508"/>
                  </a:lnTo>
                  <a:lnTo>
                    <a:pt x="1445" y="2508"/>
                  </a:lnTo>
                  <a:lnTo>
                    <a:pt x="1445" y="2067"/>
                  </a:lnTo>
                  <a:lnTo>
                    <a:pt x="533" y="2067"/>
                  </a:lnTo>
                  <a:lnTo>
                    <a:pt x="533" y="1424"/>
                  </a:lnTo>
                  <a:lnTo>
                    <a:pt x="1384" y="1424"/>
                  </a:lnTo>
                  <a:lnTo>
                    <a:pt x="1384" y="988"/>
                  </a:lnTo>
                  <a:lnTo>
                    <a:pt x="533" y="988"/>
                  </a:lnTo>
                  <a:lnTo>
                    <a:pt x="533" y="436"/>
                  </a:lnTo>
                  <a:lnTo>
                    <a:pt x="1445" y="436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187883" y="2424050"/>
              <a:ext cx="386087" cy="285750"/>
            </a:xfrm>
            <a:custGeom>
              <a:rect b="b" l="l" r="r" t="t"/>
              <a:pathLst>
                <a:path extrusionOk="0" h="2509" w="3390">
                  <a:moveTo>
                    <a:pt x="1" y="1"/>
                  </a:moveTo>
                  <a:lnTo>
                    <a:pt x="639" y="2508"/>
                  </a:lnTo>
                  <a:lnTo>
                    <a:pt x="1242" y="2508"/>
                  </a:lnTo>
                  <a:lnTo>
                    <a:pt x="1576" y="1196"/>
                  </a:lnTo>
                  <a:cubicBezTo>
                    <a:pt x="1592" y="1135"/>
                    <a:pt x="1617" y="1039"/>
                    <a:pt x="1642" y="902"/>
                  </a:cubicBezTo>
                  <a:cubicBezTo>
                    <a:pt x="1668" y="765"/>
                    <a:pt x="1688" y="664"/>
                    <a:pt x="1693" y="603"/>
                  </a:cubicBezTo>
                  <a:cubicBezTo>
                    <a:pt x="1698" y="654"/>
                    <a:pt x="1713" y="755"/>
                    <a:pt x="1743" y="902"/>
                  </a:cubicBezTo>
                  <a:cubicBezTo>
                    <a:pt x="1774" y="1049"/>
                    <a:pt x="1799" y="1145"/>
                    <a:pt x="1809" y="1191"/>
                  </a:cubicBezTo>
                  <a:lnTo>
                    <a:pt x="2149" y="2508"/>
                  </a:lnTo>
                  <a:lnTo>
                    <a:pt x="2752" y="2508"/>
                  </a:lnTo>
                  <a:lnTo>
                    <a:pt x="3390" y="1"/>
                  </a:lnTo>
                  <a:lnTo>
                    <a:pt x="2868" y="1"/>
                  </a:lnTo>
                  <a:lnTo>
                    <a:pt x="2549" y="1368"/>
                  </a:lnTo>
                  <a:cubicBezTo>
                    <a:pt x="2529" y="1449"/>
                    <a:pt x="2508" y="1561"/>
                    <a:pt x="2483" y="1692"/>
                  </a:cubicBezTo>
                  <a:cubicBezTo>
                    <a:pt x="2458" y="1824"/>
                    <a:pt x="2437" y="1936"/>
                    <a:pt x="2427" y="2027"/>
                  </a:cubicBezTo>
                  <a:cubicBezTo>
                    <a:pt x="2412" y="1931"/>
                    <a:pt x="2397" y="1824"/>
                    <a:pt x="2372" y="1692"/>
                  </a:cubicBezTo>
                  <a:cubicBezTo>
                    <a:pt x="2346" y="1566"/>
                    <a:pt x="2326" y="1470"/>
                    <a:pt x="2311" y="1404"/>
                  </a:cubicBezTo>
                  <a:lnTo>
                    <a:pt x="1946" y="1"/>
                  </a:lnTo>
                  <a:lnTo>
                    <a:pt x="1445" y="1"/>
                  </a:lnTo>
                  <a:lnTo>
                    <a:pt x="1080" y="1404"/>
                  </a:lnTo>
                  <a:cubicBezTo>
                    <a:pt x="1060" y="1480"/>
                    <a:pt x="1034" y="1586"/>
                    <a:pt x="1009" y="1723"/>
                  </a:cubicBezTo>
                  <a:cubicBezTo>
                    <a:pt x="984" y="1860"/>
                    <a:pt x="968" y="1961"/>
                    <a:pt x="963" y="2027"/>
                  </a:cubicBezTo>
                  <a:cubicBezTo>
                    <a:pt x="938" y="1839"/>
                    <a:pt x="898" y="1622"/>
                    <a:pt x="842" y="1368"/>
                  </a:cubicBezTo>
                  <a:lnTo>
                    <a:pt x="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24650" y="2420064"/>
              <a:ext cx="185868" cy="293722"/>
            </a:xfrm>
            <a:custGeom>
              <a:rect b="b" l="l" r="r" t="t"/>
              <a:pathLst>
                <a:path extrusionOk="0" h="2579" w="1632">
                  <a:moveTo>
                    <a:pt x="877" y="0"/>
                  </a:moveTo>
                  <a:cubicBezTo>
                    <a:pt x="614" y="0"/>
                    <a:pt x="401" y="66"/>
                    <a:pt x="254" y="193"/>
                  </a:cubicBezTo>
                  <a:cubicBezTo>
                    <a:pt x="102" y="319"/>
                    <a:pt x="26" y="491"/>
                    <a:pt x="26" y="714"/>
                  </a:cubicBezTo>
                  <a:cubicBezTo>
                    <a:pt x="26" y="831"/>
                    <a:pt x="51" y="932"/>
                    <a:pt x="97" y="1023"/>
                  </a:cubicBezTo>
                  <a:cubicBezTo>
                    <a:pt x="142" y="1109"/>
                    <a:pt x="203" y="1185"/>
                    <a:pt x="279" y="1251"/>
                  </a:cubicBezTo>
                  <a:cubicBezTo>
                    <a:pt x="355" y="1317"/>
                    <a:pt x="472" y="1388"/>
                    <a:pt x="624" y="1459"/>
                  </a:cubicBezTo>
                  <a:cubicBezTo>
                    <a:pt x="786" y="1540"/>
                    <a:pt x="897" y="1596"/>
                    <a:pt x="948" y="1631"/>
                  </a:cubicBezTo>
                  <a:cubicBezTo>
                    <a:pt x="1004" y="1667"/>
                    <a:pt x="1044" y="1702"/>
                    <a:pt x="1069" y="1743"/>
                  </a:cubicBezTo>
                  <a:cubicBezTo>
                    <a:pt x="1095" y="1778"/>
                    <a:pt x="1110" y="1824"/>
                    <a:pt x="1110" y="1874"/>
                  </a:cubicBezTo>
                  <a:cubicBezTo>
                    <a:pt x="1110" y="1960"/>
                    <a:pt x="1080" y="2026"/>
                    <a:pt x="1019" y="2072"/>
                  </a:cubicBezTo>
                  <a:cubicBezTo>
                    <a:pt x="953" y="2118"/>
                    <a:pt x="867" y="2138"/>
                    <a:pt x="750" y="2138"/>
                  </a:cubicBezTo>
                  <a:cubicBezTo>
                    <a:pt x="654" y="2138"/>
                    <a:pt x="543" y="2123"/>
                    <a:pt x="426" y="2092"/>
                  </a:cubicBezTo>
                  <a:cubicBezTo>
                    <a:pt x="310" y="2062"/>
                    <a:pt x="168" y="2006"/>
                    <a:pt x="1" y="1930"/>
                  </a:cubicBezTo>
                  <a:lnTo>
                    <a:pt x="1" y="2427"/>
                  </a:lnTo>
                  <a:cubicBezTo>
                    <a:pt x="203" y="2528"/>
                    <a:pt x="441" y="2578"/>
                    <a:pt x="710" y="2578"/>
                  </a:cubicBezTo>
                  <a:cubicBezTo>
                    <a:pt x="999" y="2578"/>
                    <a:pt x="1226" y="2513"/>
                    <a:pt x="1389" y="2381"/>
                  </a:cubicBezTo>
                  <a:cubicBezTo>
                    <a:pt x="1551" y="2249"/>
                    <a:pt x="1632" y="2072"/>
                    <a:pt x="1632" y="1844"/>
                  </a:cubicBezTo>
                  <a:cubicBezTo>
                    <a:pt x="1632" y="1682"/>
                    <a:pt x="1586" y="1545"/>
                    <a:pt x="1500" y="1434"/>
                  </a:cubicBezTo>
                  <a:cubicBezTo>
                    <a:pt x="1414" y="1322"/>
                    <a:pt x="1252" y="1206"/>
                    <a:pt x="1019" y="1094"/>
                  </a:cubicBezTo>
                  <a:cubicBezTo>
                    <a:pt x="841" y="1013"/>
                    <a:pt x="730" y="952"/>
                    <a:pt x="684" y="922"/>
                  </a:cubicBezTo>
                  <a:cubicBezTo>
                    <a:pt x="634" y="887"/>
                    <a:pt x="603" y="856"/>
                    <a:pt x="578" y="821"/>
                  </a:cubicBezTo>
                  <a:cubicBezTo>
                    <a:pt x="558" y="785"/>
                    <a:pt x="548" y="745"/>
                    <a:pt x="548" y="694"/>
                  </a:cubicBezTo>
                  <a:cubicBezTo>
                    <a:pt x="548" y="623"/>
                    <a:pt x="573" y="562"/>
                    <a:pt x="629" y="512"/>
                  </a:cubicBezTo>
                  <a:cubicBezTo>
                    <a:pt x="679" y="466"/>
                    <a:pt x="760" y="441"/>
                    <a:pt x="857" y="441"/>
                  </a:cubicBezTo>
                  <a:cubicBezTo>
                    <a:pt x="943" y="441"/>
                    <a:pt x="1029" y="456"/>
                    <a:pt x="1115" y="476"/>
                  </a:cubicBezTo>
                  <a:cubicBezTo>
                    <a:pt x="1206" y="497"/>
                    <a:pt x="1313" y="537"/>
                    <a:pt x="1449" y="593"/>
                  </a:cubicBezTo>
                  <a:lnTo>
                    <a:pt x="1622" y="177"/>
                  </a:lnTo>
                  <a:cubicBezTo>
                    <a:pt x="1490" y="122"/>
                    <a:pt x="1368" y="76"/>
                    <a:pt x="1247" y="46"/>
                  </a:cubicBezTo>
                  <a:cubicBezTo>
                    <a:pt x="1130" y="15"/>
                    <a:pt x="100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631760" y="2860244"/>
              <a:ext cx="784702" cy="38723"/>
            </a:xfrm>
            <a:custGeom>
              <a:rect b="b" l="l" r="r" t="t"/>
              <a:pathLst>
                <a:path extrusionOk="0" h="340" w="6890">
                  <a:moveTo>
                    <a:pt x="1" y="0"/>
                  </a:moveTo>
                  <a:lnTo>
                    <a:pt x="1" y="340"/>
                  </a:lnTo>
                  <a:lnTo>
                    <a:pt x="6890" y="340"/>
                  </a:lnTo>
                  <a:lnTo>
                    <a:pt x="68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31760" y="2968097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631760" y="3076519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631760" y="3184372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631760" y="3292908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0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1631760" y="3400761"/>
              <a:ext cx="1139583" cy="38723"/>
            </a:xfrm>
            <a:custGeom>
              <a:rect b="b" l="l" r="r" t="t"/>
              <a:pathLst>
                <a:path extrusionOk="0" h="340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1631760" y="3509183"/>
              <a:ext cx="1139583" cy="38836"/>
            </a:xfrm>
            <a:custGeom>
              <a:rect b="b" l="l" r="r" t="t"/>
              <a:pathLst>
                <a:path extrusionOk="0" h="341" w="10006">
                  <a:moveTo>
                    <a:pt x="1" y="1"/>
                  </a:moveTo>
                  <a:lnTo>
                    <a:pt x="1" y="340"/>
                  </a:lnTo>
                  <a:lnTo>
                    <a:pt x="10005" y="340"/>
                  </a:lnTo>
                  <a:lnTo>
                    <a:pt x="100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1631760" y="3630931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1631760" y="3750970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1631760" y="3871008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1631760" y="3990933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1"/>
                  </a:moveTo>
                  <a:lnTo>
                    <a:pt x="1" y="325"/>
                  </a:lnTo>
                  <a:lnTo>
                    <a:pt x="2959" y="32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631760" y="4110972"/>
              <a:ext cx="337114" cy="37014"/>
            </a:xfrm>
            <a:custGeom>
              <a:rect b="b" l="l" r="r" t="t"/>
              <a:pathLst>
                <a:path extrusionOk="0" h="325" w="2960">
                  <a:moveTo>
                    <a:pt x="1" y="0"/>
                  </a:moveTo>
                  <a:lnTo>
                    <a:pt x="1" y="324"/>
                  </a:lnTo>
                  <a:lnTo>
                    <a:pt x="2959" y="32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841203" y="1727164"/>
              <a:ext cx="173227" cy="272994"/>
            </a:xfrm>
            <a:custGeom>
              <a:rect b="b" l="l" r="r" t="t"/>
              <a:pathLst>
                <a:path extrusionOk="0" h="2397" w="1521">
                  <a:moveTo>
                    <a:pt x="1029" y="31"/>
                  </a:moveTo>
                  <a:cubicBezTo>
                    <a:pt x="1004" y="41"/>
                    <a:pt x="978" y="61"/>
                    <a:pt x="958" y="81"/>
                  </a:cubicBezTo>
                  <a:lnTo>
                    <a:pt x="958" y="81"/>
                  </a:lnTo>
                  <a:cubicBezTo>
                    <a:pt x="938" y="107"/>
                    <a:pt x="917" y="137"/>
                    <a:pt x="897" y="162"/>
                  </a:cubicBezTo>
                  <a:lnTo>
                    <a:pt x="897" y="162"/>
                  </a:lnTo>
                  <a:cubicBezTo>
                    <a:pt x="755" y="355"/>
                    <a:pt x="644" y="563"/>
                    <a:pt x="527" y="770"/>
                  </a:cubicBezTo>
                  <a:lnTo>
                    <a:pt x="527" y="770"/>
                  </a:lnTo>
                  <a:cubicBezTo>
                    <a:pt x="380" y="1044"/>
                    <a:pt x="234" y="1312"/>
                    <a:pt x="122" y="1601"/>
                  </a:cubicBezTo>
                  <a:lnTo>
                    <a:pt x="122" y="1601"/>
                  </a:lnTo>
                  <a:cubicBezTo>
                    <a:pt x="66" y="1743"/>
                    <a:pt x="16" y="1895"/>
                    <a:pt x="6" y="2052"/>
                  </a:cubicBezTo>
                  <a:lnTo>
                    <a:pt x="6" y="2052"/>
                  </a:lnTo>
                  <a:cubicBezTo>
                    <a:pt x="1" y="2128"/>
                    <a:pt x="11" y="2214"/>
                    <a:pt x="51" y="2280"/>
                  </a:cubicBezTo>
                  <a:lnTo>
                    <a:pt x="51" y="2280"/>
                  </a:lnTo>
                  <a:cubicBezTo>
                    <a:pt x="132" y="2396"/>
                    <a:pt x="310" y="2396"/>
                    <a:pt x="426" y="2320"/>
                  </a:cubicBezTo>
                  <a:lnTo>
                    <a:pt x="426" y="2320"/>
                  </a:lnTo>
                  <a:cubicBezTo>
                    <a:pt x="537" y="2244"/>
                    <a:pt x="598" y="2118"/>
                    <a:pt x="664" y="2001"/>
                  </a:cubicBezTo>
                  <a:lnTo>
                    <a:pt x="664" y="2001"/>
                  </a:lnTo>
                  <a:cubicBezTo>
                    <a:pt x="928" y="1550"/>
                    <a:pt x="1155" y="1069"/>
                    <a:pt x="1399" y="603"/>
                  </a:cubicBezTo>
                  <a:lnTo>
                    <a:pt x="1399" y="603"/>
                  </a:lnTo>
                  <a:cubicBezTo>
                    <a:pt x="1439" y="527"/>
                    <a:pt x="1480" y="446"/>
                    <a:pt x="1495" y="355"/>
                  </a:cubicBezTo>
                  <a:lnTo>
                    <a:pt x="1495" y="355"/>
                  </a:lnTo>
                  <a:cubicBezTo>
                    <a:pt x="1520" y="157"/>
                    <a:pt x="1333" y="0"/>
                    <a:pt x="1155" y="0"/>
                  </a:cubicBezTo>
                  <a:lnTo>
                    <a:pt x="1155" y="0"/>
                  </a:lnTo>
                  <a:cubicBezTo>
                    <a:pt x="1110" y="0"/>
                    <a:pt x="1069" y="5"/>
                    <a:pt x="1029" y="31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888467" y="1675800"/>
              <a:ext cx="146690" cy="198624"/>
            </a:xfrm>
            <a:custGeom>
              <a:rect b="b" l="l" r="r" t="t"/>
              <a:pathLst>
                <a:path extrusionOk="0" h="1744" w="1288">
                  <a:moveTo>
                    <a:pt x="1284" y="0"/>
                  </a:moveTo>
                  <a:cubicBezTo>
                    <a:pt x="1238" y="0"/>
                    <a:pt x="852" y="77"/>
                    <a:pt x="842" y="77"/>
                  </a:cubicBezTo>
                  <a:cubicBezTo>
                    <a:pt x="452" y="208"/>
                    <a:pt x="1" y="1272"/>
                    <a:pt x="1" y="1272"/>
                  </a:cubicBezTo>
                  <a:lnTo>
                    <a:pt x="984" y="1743"/>
                  </a:lnTo>
                  <a:lnTo>
                    <a:pt x="1288" y="1"/>
                  </a:lnTo>
                  <a:cubicBezTo>
                    <a:pt x="1287" y="0"/>
                    <a:pt x="1286" y="0"/>
                    <a:pt x="1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2355187" y="2585544"/>
              <a:ext cx="1367" cy="5353"/>
            </a:xfrm>
            <a:custGeom>
              <a:rect b="b" l="l" r="r" t="t"/>
              <a:pathLst>
                <a:path extrusionOk="0" h="47" w="12">
                  <a:moveTo>
                    <a:pt x="11" y="1"/>
                  </a:moveTo>
                  <a:lnTo>
                    <a:pt x="11" y="1"/>
                  </a:lnTo>
                  <a:cubicBezTo>
                    <a:pt x="6" y="16"/>
                    <a:pt x="1" y="31"/>
                    <a:pt x="1" y="47"/>
                  </a:cubicBezTo>
                  <a:cubicBezTo>
                    <a:pt x="6" y="31"/>
                    <a:pt x="6" y="16"/>
                    <a:pt x="11" y="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2473518" y="2624836"/>
              <a:ext cx="114" cy="114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2468279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21" y="10"/>
                  </a:moveTo>
                  <a:cubicBezTo>
                    <a:pt x="16" y="5"/>
                    <a:pt x="11" y="0"/>
                    <a:pt x="1" y="0"/>
                  </a:cubicBezTo>
                  <a:cubicBezTo>
                    <a:pt x="11" y="0"/>
                    <a:pt x="16" y="5"/>
                    <a:pt x="2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501193" y="2618458"/>
              <a:ext cx="1253" cy="1253"/>
            </a:xfrm>
            <a:custGeom>
              <a:rect b="b" l="l" r="r" t="t"/>
              <a:pathLst>
                <a:path extrusionOk="0" h="11" w="11">
                  <a:moveTo>
                    <a:pt x="1" y="11"/>
                  </a:moveTo>
                  <a:cubicBezTo>
                    <a:pt x="6" y="6"/>
                    <a:pt x="6" y="1"/>
                    <a:pt x="11" y="1"/>
                  </a:cubicBezTo>
                  <a:cubicBezTo>
                    <a:pt x="6" y="1"/>
                    <a:pt x="6" y="6"/>
                    <a:pt x="1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503471" y="2616750"/>
              <a:ext cx="1253" cy="683"/>
            </a:xfrm>
            <a:custGeom>
              <a:rect b="b" l="l" r="r" t="t"/>
              <a:pathLst>
                <a:path extrusionOk="0" h="6" w="11">
                  <a:moveTo>
                    <a:pt x="11" y="0"/>
                  </a:moveTo>
                  <a:cubicBezTo>
                    <a:pt x="6" y="0"/>
                    <a:pt x="6" y="6"/>
                    <a:pt x="1" y="6"/>
                  </a:cubicBezTo>
                  <a:cubicBezTo>
                    <a:pt x="6" y="6"/>
                    <a:pt x="6" y="0"/>
                    <a:pt x="1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837786" y="1997650"/>
              <a:ext cx="647351" cy="209785"/>
            </a:xfrm>
            <a:custGeom>
              <a:rect b="b" l="l" r="r" t="t"/>
              <a:pathLst>
                <a:path extrusionOk="0" h="1842" w="5684">
                  <a:moveTo>
                    <a:pt x="2268" y="1"/>
                  </a:moveTo>
                  <a:cubicBezTo>
                    <a:pt x="1966" y="1"/>
                    <a:pt x="1663" y="107"/>
                    <a:pt x="1383" y="224"/>
                  </a:cubicBezTo>
                  <a:cubicBezTo>
                    <a:pt x="1109" y="335"/>
                    <a:pt x="826" y="432"/>
                    <a:pt x="552" y="553"/>
                  </a:cubicBezTo>
                  <a:cubicBezTo>
                    <a:pt x="390" y="629"/>
                    <a:pt x="157" y="700"/>
                    <a:pt x="71" y="883"/>
                  </a:cubicBezTo>
                  <a:cubicBezTo>
                    <a:pt x="66" y="893"/>
                    <a:pt x="61" y="908"/>
                    <a:pt x="56" y="923"/>
                  </a:cubicBezTo>
                  <a:cubicBezTo>
                    <a:pt x="0" y="1090"/>
                    <a:pt x="76" y="1273"/>
                    <a:pt x="157" y="1414"/>
                  </a:cubicBezTo>
                  <a:cubicBezTo>
                    <a:pt x="208" y="1506"/>
                    <a:pt x="350" y="1754"/>
                    <a:pt x="446" y="1774"/>
                  </a:cubicBezTo>
                  <a:cubicBezTo>
                    <a:pt x="662" y="1822"/>
                    <a:pt x="882" y="1842"/>
                    <a:pt x="1102" y="1842"/>
                  </a:cubicBezTo>
                  <a:cubicBezTo>
                    <a:pt x="1300" y="1842"/>
                    <a:pt x="1498" y="1826"/>
                    <a:pt x="1692" y="1799"/>
                  </a:cubicBezTo>
                  <a:cubicBezTo>
                    <a:pt x="1945" y="1769"/>
                    <a:pt x="2194" y="1723"/>
                    <a:pt x="2442" y="1673"/>
                  </a:cubicBezTo>
                  <a:cubicBezTo>
                    <a:pt x="2568" y="1647"/>
                    <a:pt x="2710" y="1622"/>
                    <a:pt x="2842" y="1577"/>
                  </a:cubicBezTo>
                  <a:cubicBezTo>
                    <a:pt x="2974" y="1622"/>
                    <a:pt x="3121" y="1647"/>
                    <a:pt x="3247" y="1673"/>
                  </a:cubicBezTo>
                  <a:cubicBezTo>
                    <a:pt x="3495" y="1723"/>
                    <a:pt x="3744" y="1769"/>
                    <a:pt x="3992" y="1799"/>
                  </a:cubicBezTo>
                  <a:cubicBezTo>
                    <a:pt x="4189" y="1826"/>
                    <a:pt x="4387" y="1842"/>
                    <a:pt x="4584" y="1842"/>
                  </a:cubicBezTo>
                  <a:cubicBezTo>
                    <a:pt x="4803" y="1842"/>
                    <a:pt x="5022" y="1822"/>
                    <a:pt x="5238" y="1774"/>
                  </a:cubicBezTo>
                  <a:cubicBezTo>
                    <a:pt x="5334" y="1754"/>
                    <a:pt x="5481" y="1506"/>
                    <a:pt x="5527" y="1414"/>
                  </a:cubicBezTo>
                  <a:cubicBezTo>
                    <a:pt x="5613" y="1273"/>
                    <a:pt x="5684" y="1090"/>
                    <a:pt x="5633" y="923"/>
                  </a:cubicBezTo>
                  <a:cubicBezTo>
                    <a:pt x="5628" y="908"/>
                    <a:pt x="5623" y="893"/>
                    <a:pt x="5613" y="883"/>
                  </a:cubicBezTo>
                  <a:cubicBezTo>
                    <a:pt x="5532" y="700"/>
                    <a:pt x="5299" y="629"/>
                    <a:pt x="5137" y="553"/>
                  </a:cubicBezTo>
                  <a:cubicBezTo>
                    <a:pt x="4863" y="432"/>
                    <a:pt x="4579" y="335"/>
                    <a:pt x="4301" y="224"/>
                  </a:cubicBezTo>
                  <a:cubicBezTo>
                    <a:pt x="4021" y="107"/>
                    <a:pt x="3721" y="1"/>
                    <a:pt x="3417" y="1"/>
                  </a:cubicBezTo>
                  <a:cubicBezTo>
                    <a:pt x="3352" y="1"/>
                    <a:pt x="3287" y="6"/>
                    <a:pt x="3222" y="16"/>
                  </a:cubicBezTo>
                  <a:cubicBezTo>
                    <a:pt x="3085" y="37"/>
                    <a:pt x="2958" y="92"/>
                    <a:pt x="2842" y="168"/>
                  </a:cubicBezTo>
                  <a:cubicBezTo>
                    <a:pt x="2730" y="92"/>
                    <a:pt x="2599" y="37"/>
                    <a:pt x="2462" y="16"/>
                  </a:cubicBezTo>
                  <a:cubicBezTo>
                    <a:pt x="2398" y="6"/>
                    <a:pt x="2333" y="1"/>
                    <a:pt x="2268" y="1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2009646" y="1641747"/>
              <a:ext cx="309325" cy="406929"/>
            </a:xfrm>
            <a:custGeom>
              <a:rect b="b" l="l" r="r" t="t"/>
              <a:pathLst>
                <a:path extrusionOk="0" h="3573" w="2716">
                  <a:moveTo>
                    <a:pt x="1353" y="1"/>
                  </a:moveTo>
                  <a:cubicBezTo>
                    <a:pt x="690" y="6"/>
                    <a:pt x="1" y="325"/>
                    <a:pt x="1" y="325"/>
                  </a:cubicBezTo>
                  <a:cubicBezTo>
                    <a:pt x="6" y="376"/>
                    <a:pt x="11" y="426"/>
                    <a:pt x="11" y="472"/>
                  </a:cubicBezTo>
                  <a:cubicBezTo>
                    <a:pt x="36" y="847"/>
                    <a:pt x="61" y="1227"/>
                    <a:pt x="87" y="1601"/>
                  </a:cubicBezTo>
                  <a:cubicBezTo>
                    <a:pt x="102" y="1829"/>
                    <a:pt x="117" y="2057"/>
                    <a:pt x="132" y="2290"/>
                  </a:cubicBezTo>
                  <a:cubicBezTo>
                    <a:pt x="148" y="2533"/>
                    <a:pt x="183" y="2746"/>
                    <a:pt x="107" y="2984"/>
                  </a:cubicBezTo>
                  <a:cubicBezTo>
                    <a:pt x="87" y="3060"/>
                    <a:pt x="56" y="3141"/>
                    <a:pt x="92" y="3207"/>
                  </a:cubicBezTo>
                  <a:cubicBezTo>
                    <a:pt x="117" y="3263"/>
                    <a:pt x="173" y="3293"/>
                    <a:pt x="224" y="3319"/>
                  </a:cubicBezTo>
                  <a:cubicBezTo>
                    <a:pt x="325" y="3369"/>
                    <a:pt x="431" y="3415"/>
                    <a:pt x="538" y="3455"/>
                  </a:cubicBezTo>
                  <a:cubicBezTo>
                    <a:pt x="771" y="3541"/>
                    <a:pt x="1017" y="3573"/>
                    <a:pt x="1265" y="3573"/>
                  </a:cubicBezTo>
                  <a:cubicBezTo>
                    <a:pt x="1560" y="3573"/>
                    <a:pt x="1860" y="3528"/>
                    <a:pt x="2148" y="3476"/>
                  </a:cubicBezTo>
                  <a:cubicBezTo>
                    <a:pt x="2321" y="3445"/>
                    <a:pt x="2503" y="3400"/>
                    <a:pt x="2620" y="3263"/>
                  </a:cubicBezTo>
                  <a:cubicBezTo>
                    <a:pt x="2640" y="3243"/>
                    <a:pt x="2655" y="3217"/>
                    <a:pt x="2665" y="3187"/>
                  </a:cubicBezTo>
                  <a:cubicBezTo>
                    <a:pt x="2685" y="3121"/>
                    <a:pt x="2660" y="3050"/>
                    <a:pt x="2640" y="2984"/>
                  </a:cubicBezTo>
                  <a:cubicBezTo>
                    <a:pt x="2625" y="2929"/>
                    <a:pt x="2609" y="2868"/>
                    <a:pt x="2599" y="2807"/>
                  </a:cubicBezTo>
                  <a:cubicBezTo>
                    <a:pt x="2549" y="2539"/>
                    <a:pt x="2589" y="2255"/>
                    <a:pt x="2604" y="1981"/>
                  </a:cubicBezTo>
                  <a:cubicBezTo>
                    <a:pt x="2625" y="1723"/>
                    <a:pt x="2640" y="1465"/>
                    <a:pt x="2655" y="1206"/>
                  </a:cubicBezTo>
                  <a:lnTo>
                    <a:pt x="2716" y="325"/>
                  </a:lnTo>
                  <a:cubicBezTo>
                    <a:pt x="2716" y="325"/>
                    <a:pt x="2027" y="6"/>
                    <a:pt x="1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2127977" y="1750283"/>
              <a:ext cx="43962" cy="50795"/>
            </a:xfrm>
            <a:custGeom>
              <a:rect b="b" l="l" r="r" t="t"/>
              <a:pathLst>
                <a:path extrusionOk="0" h="446" w="386">
                  <a:moveTo>
                    <a:pt x="198" y="0"/>
                  </a:moveTo>
                  <a:lnTo>
                    <a:pt x="188" y="0"/>
                  </a:lnTo>
                  <a:lnTo>
                    <a:pt x="0" y="0"/>
                  </a:lnTo>
                  <a:lnTo>
                    <a:pt x="188" y="436"/>
                  </a:lnTo>
                  <a:lnTo>
                    <a:pt x="188" y="446"/>
                  </a:lnTo>
                  <a:lnTo>
                    <a:pt x="193" y="441"/>
                  </a:lnTo>
                  <a:lnTo>
                    <a:pt x="198" y="446"/>
                  </a:lnTo>
                  <a:lnTo>
                    <a:pt x="198" y="43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115222" y="1783653"/>
              <a:ext cx="64120" cy="285750"/>
            </a:xfrm>
            <a:custGeom>
              <a:rect b="b" l="l" r="r" t="t"/>
              <a:pathLst>
                <a:path extrusionOk="0" h="2509" w="563">
                  <a:moveTo>
                    <a:pt x="310" y="21"/>
                  </a:moveTo>
                  <a:lnTo>
                    <a:pt x="229" y="1"/>
                  </a:lnTo>
                  <a:lnTo>
                    <a:pt x="1" y="1946"/>
                  </a:lnTo>
                  <a:lnTo>
                    <a:pt x="305" y="2498"/>
                  </a:lnTo>
                  <a:lnTo>
                    <a:pt x="305" y="2508"/>
                  </a:lnTo>
                  <a:lnTo>
                    <a:pt x="310" y="2503"/>
                  </a:lnTo>
                  <a:lnTo>
                    <a:pt x="315" y="2508"/>
                  </a:lnTo>
                  <a:lnTo>
                    <a:pt x="315" y="2498"/>
                  </a:lnTo>
                  <a:lnTo>
                    <a:pt x="563" y="194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095633" y="1683886"/>
              <a:ext cx="108537" cy="91795"/>
            </a:xfrm>
            <a:custGeom>
              <a:rect b="b" l="l" r="r" t="t"/>
              <a:pathLst>
                <a:path extrusionOk="0" h="806" w="953">
                  <a:moveTo>
                    <a:pt x="0" y="0"/>
                  </a:moveTo>
                  <a:lnTo>
                    <a:pt x="477" y="80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089255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244" y="704"/>
                  </a:moveTo>
                  <a:lnTo>
                    <a:pt x="436" y="801"/>
                  </a:lnTo>
                  <a:cubicBezTo>
                    <a:pt x="436" y="786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074335" y="1661905"/>
              <a:ext cx="42709" cy="106943"/>
            </a:xfrm>
            <a:custGeom>
              <a:rect b="b" l="l" r="r" t="t"/>
              <a:pathLst>
                <a:path extrusionOk="0" h="939" w="375">
                  <a:moveTo>
                    <a:pt x="0" y="47"/>
                  </a:moveTo>
                  <a:lnTo>
                    <a:pt x="41" y="938"/>
                  </a:lnTo>
                  <a:lnTo>
                    <a:pt x="375" y="735"/>
                  </a:lnTo>
                  <a:lnTo>
                    <a:pt x="132" y="3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160208" y="1665436"/>
              <a:ext cx="49770" cy="91226"/>
            </a:xfrm>
            <a:custGeom>
              <a:rect b="b" l="l" r="r" t="t"/>
              <a:pathLst>
                <a:path extrusionOk="0" h="801" w="437">
                  <a:moveTo>
                    <a:pt x="1" y="801"/>
                  </a:moveTo>
                  <a:lnTo>
                    <a:pt x="219" y="710"/>
                  </a:lnTo>
                  <a:lnTo>
                    <a:pt x="436" y="0"/>
                  </a:lnTo>
                  <a:cubicBezTo>
                    <a:pt x="436" y="0"/>
                    <a:pt x="1" y="786"/>
                    <a:pt x="1" y="801"/>
                  </a:cubicBezTo>
                  <a:close/>
                </a:path>
              </a:pathLst>
            </a:custGeom>
            <a:solidFill>
              <a:srgbClr val="C2C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185036" y="1661905"/>
              <a:ext cx="39406" cy="106943"/>
            </a:xfrm>
            <a:custGeom>
              <a:rect b="b" l="l" r="r" t="t"/>
              <a:pathLst>
                <a:path extrusionOk="0" h="939" w="346">
                  <a:moveTo>
                    <a:pt x="218" y="31"/>
                  </a:moveTo>
                  <a:lnTo>
                    <a:pt x="1" y="741"/>
                  </a:lnTo>
                  <a:lnTo>
                    <a:pt x="310" y="938"/>
                  </a:lnTo>
                  <a:lnTo>
                    <a:pt x="345" y="4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3EB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039713" y="1499841"/>
              <a:ext cx="216960" cy="195094"/>
            </a:xfrm>
            <a:custGeom>
              <a:rect b="b" l="l" r="r" t="t"/>
              <a:pathLst>
                <a:path extrusionOk="0" h="1713" w="1905">
                  <a:moveTo>
                    <a:pt x="375" y="71"/>
                  </a:moveTo>
                  <a:cubicBezTo>
                    <a:pt x="0" y="132"/>
                    <a:pt x="56" y="629"/>
                    <a:pt x="56" y="629"/>
                  </a:cubicBezTo>
                  <a:lnTo>
                    <a:pt x="56" y="629"/>
                  </a:lnTo>
                  <a:cubicBezTo>
                    <a:pt x="96" y="1454"/>
                    <a:pt x="334" y="1713"/>
                    <a:pt x="334" y="1713"/>
                  </a:cubicBezTo>
                  <a:lnTo>
                    <a:pt x="334" y="1713"/>
                  </a:lnTo>
                  <a:lnTo>
                    <a:pt x="1575" y="1713"/>
                  </a:lnTo>
                  <a:cubicBezTo>
                    <a:pt x="1879" y="1323"/>
                    <a:pt x="1905" y="426"/>
                    <a:pt x="1905" y="426"/>
                  </a:cubicBezTo>
                  <a:lnTo>
                    <a:pt x="1905" y="426"/>
                  </a:lnTo>
                  <a:cubicBezTo>
                    <a:pt x="1798" y="87"/>
                    <a:pt x="1434" y="1"/>
                    <a:pt x="1074" y="1"/>
                  </a:cubicBezTo>
                  <a:lnTo>
                    <a:pt x="1074" y="1"/>
                  </a:lnTo>
                  <a:cubicBezTo>
                    <a:pt x="800" y="1"/>
                    <a:pt x="532" y="46"/>
                    <a:pt x="375" y="71"/>
                  </a:cubicBez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2060441" y="1540272"/>
              <a:ext cx="180630" cy="190424"/>
            </a:xfrm>
            <a:custGeom>
              <a:rect b="b" l="l" r="r" t="t"/>
              <a:pathLst>
                <a:path extrusionOk="0" h="1672" w="1586">
                  <a:moveTo>
                    <a:pt x="0" y="162"/>
                  </a:moveTo>
                  <a:cubicBezTo>
                    <a:pt x="0" y="162"/>
                    <a:pt x="76" y="1297"/>
                    <a:pt x="264" y="1474"/>
                  </a:cubicBezTo>
                  <a:lnTo>
                    <a:pt x="264" y="1474"/>
                  </a:lnTo>
                  <a:cubicBezTo>
                    <a:pt x="315" y="1525"/>
                    <a:pt x="710" y="1667"/>
                    <a:pt x="791" y="1672"/>
                  </a:cubicBezTo>
                  <a:lnTo>
                    <a:pt x="791" y="1672"/>
                  </a:lnTo>
                  <a:cubicBezTo>
                    <a:pt x="877" y="1667"/>
                    <a:pt x="1272" y="1525"/>
                    <a:pt x="1323" y="1474"/>
                  </a:cubicBezTo>
                  <a:lnTo>
                    <a:pt x="1323" y="1474"/>
                  </a:lnTo>
                  <a:cubicBezTo>
                    <a:pt x="1510" y="1297"/>
                    <a:pt x="1586" y="162"/>
                    <a:pt x="1586" y="162"/>
                  </a:cubicBezTo>
                  <a:lnTo>
                    <a:pt x="1586" y="162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2221367" y="1547675"/>
              <a:ext cx="23234" cy="84962"/>
            </a:xfrm>
            <a:custGeom>
              <a:rect b="b" l="l" r="r" t="t"/>
              <a:pathLst>
                <a:path extrusionOk="0" h="746" w="204">
                  <a:moveTo>
                    <a:pt x="1" y="31"/>
                  </a:moveTo>
                  <a:lnTo>
                    <a:pt x="87" y="74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0411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2226606" y="1580589"/>
              <a:ext cx="46809" cy="78015"/>
            </a:xfrm>
            <a:custGeom>
              <a:rect b="b" l="l" r="r" t="t"/>
              <a:pathLst>
                <a:path extrusionOk="0" h="685" w="411">
                  <a:moveTo>
                    <a:pt x="102" y="67"/>
                  </a:moveTo>
                  <a:lnTo>
                    <a:pt x="0" y="685"/>
                  </a:lnTo>
                  <a:cubicBezTo>
                    <a:pt x="289" y="619"/>
                    <a:pt x="411" y="274"/>
                    <a:pt x="335" y="92"/>
                  </a:cubicBezTo>
                  <a:lnTo>
                    <a:pt x="335" y="92"/>
                  </a:lnTo>
                  <a:cubicBezTo>
                    <a:pt x="309" y="31"/>
                    <a:pt x="259" y="1"/>
                    <a:pt x="213" y="1"/>
                  </a:cubicBezTo>
                  <a:lnTo>
                    <a:pt x="213" y="1"/>
                  </a:lnTo>
                  <a:cubicBezTo>
                    <a:pt x="167" y="1"/>
                    <a:pt x="122" y="26"/>
                    <a:pt x="102" y="67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2091532" y="1531047"/>
              <a:ext cx="133479" cy="63665"/>
            </a:xfrm>
            <a:custGeom>
              <a:rect b="b" l="l" r="r" t="t"/>
              <a:pathLst>
                <a:path extrusionOk="0" h="559" w="1172">
                  <a:moveTo>
                    <a:pt x="320" y="0"/>
                  </a:moveTo>
                  <a:lnTo>
                    <a:pt x="1" y="162"/>
                  </a:lnTo>
                  <a:cubicBezTo>
                    <a:pt x="1" y="162"/>
                    <a:pt x="296" y="558"/>
                    <a:pt x="897" y="558"/>
                  </a:cubicBezTo>
                  <a:cubicBezTo>
                    <a:pt x="982" y="558"/>
                    <a:pt x="1073" y="550"/>
                    <a:pt x="1171" y="532"/>
                  </a:cubicBezTo>
                  <a:cubicBezTo>
                    <a:pt x="1171" y="532"/>
                    <a:pt x="502" y="426"/>
                    <a:pt x="320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2035043" y="1439253"/>
              <a:ext cx="259783" cy="183021"/>
            </a:xfrm>
            <a:custGeom>
              <a:rect b="b" l="l" r="r" t="t"/>
              <a:pathLst>
                <a:path extrusionOk="0" h="1607" w="2281">
                  <a:moveTo>
                    <a:pt x="1238" y="0"/>
                  </a:moveTo>
                  <a:cubicBezTo>
                    <a:pt x="1229" y="0"/>
                    <a:pt x="1220" y="0"/>
                    <a:pt x="1211" y="1"/>
                  </a:cubicBezTo>
                  <a:cubicBezTo>
                    <a:pt x="1095" y="6"/>
                    <a:pt x="978" y="36"/>
                    <a:pt x="872" y="92"/>
                  </a:cubicBezTo>
                  <a:cubicBezTo>
                    <a:pt x="755" y="148"/>
                    <a:pt x="679" y="249"/>
                    <a:pt x="588" y="340"/>
                  </a:cubicBezTo>
                  <a:cubicBezTo>
                    <a:pt x="588" y="340"/>
                    <a:pt x="526" y="320"/>
                    <a:pt x="444" y="320"/>
                  </a:cubicBezTo>
                  <a:cubicBezTo>
                    <a:pt x="356" y="320"/>
                    <a:pt x="246" y="343"/>
                    <a:pt x="163" y="436"/>
                  </a:cubicBezTo>
                  <a:cubicBezTo>
                    <a:pt x="1" y="624"/>
                    <a:pt x="117" y="1227"/>
                    <a:pt x="117" y="1227"/>
                  </a:cubicBezTo>
                  <a:lnTo>
                    <a:pt x="330" y="1606"/>
                  </a:lnTo>
                  <a:lnTo>
                    <a:pt x="588" y="963"/>
                  </a:lnTo>
                  <a:cubicBezTo>
                    <a:pt x="588" y="963"/>
                    <a:pt x="1032" y="1245"/>
                    <a:pt x="1485" y="1245"/>
                  </a:cubicBezTo>
                  <a:cubicBezTo>
                    <a:pt x="1712" y="1245"/>
                    <a:pt x="1941" y="1174"/>
                    <a:pt x="2118" y="963"/>
                  </a:cubicBezTo>
                  <a:lnTo>
                    <a:pt x="2280" y="705"/>
                  </a:lnTo>
                  <a:lnTo>
                    <a:pt x="2280" y="705"/>
                  </a:lnTo>
                  <a:cubicBezTo>
                    <a:pt x="2280" y="705"/>
                    <a:pt x="2208" y="721"/>
                    <a:pt x="2130" y="721"/>
                  </a:cubicBezTo>
                  <a:cubicBezTo>
                    <a:pt x="2058" y="721"/>
                    <a:pt x="1980" y="707"/>
                    <a:pt x="1946" y="654"/>
                  </a:cubicBezTo>
                  <a:cubicBezTo>
                    <a:pt x="1814" y="462"/>
                    <a:pt x="1763" y="249"/>
                    <a:pt x="1571" y="102"/>
                  </a:cubicBezTo>
                  <a:cubicBezTo>
                    <a:pt x="1472" y="31"/>
                    <a:pt x="1356" y="0"/>
                    <a:pt x="1238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2028096" y="1580019"/>
              <a:ext cx="46353" cy="78015"/>
            </a:xfrm>
            <a:custGeom>
              <a:rect b="b" l="l" r="r" t="t"/>
              <a:pathLst>
                <a:path extrusionOk="0" h="685" w="407">
                  <a:moveTo>
                    <a:pt x="77" y="92"/>
                  </a:moveTo>
                  <a:cubicBezTo>
                    <a:pt x="1" y="274"/>
                    <a:pt x="122" y="619"/>
                    <a:pt x="406" y="685"/>
                  </a:cubicBezTo>
                  <a:lnTo>
                    <a:pt x="406" y="685"/>
                  </a:lnTo>
                  <a:lnTo>
                    <a:pt x="310" y="67"/>
                  </a:lnTo>
                  <a:cubicBezTo>
                    <a:pt x="290" y="26"/>
                    <a:pt x="244" y="1"/>
                    <a:pt x="198" y="1"/>
                  </a:cubicBezTo>
                  <a:lnTo>
                    <a:pt x="198" y="1"/>
                  </a:lnTo>
                  <a:cubicBezTo>
                    <a:pt x="153" y="1"/>
                    <a:pt x="102" y="26"/>
                    <a:pt x="77" y="92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2354048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214" y="760"/>
                  </a:moveTo>
                  <a:cubicBezTo>
                    <a:pt x="188" y="796"/>
                    <a:pt x="153" y="836"/>
                    <a:pt x="133" y="877"/>
                  </a:cubicBezTo>
                  <a:lnTo>
                    <a:pt x="133" y="877"/>
                  </a:lnTo>
                  <a:cubicBezTo>
                    <a:pt x="133" y="882"/>
                    <a:pt x="133" y="887"/>
                    <a:pt x="127" y="892"/>
                  </a:cubicBezTo>
                  <a:lnTo>
                    <a:pt x="127" y="892"/>
                  </a:lnTo>
                  <a:cubicBezTo>
                    <a:pt x="133" y="892"/>
                    <a:pt x="133" y="892"/>
                    <a:pt x="138" y="892"/>
                  </a:cubicBezTo>
                  <a:lnTo>
                    <a:pt x="138" y="892"/>
                  </a:lnTo>
                  <a:cubicBezTo>
                    <a:pt x="133" y="892"/>
                    <a:pt x="133" y="892"/>
                    <a:pt x="127" y="897"/>
                  </a:cubicBezTo>
                  <a:lnTo>
                    <a:pt x="127" y="897"/>
                  </a:lnTo>
                  <a:cubicBezTo>
                    <a:pt x="62" y="922"/>
                    <a:pt x="21" y="1135"/>
                    <a:pt x="11" y="1201"/>
                  </a:cubicBezTo>
                  <a:lnTo>
                    <a:pt x="11" y="1201"/>
                  </a:lnTo>
                  <a:cubicBezTo>
                    <a:pt x="1" y="1236"/>
                    <a:pt x="1" y="1277"/>
                    <a:pt x="11" y="1312"/>
                  </a:cubicBezTo>
                  <a:lnTo>
                    <a:pt x="11" y="1312"/>
                  </a:lnTo>
                  <a:cubicBezTo>
                    <a:pt x="31" y="1363"/>
                    <a:pt x="82" y="1398"/>
                    <a:pt x="133" y="1429"/>
                  </a:cubicBezTo>
                  <a:lnTo>
                    <a:pt x="133" y="1429"/>
                  </a:lnTo>
                  <a:cubicBezTo>
                    <a:pt x="229" y="1479"/>
                    <a:pt x="340" y="1515"/>
                    <a:pt x="442" y="1561"/>
                  </a:cubicBezTo>
                  <a:lnTo>
                    <a:pt x="442" y="1561"/>
                  </a:lnTo>
                  <a:cubicBezTo>
                    <a:pt x="634" y="1652"/>
                    <a:pt x="821" y="1773"/>
                    <a:pt x="1019" y="1844"/>
                  </a:cubicBezTo>
                  <a:lnTo>
                    <a:pt x="1019" y="1844"/>
                  </a:lnTo>
                  <a:cubicBezTo>
                    <a:pt x="1242" y="1925"/>
                    <a:pt x="1475" y="1930"/>
                    <a:pt x="1708" y="1966"/>
                  </a:cubicBezTo>
                  <a:lnTo>
                    <a:pt x="1708" y="1966"/>
                  </a:lnTo>
                  <a:cubicBezTo>
                    <a:pt x="1769" y="1976"/>
                    <a:pt x="1865" y="1971"/>
                    <a:pt x="1895" y="1900"/>
                  </a:cubicBezTo>
                  <a:lnTo>
                    <a:pt x="1895" y="1900"/>
                  </a:lnTo>
                  <a:cubicBezTo>
                    <a:pt x="1921" y="1829"/>
                    <a:pt x="1865" y="1718"/>
                    <a:pt x="1824" y="1662"/>
                  </a:cubicBezTo>
                  <a:lnTo>
                    <a:pt x="1824" y="1662"/>
                  </a:lnTo>
                  <a:cubicBezTo>
                    <a:pt x="1824" y="1662"/>
                    <a:pt x="1824" y="1657"/>
                    <a:pt x="1819" y="1657"/>
                  </a:cubicBezTo>
                  <a:lnTo>
                    <a:pt x="1819" y="1657"/>
                  </a:lnTo>
                  <a:cubicBezTo>
                    <a:pt x="1804" y="1631"/>
                    <a:pt x="1784" y="1611"/>
                    <a:pt x="1759" y="1596"/>
                  </a:cubicBezTo>
                  <a:lnTo>
                    <a:pt x="1759" y="1596"/>
                  </a:lnTo>
                  <a:cubicBezTo>
                    <a:pt x="1769" y="1601"/>
                    <a:pt x="1779" y="1606"/>
                    <a:pt x="1784" y="1611"/>
                  </a:cubicBezTo>
                  <a:lnTo>
                    <a:pt x="1784" y="1611"/>
                  </a:lnTo>
                  <a:cubicBezTo>
                    <a:pt x="1779" y="1606"/>
                    <a:pt x="1769" y="1601"/>
                    <a:pt x="1759" y="1596"/>
                  </a:cubicBezTo>
                  <a:lnTo>
                    <a:pt x="1759" y="1596"/>
                  </a:lnTo>
                  <a:cubicBezTo>
                    <a:pt x="1713" y="1555"/>
                    <a:pt x="1657" y="1525"/>
                    <a:pt x="1602" y="1495"/>
                  </a:cubicBezTo>
                  <a:lnTo>
                    <a:pt x="1602" y="1495"/>
                  </a:lnTo>
                  <a:cubicBezTo>
                    <a:pt x="1581" y="1490"/>
                    <a:pt x="1566" y="1479"/>
                    <a:pt x="1546" y="1469"/>
                  </a:cubicBezTo>
                  <a:lnTo>
                    <a:pt x="1546" y="1469"/>
                  </a:lnTo>
                  <a:cubicBezTo>
                    <a:pt x="1465" y="1424"/>
                    <a:pt x="1394" y="1383"/>
                    <a:pt x="1369" y="1368"/>
                  </a:cubicBezTo>
                  <a:lnTo>
                    <a:pt x="1369" y="1368"/>
                  </a:lnTo>
                  <a:cubicBezTo>
                    <a:pt x="1369" y="1368"/>
                    <a:pt x="1363" y="1363"/>
                    <a:pt x="1363" y="1363"/>
                  </a:cubicBezTo>
                  <a:lnTo>
                    <a:pt x="1363" y="1363"/>
                  </a:lnTo>
                  <a:lnTo>
                    <a:pt x="1363" y="1363"/>
                  </a:lnTo>
                  <a:cubicBezTo>
                    <a:pt x="1328" y="1327"/>
                    <a:pt x="740" y="684"/>
                    <a:pt x="710" y="634"/>
                  </a:cubicBezTo>
                  <a:lnTo>
                    <a:pt x="710" y="634"/>
                  </a:lnTo>
                  <a:cubicBezTo>
                    <a:pt x="659" y="390"/>
                    <a:pt x="700" y="41"/>
                    <a:pt x="700" y="41"/>
                  </a:cubicBezTo>
                  <a:lnTo>
                    <a:pt x="700" y="41"/>
                  </a:lnTo>
                  <a:lnTo>
                    <a:pt x="214" y="0"/>
                  </a:lnTo>
                  <a:cubicBezTo>
                    <a:pt x="214" y="0"/>
                    <a:pt x="284" y="436"/>
                    <a:pt x="214" y="760"/>
                  </a:cubicBezTo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2354617" y="2547505"/>
              <a:ext cx="215935" cy="133935"/>
            </a:xfrm>
            <a:custGeom>
              <a:rect b="b" l="l" r="r" t="t"/>
              <a:pathLst>
                <a:path extrusionOk="0" h="1176" w="1896">
                  <a:moveTo>
                    <a:pt x="153" y="46"/>
                  </a:moveTo>
                  <a:cubicBezTo>
                    <a:pt x="128" y="82"/>
                    <a:pt x="97" y="112"/>
                    <a:pt x="77" y="148"/>
                  </a:cubicBezTo>
                  <a:lnTo>
                    <a:pt x="77" y="148"/>
                  </a:lnTo>
                  <a:cubicBezTo>
                    <a:pt x="77" y="158"/>
                    <a:pt x="72" y="163"/>
                    <a:pt x="67" y="168"/>
                  </a:cubicBezTo>
                  <a:lnTo>
                    <a:pt x="67" y="168"/>
                  </a:lnTo>
                  <a:cubicBezTo>
                    <a:pt x="62" y="183"/>
                    <a:pt x="57" y="193"/>
                    <a:pt x="52" y="208"/>
                  </a:cubicBezTo>
                  <a:lnTo>
                    <a:pt x="52" y="208"/>
                  </a:lnTo>
                  <a:cubicBezTo>
                    <a:pt x="46" y="218"/>
                    <a:pt x="46" y="229"/>
                    <a:pt x="41" y="244"/>
                  </a:cubicBezTo>
                  <a:lnTo>
                    <a:pt x="41" y="244"/>
                  </a:lnTo>
                  <a:cubicBezTo>
                    <a:pt x="36" y="254"/>
                    <a:pt x="31" y="269"/>
                    <a:pt x="26" y="284"/>
                  </a:cubicBezTo>
                  <a:lnTo>
                    <a:pt x="26" y="284"/>
                  </a:lnTo>
                  <a:cubicBezTo>
                    <a:pt x="26" y="294"/>
                    <a:pt x="26" y="299"/>
                    <a:pt x="21" y="310"/>
                  </a:cubicBezTo>
                  <a:lnTo>
                    <a:pt x="21" y="310"/>
                  </a:lnTo>
                  <a:cubicBezTo>
                    <a:pt x="11" y="350"/>
                    <a:pt x="6" y="386"/>
                    <a:pt x="6" y="406"/>
                  </a:cubicBezTo>
                  <a:lnTo>
                    <a:pt x="6" y="406"/>
                  </a:lnTo>
                  <a:cubicBezTo>
                    <a:pt x="1" y="421"/>
                    <a:pt x="1" y="441"/>
                    <a:pt x="1" y="462"/>
                  </a:cubicBezTo>
                  <a:lnTo>
                    <a:pt x="1" y="462"/>
                  </a:lnTo>
                  <a:cubicBezTo>
                    <a:pt x="1" y="467"/>
                    <a:pt x="1" y="472"/>
                    <a:pt x="1" y="477"/>
                  </a:cubicBezTo>
                  <a:lnTo>
                    <a:pt x="1" y="477"/>
                  </a:lnTo>
                  <a:cubicBezTo>
                    <a:pt x="1" y="487"/>
                    <a:pt x="1" y="502"/>
                    <a:pt x="6" y="517"/>
                  </a:cubicBezTo>
                  <a:lnTo>
                    <a:pt x="6" y="517"/>
                  </a:lnTo>
                  <a:cubicBezTo>
                    <a:pt x="11" y="527"/>
                    <a:pt x="16" y="543"/>
                    <a:pt x="26" y="553"/>
                  </a:cubicBezTo>
                  <a:lnTo>
                    <a:pt x="26" y="553"/>
                  </a:lnTo>
                  <a:cubicBezTo>
                    <a:pt x="31" y="558"/>
                    <a:pt x="36" y="563"/>
                    <a:pt x="41" y="568"/>
                  </a:cubicBezTo>
                  <a:lnTo>
                    <a:pt x="41" y="568"/>
                  </a:lnTo>
                  <a:cubicBezTo>
                    <a:pt x="62" y="593"/>
                    <a:pt x="97" y="614"/>
                    <a:pt x="128" y="634"/>
                  </a:cubicBezTo>
                  <a:lnTo>
                    <a:pt x="128" y="634"/>
                  </a:lnTo>
                  <a:cubicBezTo>
                    <a:pt x="178" y="659"/>
                    <a:pt x="229" y="679"/>
                    <a:pt x="279" y="700"/>
                  </a:cubicBezTo>
                  <a:lnTo>
                    <a:pt x="279" y="700"/>
                  </a:lnTo>
                  <a:cubicBezTo>
                    <a:pt x="305" y="710"/>
                    <a:pt x="335" y="720"/>
                    <a:pt x="361" y="735"/>
                  </a:cubicBezTo>
                  <a:lnTo>
                    <a:pt x="361" y="735"/>
                  </a:lnTo>
                  <a:cubicBezTo>
                    <a:pt x="386" y="745"/>
                    <a:pt x="411" y="755"/>
                    <a:pt x="437" y="766"/>
                  </a:cubicBezTo>
                  <a:lnTo>
                    <a:pt x="437" y="766"/>
                  </a:lnTo>
                  <a:cubicBezTo>
                    <a:pt x="523" y="806"/>
                    <a:pt x="604" y="852"/>
                    <a:pt x="685" y="897"/>
                  </a:cubicBezTo>
                  <a:lnTo>
                    <a:pt x="685" y="897"/>
                  </a:lnTo>
                  <a:cubicBezTo>
                    <a:pt x="746" y="928"/>
                    <a:pt x="806" y="958"/>
                    <a:pt x="867" y="988"/>
                  </a:cubicBezTo>
                  <a:lnTo>
                    <a:pt x="867" y="988"/>
                  </a:lnTo>
                  <a:cubicBezTo>
                    <a:pt x="913" y="1009"/>
                    <a:pt x="963" y="1034"/>
                    <a:pt x="1014" y="1049"/>
                  </a:cubicBezTo>
                  <a:lnTo>
                    <a:pt x="1014" y="1049"/>
                  </a:lnTo>
                  <a:cubicBezTo>
                    <a:pt x="1029" y="1054"/>
                    <a:pt x="1039" y="1059"/>
                    <a:pt x="1055" y="1064"/>
                  </a:cubicBezTo>
                  <a:lnTo>
                    <a:pt x="1055" y="1064"/>
                  </a:lnTo>
                  <a:cubicBezTo>
                    <a:pt x="1070" y="1069"/>
                    <a:pt x="1085" y="1075"/>
                    <a:pt x="1100" y="1080"/>
                  </a:cubicBezTo>
                  <a:lnTo>
                    <a:pt x="1100" y="1080"/>
                  </a:lnTo>
                  <a:cubicBezTo>
                    <a:pt x="1125" y="1085"/>
                    <a:pt x="1151" y="1090"/>
                    <a:pt x="1181" y="1100"/>
                  </a:cubicBezTo>
                  <a:lnTo>
                    <a:pt x="1181" y="1100"/>
                  </a:lnTo>
                  <a:cubicBezTo>
                    <a:pt x="1196" y="1100"/>
                    <a:pt x="1212" y="1105"/>
                    <a:pt x="1227" y="1105"/>
                  </a:cubicBezTo>
                  <a:lnTo>
                    <a:pt x="1227" y="1105"/>
                  </a:lnTo>
                  <a:cubicBezTo>
                    <a:pt x="1267" y="1115"/>
                    <a:pt x="1313" y="1120"/>
                    <a:pt x="1353" y="1125"/>
                  </a:cubicBezTo>
                  <a:lnTo>
                    <a:pt x="1353" y="1125"/>
                  </a:lnTo>
                  <a:cubicBezTo>
                    <a:pt x="1470" y="1140"/>
                    <a:pt x="1586" y="1150"/>
                    <a:pt x="1703" y="1171"/>
                  </a:cubicBezTo>
                  <a:lnTo>
                    <a:pt x="1703" y="1171"/>
                  </a:lnTo>
                  <a:cubicBezTo>
                    <a:pt x="1718" y="1171"/>
                    <a:pt x="1743" y="1176"/>
                    <a:pt x="1764" y="1171"/>
                  </a:cubicBezTo>
                  <a:lnTo>
                    <a:pt x="1764" y="1171"/>
                  </a:lnTo>
                  <a:cubicBezTo>
                    <a:pt x="1814" y="1171"/>
                    <a:pt x="1865" y="1156"/>
                    <a:pt x="1890" y="1105"/>
                  </a:cubicBezTo>
                  <a:lnTo>
                    <a:pt x="1890" y="1105"/>
                  </a:lnTo>
                  <a:cubicBezTo>
                    <a:pt x="1890" y="1095"/>
                    <a:pt x="1895" y="1090"/>
                    <a:pt x="1895" y="1080"/>
                  </a:cubicBezTo>
                  <a:lnTo>
                    <a:pt x="1895" y="1080"/>
                  </a:lnTo>
                  <a:lnTo>
                    <a:pt x="1895" y="1075"/>
                  </a:lnTo>
                  <a:lnTo>
                    <a:pt x="1895" y="1075"/>
                  </a:lnTo>
                  <a:cubicBezTo>
                    <a:pt x="1895" y="1069"/>
                    <a:pt x="1895" y="1059"/>
                    <a:pt x="1895" y="1049"/>
                  </a:cubicBezTo>
                  <a:lnTo>
                    <a:pt x="1895" y="1049"/>
                  </a:lnTo>
                  <a:cubicBezTo>
                    <a:pt x="1895" y="1034"/>
                    <a:pt x="1895" y="1024"/>
                    <a:pt x="1890" y="1014"/>
                  </a:cubicBezTo>
                  <a:lnTo>
                    <a:pt x="1890" y="1014"/>
                  </a:lnTo>
                  <a:cubicBezTo>
                    <a:pt x="1890" y="1004"/>
                    <a:pt x="1885" y="993"/>
                    <a:pt x="1880" y="978"/>
                  </a:cubicBezTo>
                  <a:lnTo>
                    <a:pt x="1880" y="978"/>
                  </a:lnTo>
                  <a:cubicBezTo>
                    <a:pt x="1880" y="973"/>
                    <a:pt x="1875" y="968"/>
                    <a:pt x="1875" y="963"/>
                  </a:cubicBezTo>
                  <a:lnTo>
                    <a:pt x="1875" y="963"/>
                  </a:lnTo>
                  <a:cubicBezTo>
                    <a:pt x="1865" y="938"/>
                    <a:pt x="1855" y="917"/>
                    <a:pt x="1840" y="897"/>
                  </a:cubicBezTo>
                  <a:lnTo>
                    <a:pt x="1840" y="897"/>
                  </a:lnTo>
                  <a:cubicBezTo>
                    <a:pt x="1835" y="892"/>
                    <a:pt x="1835" y="882"/>
                    <a:pt x="1830" y="877"/>
                  </a:cubicBezTo>
                  <a:lnTo>
                    <a:pt x="1830" y="877"/>
                  </a:lnTo>
                  <a:cubicBezTo>
                    <a:pt x="1830" y="877"/>
                    <a:pt x="1830" y="877"/>
                    <a:pt x="1830" y="877"/>
                  </a:cubicBezTo>
                  <a:lnTo>
                    <a:pt x="1830" y="877"/>
                  </a:lnTo>
                  <a:cubicBezTo>
                    <a:pt x="1825" y="872"/>
                    <a:pt x="1825" y="872"/>
                    <a:pt x="1819" y="867"/>
                  </a:cubicBezTo>
                  <a:lnTo>
                    <a:pt x="1819" y="867"/>
                  </a:lnTo>
                  <a:cubicBezTo>
                    <a:pt x="1819" y="867"/>
                    <a:pt x="1819" y="862"/>
                    <a:pt x="1814" y="862"/>
                  </a:cubicBezTo>
                  <a:lnTo>
                    <a:pt x="1814" y="862"/>
                  </a:lnTo>
                  <a:cubicBezTo>
                    <a:pt x="1809" y="852"/>
                    <a:pt x="1804" y="847"/>
                    <a:pt x="1799" y="841"/>
                  </a:cubicBezTo>
                  <a:lnTo>
                    <a:pt x="1799" y="841"/>
                  </a:lnTo>
                  <a:cubicBezTo>
                    <a:pt x="1794" y="836"/>
                    <a:pt x="1794" y="831"/>
                    <a:pt x="1789" y="831"/>
                  </a:cubicBezTo>
                  <a:lnTo>
                    <a:pt x="1789" y="831"/>
                  </a:lnTo>
                  <a:cubicBezTo>
                    <a:pt x="1784" y="826"/>
                    <a:pt x="1784" y="826"/>
                    <a:pt x="1779" y="821"/>
                  </a:cubicBezTo>
                  <a:lnTo>
                    <a:pt x="1779" y="821"/>
                  </a:lnTo>
                  <a:cubicBezTo>
                    <a:pt x="1769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64" y="806"/>
                    <a:pt x="1774" y="811"/>
                    <a:pt x="1779" y="816"/>
                  </a:cubicBezTo>
                  <a:lnTo>
                    <a:pt x="1779" y="816"/>
                  </a:lnTo>
                  <a:cubicBezTo>
                    <a:pt x="1774" y="811"/>
                    <a:pt x="1764" y="806"/>
                    <a:pt x="1754" y="801"/>
                  </a:cubicBezTo>
                  <a:lnTo>
                    <a:pt x="1754" y="801"/>
                  </a:lnTo>
                  <a:cubicBezTo>
                    <a:pt x="1728" y="781"/>
                    <a:pt x="1703" y="760"/>
                    <a:pt x="1678" y="745"/>
                  </a:cubicBezTo>
                  <a:lnTo>
                    <a:pt x="1678" y="745"/>
                  </a:lnTo>
                  <a:cubicBezTo>
                    <a:pt x="1662" y="740"/>
                    <a:pt x="1652" y="730"/>
                    <a:pt x="1642" y="725"/>
                  </a:cubicBezTo>
                  <a:lnTo>
                    <a:pt x="1642" y="725"/>
                  </a:lnTo>
                  <a:cubicBezTo>
                    <a:pt x="1637" y="725"/>
                    <a:pt x="1637" y="720"/>
                    <a:pt x="1632" y="720"/>
                  </a:cubicBezTo>
                  <a:lnTo>
                    <a:pt x="1632" y="720"/>
                  </a:lnTo>
                  <a:cubicBezTo>
                    <a:pt x="1622" y="715"/>
                    <a:pt x="1607" y="710"/>
                    <a:pt x="1597" y="700"/>
                  </a:cubicBezTo>
                  <a:lnTo>
                    <a:pt x="1597" y="700"/>
                  </a:lnTo>
                  <a:cubicBezTo>
                    <a:pt x="1576" y="695"/>
                    <a:pt x="1561" y="684"/>
                    <a:pt x="1541" y="674"/>
                  </a:cubicBezTo>
                  <a:lnTo>
                    <a:pt x="1541" y="674"/>
                  </a:lnTo>
                  <a:cubicBezTo>
                    <a:pt x="1460" y="629"/>
                    <a:pt x="1389" y="588"/>
                    <a:pt x="1364" y="573"/>
                  </a:cubicBezTo>
                  <a:lnTo>
                    <a:pt x="1364" y="573"/>
                  </a:lnTo>
                  <a:lnTo>
                    <a:pt x="1358" y="568"/>
                  </a:lnTo>
                  <a:cubicBezTo>
                    <a:pt x="1358" y="568"/>
                    <a:pt x="1358" y="568"/>
                    <a:pt x="1358" y="568"/>
                  </a:cubicBezTo>
                  <a:lnTo>
                    <a:pt x="1358" y="568"/>
                  </a:lnTo>
                  <a:cubicBezTo>
                    <a:pt x="1328" y="538"/>
                    <a:pt x="1065" y="244"/>
                    <a:pt x="882" y="31"/>
                  </a:cubicBezTo>
                  <a:lnTo>
                    <a:pt x="882" y="31"/>
                  </a:lnTo>
                  <a:cubicBezTo>
                    <a:pt x="715" y="208"/>
                    <a:pt x="361" y="173"/>
                    <a:pt x="183" y="1"/>
                  </a:cubicBezTo>
                  <a:lnTo>
                    <a:pt x="183" y="1"/>
                  </a:lnTo>
                  <a:cubicBezTo>
                    <a:pt x="183" y="6"/>
                    <a:pt x="153" y="41"/>
                    <a:pt x="153" y="46"/>
                  </a:cubicBezTo>
                  <a:moveTo>
                    <a:pt x="1495" y="654"/>
                  </a:moveTo>
                  <a:cubicBezTo>
                    <a:pt x="1495" y="654"/>
                    <a:pt x="1495" y="649"/>
                    <a:pt x="1490" y="649"/>
                  </a:cubicBezTo>
                  <a:lnTo>
                    <a:pt x="1490" y="649"/>
                  </a:lnTo>
                  <a:cubicBezTo>
                    <a:pt x="1450" y="629"/>
                    <a:pt x="1404" y="603"/>
                    <a:pt x="1364" y="573"/>
                  </a:cubicBezTo>
                  <a:lnTo>
                    <a:pt x="1364" y="573"/>
                  </a:lnTo>
                  <a:cubicBezTo>
                    <a:pt x="1424" y="608"/>
                    <a:pt x="1480" y="639"/>
                    <a:pt x="1541" y="674"/>
                  </a:cubicBezTo>
                  <a:lnTo>
                    <a:pt x="1541" y="674"/>
                  </a:lnTo>
                  <a:cubicBezTo>
                    <a:pt x="1526" y="664"/>
                    <a:pt x="1510" y="659"/>
                    <a:pt x="1495" y="654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2339698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899" y="0"/>
                  </a:moveTo>
                  <a:cubicBezTo>
                    <a:pt x="610" y="0"/>
                    <a:pt x="451" y="344"/>
                    <a:pt x="451" y="344"/>
                  </a:cubicBezTo>
                  <a:cubicBezTo>
                    <a:pt x="0" y="1545"/>
                    <a:pt x="299" y="3672"/>
                    <a:pt x="299" y="3672"/>
                  </a:cubicBezTo>
                  <a:lnTo>
                    <a:pt x="856" y="3657"/>
                  </a:lnTo>
                  <a:cubicBezTo>
                    <a:pt x="856" y="3657"/>
                    <a:pt x="1206" y="785"/>
                    <a:pt x="1236" y="430"/>
                  </a:cubicBezTo>
                  <a:cubicBezTo>
                    <a:pt x="1267" y="76"/>
                    <a:pt x="1140" y="76"/>
                    <a:pt x="1140" y="76"/>
                  </a:cubicBezTo>
                  <a:cubicBezTo>
                    <a:pt x="1052" y="22"/>
                    <a:pt x="971" y="0"/>
                    <a:pt x="899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1750091" y="2456964"/>
              <a:ext cx="218783" cy="225047"/>
            </a:xfrm>
            <a:custGeom>
              <a:rect b="b" l="l" r="r" t="t"/>
              <a:pathLst>
                <a:path extrusionOk="0" h="1976" w="1921">
                  <a:moveTo>
                    <a:pt x="1221" y="41"/>
                  </a:moveTo>
                  <a:cubicBezTo>
                    <a:pt x="1221" y="41"/>
                    <a:pt x="1261" y="390"/>
                    <a:pt x="1211" y="634"/>
                  </a:cubicBezTo>
                  <a:lnTo>
                    <a:pt x="1211" y="634"/>
                  </a:lnTo>
                  <a:cubicBezTo>
                    <a:pt x="1180" y="689"/>
                    <a:pt x="593" y="1327"/>
                    <a:pt x="562" y="1363"/>
                  </a:cubicBezTo>
                  <a:lnTo>
                    <a:pt x="562" y="1363"/>
                  </a:lnTo>
                  <a:cubicBezTo>
                    <a:pt x="562" y="1363"/>
                    <a:pt x="562" y="1363"/>
                    <a:pt x="562" y="1363"/>
                  </a:cubicBezTo>
                  <a:lnTo>
                    <a:pt x="562" y="1363"/>
                  </a:lnTo>
                  <a:cubicBezTo>
                    <a:pt x="557" y="1363"/>
                    <a:pt x="552" y="1368"/>
                    <a:pt x="552" y="1368"/>
                  </a:cubicBezTo>
                  <a:lnTo>
                    <a:pt x="552" y="1368"/>
                  </a:lnTo>
                  <a:cubicBezTo>
                    <a:pt x="532" y="1383"/>
                    <a:pt x="456" y="1424"/>
                    <a:pt x="375" y="1469"/>
                  </a:cubicBezTo>
                  <a:lnTo>
                    <a:pt x="375" y="1469"/>
                  </a:lnTo>
                  <a:cubicBezTo>
                    <a:pt x="360" y="1479"/>
                    <a:pt x="340" y="1490"/>
                    <a:pt x="324" y="1495"/>
                  </a:cubicBezTo>
                  <a:lnTo>
                    <a:pt x="324" y="1495"/>
                  </a:lnTo>
                  <a:cubicBezTo>
                    <a:pt x="269" y="1525"/>
                    <a:pt x="213" y="1555"/>
                    <a:pt x="162" y="1596"/>
                  </a:cubicBezTo>
                  <a:lnTo>
                    <a:pt x="162" y="1596"/>
                  </a:lnTo>
                  <a:cubicBezTo>
                    <a:pt x="152" y="1601"/>
                    <a:pt x="147" y="1606"/>
                    <a:pt x="137" y="1611"/>
                  </a:cubicBezTo>
                  <a:lnTo>
                    <a:pt x="137" y="1611"/>
                  </a:lnTo>
                  <a:cubicBezTo>
                    <a:pt x="147" y="1606"/>
                    <a:pt x="152" y="1601"/>
                    <a:pt x="162" y="1596"/>
                  </a:cubicBezTo>
                  <a:lnTo>
                    <a:pt x="162" y="1596"/>
                  </a:lnTo>
                  <a:cubicBezTo>
                    <a:pt x="142" y="1611"/>
                    <a:pt x="122" y="1631"/>
                    <a:pt x="101" y="1657"/>
                  </a:cubicBezTo>
                  <a:lnTo>
                    <a:pt x="101" y="1657"/>
                  </a:lnTo>
                  <a:cubicBezTo>
                    <a:pt x="101" y="1657"/>
                    <a:pt x="96" y="1662"/>
                    <a:pt x="96" y="1662"/>
                  </a:cubicBezTo>
                  <a:lnTo>
                    <a:pt x="96" y="1662"/>
                  </a:lnTo>
                  <a:cubicBezTo>
                    <a:pt x="56" y="1718"/>
                    <a:pt x="0" y="1829"/>
                    <a:pt x="31" y="1900"/>
                  </a:cubicBezTo>
                  <a:lnTo>
                    <a:pt x="31" y="1900"/>
                  </a:lnTo>
                  <a:cubicBezTo>
                    <a:pt x="61" y="1971"/>
                    <a:pt x="157" y="1976"/>
                    <a:pt x="218" y="1966"/>
                  </a:cubicBezTo>
                  <a:lnTo>
                    <a:pt x="218" y="1966"/>
                  </a:lnTo>
                  <a:cubicBezTo>
                    <a:pt x="446" y="1930"/>
                    <a:pt x="684" y="1925"/>
                    <a:pt x="902" y="1844"/>
                  </a:cubicBezTo>
                  <a:lnTo>
                    <a:pt x="902" y="1844"/>
                  </a:lnTo>
                  <a:cubicBezTo>
                    <a:pt x="1104" y="1773"/>
                    <a:pt x="1292" y="1652"/>
                    <a:pt x="1479" y="1561"/>
                  </a:cubicBezTo>
                  <a:lnTo>
                    <a:pt x="1479" y="1561"/>
                  </a:lnTo>
                  <a:cubicBezTo>
                    <a:pt x="1581" y="1515"/>
                    <a:pt x="1692" y="1479"/>
                    <a:pt x="1793" y="1429"/>
                  </a:cubicBezTo>
                  <a:lnTo>
                    <a:pt x="1793" y="1429"/>
                  </a:lnTo>
                  <a:cubicBezTo>
                    <a:pt x="1839" y="1398"/>
                    <a:pt x="1890" y="1368"/>
                    <a:pt x="1910" y="1312"/>
                  </a:cubicBezTo>
                  <a:lnTo>
                    <a:pt x="1910" y="1312"/>
                  </a:lnTo>
                  <a:cubicBezTo>
                    <a:pt x="1920" y="1277"/>
                    <a:pt x="1920" y="1236"/>
                    <a:pt x="1915" y="1201"/>
                  </a:cubicBezTo>
                  <a:lnTo>
                    <a:pt x="1915" y="1201"/>
                  </a:lnTo>
                  <a:cubicBezTo>
                    <a:pt x="1905" y="1135"/>
                    <a:pt x="1864" y="922"/>
                    <a:pt x="1793" y="897"/>
                  </a:cubicBezTo>
                  <a:lnTo>
                    <a:pt x="1793" y="897"/>
                  </a:lnTo>
                  <a:cubicBezTo>
                    <a:pt x="1793" y="892"/>
                    <a:pt x="1788" y="892"/>
                    <a:pt x="1788" y="892"/>
                  </a:cubicBezTo>
                  <a:lnTo>
                    <a:pt x="1788" y="892"/>
                  </a:lnTo>
                  <a:cubicBezTo>
                    <a:pt x="1788" y="892"/>
                    <a:pt x="1793" y="892"/>
                    <a:pt x="1793" y="892"/>
                  </a:cubicBezTo>
                  <a:lnTo>
                    <a:pt x="1793" y="892"/>
                  </a:lnTo>
                  <a:cubicBezTo>
                    <a:pt x="1793" y="887"/>
                    <a:pt x="1788" y="882"/>
                    <a:pt x="1788" y="877"/>
                  </a:cubicBezTo>
                  <a:lnTo>
                    <a:pt x="1788" y="877"/>
                  </a:lnTo>
                  <a:cubicBezTo>
                    <a:pt x="1768" y="836"/>
                    <a:pt x="1733" y="796"/>
                    <a:pt x="1707" y="760"/>
                  </a:cubicBezTo>
                  <a:lnTo>
                    <a:pt x="1707" y="760"/>
                  </a:lnTo>
                  <a:cubicBezTo>
                    <a:pt x="1641" y="436"/>
                    <a:pt x="1707" y="0"/>
                    <a:pt x="1707" y="0"/>
                  </a:cubicBezTo>
                  <a:lnTo>
                    <a:pt x="1707" y="0"/>
                  </a:lnTo>
                  <a:lnTo>
                    <a:pt x="1221" y="41"/>
                  </a:lnTo>
                  <a:close/>
                </a:path>
              </a:pathLst>
            </a:custGeom>
            <a:solidFill>
              <a:srgbClr val="FFB5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966937" y="2585544"/>
              <a:ext cx="683" cy="5353"/>
            </a:xfrm>
            <a:custGeom>
              <a:rect b="b" l="l" r="r" t="t"/>
              <a:pathLst>
                <a:path extrusionOk="0" h="47" w="6">
                  <a:moveTo>
                    <a:pt x="6" y="47"/>
                  </a:moveTo>
                  <a:cubicBezTo>
                    <a:pt x="6" y="31"/>
                    <a:pt x="1" y="16"/>
                    <a:pt x="1" y="1"/>
                  </a:cubicBezTo>
                  <a:cubicBezTo>
                    <a:pt x="1" y="16"/>
                    <a:pt x="6" y="31"/>
                    <a:pt x="6" y="47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49289" y="2624836"/>
              <a:ext cx="683" cy="114"/>
            </a:xfrm>
            <a:custGeom>
              <a:rect b="b" l="l" r="r" t="t"/>
              <a:pathLst>
                <a:path extrusionOk="0" h="1" w="6">
                  <a:moveTo>
                    <a:pt x="0" y="0"/>
                  </a:moveTo>
                  <a:cubicBezTo>
                    <a:pt x="0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852137" y="2623128"/>
              <a:ext cx="2506" cy="1253"/>
            </a:xfrm>
            <a:custGeom>
              <a:rect b="b" l="l" r="r" t="t"/>
              <a:pathLst>
                <a:path extrusionOk="0" h="11" w="22">
                  <a:moveTo>
                    <a:pt x="1" y="10"/>
                  </a:moveTo>
                  <a:cubicBezTo>
                    <a:pt x="6" y="5"/>
                    <a:pt x="16" y="0"/>
                    <a:pt x="21" y="0"/>
                  </a:cubicBezTo>
                  <a:cubicBezTo>
                    <a:pt x="16" y="0"/>
                    <a:pt x="6" y="5"/>
                    <a:pt x="1" y="1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20475" y="2618458"/>
              <a:ext cx="1822" cy="1253"/>
            </a:xfrm>
            <a:custGeom>
              <a:rect b="b" l="l" r="r" t="t"/>
              <a:pathLst>
                <a:path extrusionOk="0" h="11" w="16">
                  <a:moveTo>
                    <a:pt x="15" y="11"/>
                  </a:moveTo>
                  <a:cubicBezTo>
                    <a:pt x="10" y="6"/>
                    <a:pt x="5" y="1"/>
                    <a:pt x="0" y="1"/>
                  </a:cubicBezTo>
                  <a:cubicBezTo>
                    <a:pt x="5" y="1"/>
                    <a:pt x="10" y="6"/>
                    <a:pt x="15" y="11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18653" y="2616750"/>
              <a:ext cx="797" cy="683"/>
            </a:xfrm>
            <a:custGeom>
              <a:rect b="b" l="l" r="r" t="t"/>
              <a:pathLst>
                <a:path extrusionOk="0" h="6" w="7">
                  <a:moveTo>
                    <a:pt x="1" y="0"/>
                  </a:moveTo>
                  <a:cubicBezTo>
                    <a:pt x="1" y="0"/>
                    <a:pt x="1" y="6"/>
                    <a:pt x="6" y="6"/>
                  </a:cubicBezTo>
                  <a:cubicBezTo>
                    <a:pt x="1" y="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3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752369" y="2547505"/>
              <a:ext cx="216505" cy="133935"/>
            </a:xfrm>
            <a:custGeom>
              <a:rect b="b" l="l" r="r" t="t"/>
              <a:pathLst>
                <a:path extrusionOk="0" h="1176" w="1901">
                  <a:moveTo>
                    <a:pt x="1019" y="31"/>
                  </a:moveTo>
                  <a:cubicBezTo>
                    <a:pt x="836" y="244"/>
                    <a:pt x="568" y="538"/>
                    <a:pt x="542" y="568"/>
                  </a:cubicBezTo>
                  <a:lnTo>
                    <a:pt x="542" y="568"/>
                  </a:lnTo>
                  <a:cubicBezTo>
                    <a:pt x="537" y="568"/>
                    <a:pt x="537" y="568"/>
                    <a:pt x="537" y="573"/>
                  </a:cubicBezTo>
                  <a:lnTo>
                    <a:pt x="537" y="573"/>
                  </a:lnTo>
                  <a:lnTo>
                    <a:pt x="532" y="573"/>
                  </a:lnTo>
                  <a:cubicBezTo>
                    <a:pt x="512" y="588"/>
                    <a:pt x="436" y="629"/>
                    <a:pt x="355" y="674"/>
                  </a:cubicBezTo>
                  <a:lnTo>
                    <a:pt x="355" y="674"/>
                  </a:lnTo>
                  <a:cubicBezTo>
                    <a:pt x="340" y="684"/>
                    <a:pt x="320" y="695"/>
                    <a:pt x="304" y="700"/>
                  </a:cubicBezTo>
                  <a:lnTo>
                    <a:pt x="304" y="700"/>
                  </a:lnTo>
                  <a:cubicBezTo>
                    <a:pt x="289" y="710"/>
                    <a:pt x="279" y="715"/>
                    <a:pt x="264" y="720"/>
                  </a:cubicBezTo>
                  <a:lnTo>
                    <a:pt x="264" y="720"/>
                  </a:lnTo>
                  <a:cubicBezTo>
                    <a:pt x="264" y="720"/>
                    <a:pt x="259" y="725"/>
                    <a:pt x="259" y="725"/>
                  </a:cubicBezTo>
                  <a:lnTo>
                    <a:pt x="259" y="725"/>
                  </a:lnTo>
                  <a:cubicBezTo>
                    <a:pt x="244" y="730"/>
                    <a:pt x="233" y="740"/>
                    <a:pt x="218" y="745"/>
                  </a:cubicBezTo>
                  <a:lnTo>
                    <a:pt x="218" y="745"/>
                  </a:lnTo>
                  <a:cubicBezTo>
                    <a:pt x="193" y="760"/>
                    <a:pt x="168" y="781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1"/>
                    <a:pt x="117" y="816"/>
                  </a:cubicBezTo>
                  <a:lnTo>
                    <a:pt x="117" y="816"/>
                  </a:lnTo>
                  <a:cubicBezTo>
                    <a:pt x="127" y="811"/>
                    <a:pt x="132" y="806"/>
                    <a:pt x="142" y="801"/>
                  </a:cubicBezTo>
                  <a:lnTo>
                    <a:pt x="142" y="801"/>
                  </a:lnTo>
                  <a:cubicBezTo>
                    <a:pt x="132" y="806"/>
                    <a:pt x="127" y="816"/>
                    <a:pt x="117" y="821"/>
                  </a:cubicBezTo>
                  <a:lnTo>
                    <a:pt x="117" y="821"/>
                  </a:lnTo>
                  <a:cubicBezTo>
                    <a:pt x="117" y="826"/>
                    <a:pt x="112" y="826"/>
                    <a:pt x="107" y="831"/>
                  </a:cubicBezTo>
                  <a:lnTo>
                    <a:pt x="107" y="831"/>
                  </a:lnTo>
                  <a:cubicBezTo>
                    <a:pt x="107" y="831"/>
                    <a:pt x="102" y="836"/>
                    <a:pt x="102" y="841"/>
                  </a:cubicBezTo>
                  <a:lnTo>
                    <a:pt x="102" y="841"/>
                  </a:lnTo>
                  <a:cubicBezTo>
                    <a:pt x="92" y="847"/>
                    <a:pt x="87" y="852"/>
                    <a:pt x="81" y="862"/>
                  </a:cubicBezTo>
                  <a:lnTo>
                    <a:pt x="81" y="862"/>
                  </a:lnTo>
                  <a:cubicBezTo>
                    <a:pt x="81" y="862"/>
                    <a:pt x="76" y="867"/>
                    <a:pt x="76" y="867"/>
                  </a:cubicBezTo>
                  <a:lnTo>
                    <a:pt x="76" y="867"/>
                  </a:lnTo>
                  <a:cubicBezTo>
                    <a:pt x="71" y="872"/>
                    <a:pt x="71" y="872"/>
                    <a:pt x="66" y="877"/>
                  </a:cubicBezTo>
                  <a:lnTo>
                    <a:pt x="66" y="877"/>
                  </a:lnTo>
                  <a:cubicBezTo>
                    <a:pt x="66" y="877"/>
                    <a:pt x="66" y="877"/>
                    <a:pt x="66" y="877"/>
                  </a:cubicBezTo>
                  <a:lnTo>
                    <a:pt x="66" y="877"/>
                  </a:lnTo>
                  <a:cubicBezTo>
                    <a:pt x="66" y="882"/>
                    <a:pt x="61" y="892"/>
                    <a:pt x="56" y="897"/>
                  </a:cubicBezTo>
                  <a:lnTo>
                    <a:pt x="56" y="897"/>
                  </a:lnTo>
                  <a:cubicBezTo>
                    <a:pt x="46" y="917"/>
                    <a:pt x="31" y="938"/>
                    <a:pt x="21" y="963"/>
                  </a:cubicBezTo>
                  <a:lnTo>
                    <a:pt x="21" y="963"/>
                  </a:lnTo>
                  <a:cubicBezTo>
                    <a:pt x="21" y="968"/>
                    <a:pt x="21" y="973"/>
                    <a:pt x="16" y="978"/>
                  </a:cubicBezTo>
                  <a:lnTo>
                    <a:pt x="16" y="978"/>
                  </a:lnTo>
                  <a:cubicBezTo>
                    <a:pt x="11" y="993"/>
                    <a:pt x="11" y="1004"/>
                    <a:pt x="5" y="1014"/>
                  </a:cubicBezTo>
                  <a:lnTo>
                    <a:pt x="5" y="1014"/>
                  </a:lnTo>
                  <a:cubicBezTo>
                    <a:pt x="5" y="1024"/>
                    <a:pt x="0" y="1034"/>
                    <a:pt x="0" y="1049"/>
                  </a:cubicBezTo>
                  <a:lnTo>
                    <a:pt x="0" y="1049"/>
                  </a:lnTo>
                  <a:cubicBezTo>
                    <a:pt x="0" y="1059"/>
                    <a:pt x="0" y="1069"/>
                    <a:pt x="0" y="1075"/>
                  </a:cubicBezTo>
                  <a:lnTo>
                    <a:pt x="0" y="1075"/>
                  </a:lnTo>
                  <a:lnTo>
                    <a:pt x="0" y="1080"/>
                  </a:lnTo>
                  <a:lnTo>
                    <a:pt x="0" y="1080"/>
                  </a:lnTo>
                  <a:cubicBezTo>
                    <a:pt x="5" y="1090"/>
                    <a:pt x="5" y="1095"/>
                    <a:pt x="11" y="1105"/>
                  </a:cubicBezTo>
                  <a:lnTo>
                    <a:pt x="11" y="1105"/>
                  </a:lnTo>
                  <a:cubicBezTo>
                    <a:pt x="31" y="1156"/>
                    <a:pt x="81" y="1171"/>
                    <a:pt x="132" y="1171"/>
                  </a:cubicBezTo>
                  <a:lnTo>
                    <a:pt x="132" y="1171"/>
                  </a:lnTo>
                  <a:cubicBezTo>
                    <a:pt x="152" y="1176"/>
                    <a:pt x="178" y="1171"/>
                    <a:pt x="198" y="1171"/>
                  </a:cubicBezTo>
                  <a:lnTo>
                    <a:pt x="198" y="1171"/>
                  </a:lnTo>
                  <a:cubicBezTo>
                    <a:pt x="309" y="1150"/>
                    <a:pt x="426" y="1140"/>
                    <a:pt x="542" y="1125"/>
                  </a:cubicBezTo>
                  <a:lnTo>
                    <a:pt x="542" y="1125"/>
                  </a:lnTo>
                  <a:cubicBezTo>
                    <a:pt x="588" y="1120"/>
                    <a:pt x="629" y="1115"/>
                    <a:pt x="674" y="1105"/>
                  </a:cubicBezTo>
                  <a:lnTo>
                    <a:pt x="674" y="1105"/>
                  </a:lnTo>
                  <a:cubicBezTo>
                    <a:pt x="689" y="1105"/>
                    <a:pt x="705" y="1100"/>
                    <a:pt x="720" y="1100"/>
                  </a:cubicBezTo>
                  <a:lnTo>
                    <a:pt x="720" y="1100"/>
                  </a:lnTo>
                  <a:cubicBezTo>
                    <a:pt x="745" y="1090"/>
                    <a:pt x="770" y="1085"/>
                    <a:pt x="801" y="1080"/>
                  </a:cubicBezTo>
                  <a:lnTo>
                    <a:pt x="801" y="1080"/>
                  </a:lnTo>
                  <a:cubicBezTo>
                    <a:pt x="816" y="1075"/>
                    <a:pt x="826" y="1069"/>
                    <a:pt x="841" y="1064"/>
                  </a:cubicBezTo>
                  <a:lnTo>
                    <a:pt x="841" y="1064"/>
                  </a:lnTo>
                  <a:cubicBezTo>
                    <a:pt x="856" y="1059"/>
                    <a:pt x="872" y="1054"/>
                    <a:pt x="882" y="1049"/>
                  </a:cubicBezTo>
                  <a:lnTo>
                    <a:pt x="882" y="1049"/>
                  </a:lnTo>
                  <a:cubicBezTo>
                    <a:pt x="932" y="1034"/>
                    <a:pt x="983" y="1009"/>
                    <a:pt x="1029" y="988"/>
                  </a:cubicBezTo>
                  <a:lnTo>
                    <a:pt x="1029" y="988"/>
                  </a:lnTo>
                  <a:cubicBezTo>
                    <a:pt x="1090" y="958"/>
                    <a:pt x="1150" y="928"/>
                    <a:pt x="1211" y="897"/>
                  </a:cubicBezTo>
                  <a:lnTo>
                    <a:pt x="1211" y="897"/>
                  </a:lnTo>
                  <a:cubicBezTo>
                    <a:pt x="1292" y="852"/>
                    <a:pt x="1378" y="806"/>
                    <a:pt x="1459" y="766"/>
                  </a:cubicBezTo>
                  <a:lnTo>
                    <a:pt x="1459" y="766"/>
                  </a:lnTo>
                  <a:cubicBezTo>
                    <a:pt x="1485" y="755"/>
                    <a:pt x="1510" y="745"/>
                    <a:pt x="1535" y="735"/>
                  </a:cubicBezTo>
                  <a:lnTo>
                    <a:pt x="1535" y="735"/>
                  </a:lnTo>
                  <a:cubicBezTo>
                    <a:pt x="1566" y="725"/>
                    <a:pt x="1591" y="710"/>
                    <a:pt x="1616" y="700"/>
                  </a:cubicBezTo>
                  <a:lnTo>
                    <a:pt x="1616" y="700"/>
                  </a:lnTo>
                  <a:cubicBezTo>
                    <a:pt x="1667" y="679"/>
                    <a:pt x="1723" y="659"/>
                    <a:pt x="1773" y="634"/>
                  </a:cubicBezTo>
                  <a:lnTo>
                    <a:pt x="1773" y="634"/>
                  </a:lnTo>
                  <a:cubicBezTo>
                    <a:pt x="1804" y="614"/>
                    <a:pt x="1834" y="593"/>
                    <a:pt x="1859" y="568"/>
                  </a:cubicBezTo>
                  <a:lnTo>
                    <a:pt x="1859" y="568"/>
                  </a:lnTo>
                  <a:cubicBezTo>
                    <a:pt x="1865" y="563"/>
                    <a:pt x="1865" y="558"/>
                    <a:pt x="1870" y="553"/>
                  </a:cubicBezTo>
                  <a:lnTo>
                    <a:pt x="1870" y="553"/>
                  </a:lnTo>
                  <a:cubicBezTo>
                    <a:pt x="1880" y="543"/>
                    <a:pt x="1885" y="527"/>
                    <a:pt x="1890" y="517"/>
                  </a:cubicBezTo>
                  <a:lnTo>
                    <a:pt x="1890" y="517"/>
                  </a:lnTo>
                  <a:cubicBezTo>
                    <a:pt x="1895" y="502"/>
                    <a:pt x="1895" y="487"/>
                    <a:pt x="1900" y="477"/>
                  </a:cubicBezTo>
                  <a:lnTo>
                    <a:pt x="1900" y="477"/>
                  </a:lnTo>
                  <a:cubicBezTo>
                    <a:pt x="1900" y="472"/>
                    <a:pt x="1900" y="467"/>
                    <a:pt x="1900" y="462"/>
                  </a:cubicBezTo>
                  <a:lnTo>
                    <a:pt x="1900" y="462"/>
                  </a:lnTo>
                  <a:cubicBezTo>
                    <a:pt x="1900" y="441"/>
                    <a:pt x="1895" y="421"/>
                    <a:pt x="1895" y="406"/>
                  </a:cubicBezTo>
                  <a:lnTo>
                    <a:pt x="1895" y="406"/>
                  </a:lnTo>
                  <a:cubicBezTo>
                    <a:pt x="1890" y="386"/>
                    <a:pt x="1885" y="350"/>
                    <a:pt x="1875" y="310"/>
                  </a:cubicBezTo>
                  <a:lnTo>
                    <a:pt x="1875" y="310"/>
                  </a:lnTo>
                  <a:cubicBezTo>
                    <a:pt x="1875" y="305"/>
                    <a:pt x="1870" y="294"/>
                    <a:pt x="1870" y="284"/>
                  </a:cubicBezTo>
                  <a:lnTo>
                    <a:pt x="1870" y="284"/>
                  </a:lnTo>
                  <a:cubicBezTo>
                    <a:pt x="1865" y="269"/>
                    <a:pt x="1859" y="254"/>
                    <a:pt x="1854" y="244"/>
                  </a:cubicBezTo>
                  <a:lnTo>
                    <a:pt x="1854" y="244"/>
                  </a:lnTo>
                  <a:cubicBezTo>
                    <a:pt x="1854" y="229"/>
                    <a:pt x="1849" y="218"/>
                    <a:pt x="1844" y="208"/>
                  </a:cubicBezTo>
                  <a:lnTo>
                    <a:pt x="1844" y="208"/>
                  </a:lnTo>
                  <a:cubicBezTo>
                    <a:pt x="1839" y="193"/>
                    <a:pt x="1834" y="183"/>
                    <a:pt x="1829" y="168"/>
                  </a:cubicBezTo>
                  <a:lnTo>
                    <a:pt x="1829" y="168"/>
                  </a:lnTo>
                  <a:cubicBezTo>
                    <a:pt x="1824" y="163"/>
                    <a:pt x="1824" y="158"/>
                    <a:pt x="1819" y="148"/>
                  </a:cubicBezTo>
                  <a:lnTo>
                    <a:pt x="1819" y="148"/>
                  </a:lnTo>
                  <a:cubicBezTo>
                    <a:pt x="1799" y="112"/>
                    <a:pt x="1768" y="82"/>
                    <a:pt x="1748" y="46"/>
                  </a:cubicBezTo>
                  <a:lnTo>
                    <a:pt x="1748" y="46"/>
                  </a:lnTo>
                  <a:cubicBezTo>
                    <a:pt x="1743" y="41"/>
                    <a:pt x="1713" y="6"/>
                    <a:pt x="1713" y="1"/>
                  </a:cubicBezTo>
                  <a:lnTo>
                    <a:pt x="1713" y="1"/>
                  </a:lnTo>
                  <a:cubicBezTo>
                    <a:pt x="1535" y="173"/>
                    <a:pt x="1181" y="208"/>
                    <a:pt x="1019" y="31"/>
                  </a:cubicBezTo>
                  <a:moveTo>
                    <a:pt x="532" y="573"/>
                  </a:moveTo>
                  <a:cubicBezTo>
                    <a:pt x="492" y="603"/>
                    <a:pt x="451" y="629"/>
                    <a:pt x="406" y="649"/>
                  </a:cubicBezTo>
                  <a:lnTo>
                    <a:pt x="406" y="649"/>
                  </a:lnTo>
                  <a:lnTo>
                    <a:pt x="401" y="654"/>
                  </a:lnTo>
                  <a:cubicBezTo>
                    <a:pt x="385" y="659"/>
                    <a:pt x="375" y="669"/>
                    <a:pt x="360" y="674"/>
                  </a:cubicBezTo>
                  <a:lnTo>
                    <a:pt x="360" y="674"/>
                  </a:lnTo>
                  <a:cubicBezTo>
                    <a:pt x="416" y="639"/>
                    <a:pt x="472" y="608"/>
                    <a:pt x="532" y="573"/>
                  </a:cubicBezTo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1838925" y="2089558"/>
              <a:ext cx="144299" cy="418318"/>
            </a:xfrm>
            <a:custGeom>
              <a:rect b="b" l="l" r="r" t="t"/>
              <a:pathLst>
                <a:path extrusionOk="0" h="3673" w="1267">
                  <a:moveTo>
                    <a:pt x="370" y="0"/>
                  </a:moveTo>
                  <a:cubicBezTo>
                    <a:pt x="297" y="0"/>
                    <a:pt x="216" y="22"/>
                    <a:pt x="127" y="76"/>
                  </a:cubicBezTo>
                  <a:cubicBezTo>
                    <a:pt x="127" y="76"/>
                    <a:pt x="0" y="76"/>
                    <a:pt x="31" y="430"/>
                  </a:cubicBezTo>
                  <a:cubicBezTo>
                    <a:pt x="66" y="785"/>
                    <a:pt x="416" y="3657"/>
                    <a:pt x="416" y="3657"/>
                  </a:cubicBezTo>
                  <a:lnTo>
                    <a:pt x="968" y="3672"/>
                  </a:lnTo>
                  <a:cubicBezTo>
                    <a:pt x="968" y="3672"/>
                    <a:pt x="1267" y="1545"/>
                    <a:pt x="816" y="344"/>
                  </a:cubicBezTo>
                  <a:cubicBezTo>
                    <a:pt x="816" y="344"/>
                    <a:pt x="660" y="0"/>
                    <a:pt x="370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2068527" y="1824653"/>
              <a:ext cx="185868" cy="237802"/>
            </a:xfrm>
            <a:custGeom>
              <a:rect b="b" l="l" r="r" t="t"/>
              <a:pathLst>
                <a:path extrusionOk="0" h="2088" w="1632">
                  <a:moveTo>
                    <a:pt x="92" y="0"/>
                  </a:moveTo>
                  <a:cubicBezTo>
                    <a:pt x="41" y="0"/>
                    <a:pt x="0" y="41"/>
                    <a:pt x="0" y="87"/>
                  </a:cubicBezTo>
                  <a:lnTo>
                    <a:pt x="97" y="1996"/>
                  </a:lnTo>
                  <a:cubicBezTo>
                    <a:pt x="97" y="2047"/>
                    <a:pt x="137" y="2087"/>
                    <a:pt x="188" y="2087"/>
                  </a:cubicBezTo>
                  <a:lnTo>
                    <a:pt x="1429" y="2087"/>
                  </a:lnTo>
                  <a:cubicBezTo>
                    <a:pt x="1474" y="2087"/>
                    <a:pt x="1515" y="2047"/>
                    <a:pt x="1515" y="1996"/>
                  </a:cubicBezTo>
                  <a:lnTo>
                    <a:pt x="1631" y="87"/>
                  </a:lnTo>
                  <a:cubicBezTo>
                    <a:pt x="1631" y="41"/>
                    <a:pt x="1596" y="0"/>
                    <a:pt x="1545" y="0"/>
                  </a:cubicBezTo>
                  <a:close/>
                </a:path>
              </a:pathLst>
            </a:custGeom>
            <a:solidFill>
              <a:srgbClr val="0A11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11339" y="1727164"/>
              <a:ext cx="172657" cy="272994"/>
            </a:xfrm>
            <a:custGeom>
              <a:rect b="b" l="l" r="r" t="t"/>
              <a:pathLst>
                <a:path extrusionOk="0" h="2397" w="1516">
                  <a:moveTo>
                    <a:pt x="26" y="355"/>
                  </a:moveTo>
                  <a:cubicBezTo>
                    <a:pt x="36" y="446"/>
                    <a:pt x="77" y="527"/>
                    <a:pt x="117" y="603"/>
                  </a:cubicBezTo>
                  <a:lnTo>
                    <a:pt x="117" y="603"/>
                  </a:lnTo>
                  <a:cubicBezTo>
                    <a:pt x="361" y="1069"/>
                    <a:pt x="589" y="1550"/>
                    <a:pt x="852" y="2001"/>
                  </a:cubicBezTo>
                  <a:lnTo>
                    <a:pt x="852" y="2001"/>
                  </a:lnTo>
                  <a:cubicBezTo>
                    <a:pt x="918" y="2118"/>
                    <a:pt x="984" y="2244"/>
                    <a:pt x="1095" y="2320"/>
                  </a:cubicBezTo>
                  <a:lnTo>
                    <a:pt x="1095" y="2320"/>
                  </a:lnTo>
                  <a:cubicBezTo>
                    <a:pt x="1212" y="2396"/>
                    <a:pt x="1384" y="2396"/>
                    <a:pt x="1465" y="2280"/>
                  </a:cubicBezTo>
                  <a:lnTo>
                    <a:pt x="1465" y="2280"/>
                  </a:lnTo>
                  <a:cubicBezTo>
                    <a:pt x="1511" y="2214"/>
                    <a:pt x="1516" y="2128"/>
                    <a:pt x="1511" y="2052"/>
                  </a:cubicBezTo>
                  <a:lnTo>
                    <a:pt x="1511" y="2052"/>
                  </a:lnTo>
                  <a:cubicBezTo>
                    <a:pt x="1500" y="1895"/>
                    <a:pt x="1455" y="1743"/>
                    <a:pt x="1394" y="1601"/>
                  </a:cubicBezTo>
                  <a:lnTo>
                    <a:pt x="1394" y="1601"/>
                  </a:lnTo>
                  <a:cubicBezTo>
                    <a:pt x="1283" y="1312"/>
                    <a:pt x="1136" y="1044"/>
                    <a:pt x="989" y="770"/>
                  </a:cubicBezTo>
                  <a:lnTo>
                    <a:pt x="989" y="770"/>
                  </a:lnTo>
                  <a:cubicBezTo>
                    <a:pt x="872" y="563"/>
                    <a:pt x="761" y="355"/>
                    <a:pt x="624" y="162"/>
                  </a:cubicBezTo>
                  <a:lnTo>
                    <a:pt x="624" y="162"/>
                  </a:lnTo>
                  <a:cubicBezTo>
                    <a:pt x="604" y="137"/>
                    <a:pt x="584" y="107"/>
                    <a:pt x="558" y="81"/>
                  </a:cubicBezTo>
                  <a:lnTo>
                    <a:pt x="558" y="81"/>
                  </a:lnTo>
                  <a:cubicBezTo>
                    <a:pt x="538" y="61"/>
                    <a:pt x="513" y="41"/>
                    <a:pt x="487" y="31"/>
                  </a:cubicBezTo>
                  <a:lnTo>
                    <a:pt x="487" y="31"/>
                  </a:lnTo>
                  <a:cubicBezTo>
                    <a:pt x="447" y="5"/>
                    <a:pt x="406" y="0"/>
                    <a:pt x="361" y="0"/>
                  </a:cubicBezTo>
                  <a:lnTo>
                    <a:pt x="361" y="0"/>
                  </a:lnTo>
                  <a:cubicBezTo>
                    <a:pt x="183" y="0"/>
                    <a:pt x="1" y="157"/>
                    <a:pt x="26" y="355"/>
                  </a:cubicBezTo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2290042" y="1675800"/>
              <a:ext cx="147260" cy="198624"/>
            </a:xfrm>
            <a:custGeom>
              <a:rect b="b" l="l" r="r" t="t"/>
              <a:pathLst>
                <a:path extrusionOk="0" h="1744" w="1293">
                  <a:moveTo>
                    <a:pt x="4" y="0"/>
                  </a:moveTo>
                  <a:cubicBezTo>
                    <a:pt x="2" y="0"/>
                    <a:pt x="1" y="0"/>
                    <a:pt x="1" y="1"/>
                  </a:cubicBezTo>
                  <a:lnTo>
                    <a:pt x="310" y="1743"/>
                  </a:lnTo>
                  <a:lnTo>
                    <a:pt x="1292" y="1272"/>
                  </a:lnTo>
                  <a:cubicBezTo>
                    <a:pt x="1292" y="1272"/>
                    <a:pt x="841" y="208"/>
                    <a:pt x="446" y="77"/>
                  </a:cubicBezTo>
                  <a:cubicBezTo>
                    <a:pt x="436" y="77"/>
                    <a:pt x="50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198930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436" y="183"/>
                  </a:moveTo>
                  <a:lnTo>
                    <a:pt x="46" y="133"/>
                  </a:lnTo>
                  <a:cubicBezTo>
                    <a:pt x="20" y="168"/>
                    <a:pt x="0" y="209"/>
                    <a:pt x="36" y="244"/>
                  </a:cubicBezTo>
                  <a:lnTo>
                    <a:pt x="36" y="244"/>
                  </a:lnTo>
                  <a:cubicBezTo>
                    <a:pt x="61" y="274"/>
                    <a:pt x="96" y="290"/>
                    <a:pt x="127" y="310"/>
                  </a:cubicBezTo>
                  <a:lnTo>
                    <a:pt x="127" y="310"/>
                  </a:lnTo>
                  <a:cubicBezTo>
                    <a:pt x="137" y="320"/>
                    <a:pt x="213" y="366"/>
                    <a:pt x="213" y="381"/>
                  </a:cubicBezTo>
                  <a:lnTo>
                    <a:pt x="213" y="381"/>
                  </a:lnTo>
                  <a:cubicBezTo>
                    <a:pt x="213" y="431"/>
                    <a:pt x="193" y="467"/>
                    <a:pt x="238" y="502"/>
                  </a:cubicBezTo>
                  <a:lnTo>
                    <a:pt x="238" y="502"/>
                  </a:lnTo>
                  <a:cubicBezTo>
                    <a:pt x="269" y="523"/>
                    <a:pt x="299" y="543"/>
                    <a:pt x="309" y="578"/>
                  </a:cubicBezTo>
                  <a:lnTo>
                    <a:pt x="309" y="578"/>
                  </a:lnTo>
                  <a:cubicBezTo>
                    <a:pt x="329" y="629"/>
                    <a:pt x="299" y="670"/>
                    <a:pt x="329" y="720"/>
                  </a:cubicBezTo>
                  <a:lnTo>
                    <a:pt x="329" y="720"/>
                  </a:lnTo>
                  <a:cubicBezTo>
                    <a:pt x="350" y="756"/>
                    <a:pt x="395" y="811"/>
                    <a:pt x="441" y="806"/>
                  </a:cubicBezTo>
                  <a:lnTo>
                    <a:pt x="441" y="806"/>
                  </a:lnTo>
                  <a:cubicBezTo>
                    <a:pt x="441" y="806"/>
                    <a:pt x="826" y="715"/>
                    <a:pt x="826" y="715"/>
                  </a:cubicBezTo>
                  <a:lnTo>
                    <a:pt x="826" y="715"/>
                  </a:lnTo>
                  <a:cubicBezTo>
                    <a:pt x="912" y="700"/>
                    <a:pt x="1034" y="735"/>
                    <a:pt x="1125" y="746"/>
                  </a:cubicBezTo>
                  <a:lnTo>
                    <a:pt x="1125" y="746"/>
                  </a:lnTo>
                  <a:cubicBezTo>
                    <a:pt x="1221" y="756"/>
                    <a:pt x="1322" y="771"/>
                    <a:pt x="1419" y="786"/>
                  </a:cubicBezTo>
                  <a:lnTo>
                    <a:pt x="1419" y="786"/>
                  </a:lnTo>
                  <a:cubicBezTo>
                    <a:pt x="1662" y="822"/>
                    <a:pt x="1905" y="913"/>
                    <a:pt x="2148" y="832"/>
                  </a:cubicBezTo>
                  <a:lnTo>
                    <a:pt x="2148" y="832"/>
                  </a:lnTo>
                  <a:cubicBezTo>
                    <a:pt x="2325" y="776"/>
                    <a:pt x="2553" y="624"/>
                    <a:pt x="2477" y="396"/>
                  </a:cubicBezTo>
                  <a:lnTo>
                    <a:pt x="2477" y="396"/>
                  </a:lnTo>
                  <a:cubicBezTo>
                    <a:pt x="2437" y="274"/>
                    <a:pt x="2300" y="138"/>
                    <a:pt x="2178" y="128"/>
                  </a:cubicBezTo>
                  <a:lnTo>
                    <a:pt x="2178" y="128"/>
                  </a:lnTo>
                  <a:cubicBezTo>
                    <a:pt x="1905" y="112"/>
                    <a:pt x="836" y="229"/>
                    <a:pt x="836" y="229"/>
                  </a:cubicBezTo>
                  <a:lnTo>
                    <a:pt x="836" y="229"/>
                  </a:lnTo>
                  <a:lnTo>
                    <a:pt x="618" y="112"/>
                  </a:lnTo>
                  <a:lnTo>
                    <a:pt x="446" y="1"/>
                  </a:lnTo>
                  <a:cubicBezTo>
                    <a:pt x="446" y="1"/>
                    <a:pt x="431" y="112"/>
                    <a:pt x="436" y="183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832548" y="1916333"/>
              <a:ext cx="290875" cy="103982"/>
            </a:xfrm>
            <a:custGeom>
              <a:rect b="b" l="l" r="r" t="t"/>
              <a:pathLst>
                <a:path extrusionOk="0" h="913" w="2554">
                  <a:moveTo>
                    <a:pt x="1936" y="112"/>
                  </a:moveTo>
                  <a:lnTo>
                    <a:pt x="1718" y="229"/>
                  </a:lnTo>
                  <a:cubicBezTo>
                    <a:pt x="1718" y="229"/>
                    <a:pt x="644" y="112"/>
                    <a:pt x="370" y="128"/>
                  </a:cubicBezTo>
                  <a:lnTo>
                    <a:pt x="370" y="128"/>
                  </a:lnTo>
                  <a:cubicBezTo>
                    <a:pt x="254" y="138"/>
                    <a:pt x="117" y="274"/>
                    <a:pt x="77" y="396"/>
                  </a:cubicBezTo>
                  <a:lnTo>
                    <a:pt x="77" y="396"/>
                  </a:lnTo>
                  <a:cubicBezTo>
                    <a:pt x="1" y="624"/>
                    <a:pt x="228" y="776"/>
                    <a:pt x="406" y="832"/>
                  </a:cubicBezTo>
                  <a:lnTo>
                    <a:pt x="406" y="832"/>
                  </a:lnTo>
                  <a:cubicBezTo>
                    <a:pt x="649" y="913"/>
                    <a:pt x="887" y="822"/>
                    <a:pt x="1130" y="786"/>
                  </a:cubicBezTo>
                  <a:lnTo>
                    <a:pt x="1130" y="786"/>
                  </a:lnTo>
                  <a:cubicBezTo>
                    <a:pt x="1231" y="771"/>
                    <a:pt x="1328" y="756"/>
                    <a:pt x="1429" y="746"/>
                  </a:cubicBezTo>
                  <a:lnTo>
                    <a:pt x="1429" y="746"/>
                  </a:lnTo>
                  <a:cubicBezTo>
                    <a:pt x="1520" y="735"/>
                    <a:pt x="1637" y="700"/>
                    <a:pt x="1728" y="715"/>
                  </a:cubicBezTo>
                  <a:lnTo>
                    <a:pt x="1728" y="715"/>
                  </a:lnTo>
                  <a:cubicBezTo>
                    <a:pt x="1728" y="715"/>
                    <a:pt x="2113" y="806"/>
                    <a:pt x="2113" y="806"/>
                  </a:cubicBezTo>
                  <a:lnTo>
                    <a:pt x="2113" y="806"/>
                  </a:lnTo>
                  <a:cubicBezTo>
                    <a:pt x="2158" y="811"/>
                    <a:pt x="2204" y="756"/>
                    <a:pt x="2224" y="720"/>
                  </a:cubicBezTo>
                  <a:lnTo>
                    <a:pt x="2224" y="720"/>
                  </a:lnTo>
                  <a:cubicBezTo>
                    <a:pt x="2255" y="670"/>
                    <a:pt x="2224" y="629"/>
                    <a:pt x="2240" y="578"/>
                  </a:cubicBezTo>
                  <a:lnTo>
                    <a:pt x="2240" y="578"/>
                  </a:lnTo>
                  <a:cubicBezTo>
                    <a:pt x="2250" y="543"/>
                    <a:pt x="2285" y="523"/>
                    <a:pt x="2316" y="502"/>
                  </a:cubicBezTo>
                  <a:lnTo>
                    <a:pt x="2316" y="502"/>
                  </a:lnTo>
                  <a:cubicBezTo>
                    <a:pt x="2361" y="467"/>
                    <a:pt x="2341" y="431"/>
                    <a:pt x="2336" y="381"/>
                  </a:cubicBezTo>
                  <a:lnTo>
                    <a:pt x="2336" y="381"/>
                  </a:lnTo>
                  <a:cubicBezTo>
                    <a:pt x="2336" y="366"/>
                    <a:pt x="2417" y="320"/>
                    <a:pt x="2422" y="310"/>
                  </a:cubicBezTo>
                  <a:lnTo>
                    <a:pt x="2422" y="310"/>
                  </a:lnTo>
                  <a:cubicBezTo>
                    <a:pt x="2452" y="290"/>
                    <a:pt x="2493" y="274"/>
                    <a:pt x="2518" y="244"/>
                  </a:cubicBezTo>
                  <a:lnTo>
                    <a:pt x="2518" y="244"/>
                  </a:lnTo>
                  <a:cubicBezTo>
                    <a:pt x="2554" y="209"/>
                    <a:pt x="2528" y="168"/>
                    <a:pt x="2508" y="133"/>
                  </a:cubicBezTo>
                  <a:lnTo>
                    <a:pt x="2508" y="133"/>
                  </a:lnTo>
                  <a:lnTo>
                    <a:pt x="2118" y="183"/>
                  </a:lnTo>
                  <a:cubicBezTo>
                    <a:pt x="2118" y="112"/>
                    <a:pt x="2108" y="1"/>
                    <a:pt x="2108" y="1"/>
                  </a:cubicBezTo>
                  <a:lnTo>
                    <a:pt x="2108" y="1"/>
                  </a:ln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3862520" y="3631200"/>
            <a:ext cx="4290880" cy="1099200"/>
            <a:chOff x="3862520" y="3631200"/>
            <a:chExt cx="4290880" cy="1099200"/>
          </a:xfrm>
        </p:grpSpPr>
        <p:sp>
          <p:nvSpPr>
            <p:cNvPr id="290" name="Google Shape;290;p14"/>
            <p:cNvSpPr/>
            <p:nvPr/>
          </p:nvSpPr>
          <p:spPr>
            <a:xfrm flipH="1">
              <a:off x="4755000" y="363120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 flipH="1">
              <a:off x="5092387" y="3945817"/>
              <a:ext cx="1981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Results</a:t>
              </a:r>
              <a:endParaRPr b="1"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Discussion </a:t>
              </a:r>
              <a:endParaRPr b="1"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 flipH="1">
              <a:off x="7256192" y="38176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 flipH="1">
              <a:off x="3862520" y="3945825"/>
              <a:ext cx="479700" cy="469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294" name="Google Shape;294;p14"/>
            <p:cNvCxnSpPr>
              <a:stCxn id="293" idx="2"/>
              <a:endCxn id="290" idx="3"/>
            </p:cNvCxnSpPr>
            <p:nvPr/>
          </p:nvCxnSpPr>
          <p:spPr>
            <a:xfrm>
              <a:off x="4342220" y="4180725"/>
              <a:ext cx="4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" name="Google Shape;295;p14"/>
          <p:cNvGrpSpPr/>
          <p:nvPr/>
        </p:nvGrpSpPr>
        <p:grpSpPr>
          <a:xfrm>
            <a:off x="4395915" y="2411250"/>
            <a:ext cx="4290880" cy="1295908"/>
            <a:chOff x="4395915" y="2411250"/>
            <a:chExt cx="4290880" cy="1295908"/>
          </a:xfrm>
        </p:grpSpPr>
        <p:sp>
          <p:nvSpPr>
            <p:cNvPr id="296" name="Google Shape;296;p14"/>
            <p:cNvSpPr/>
            <p:nvPr/>
          </p:nvSpPr>
          <p:spPr>
            <a:xfrm flipH="1">
              <a:off x="5288396" y="241125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7" name="Google Shape;297;p14"/>
            <p:cNvGrpSpPr/>
            <p:nvPr/>
          </p:nvGrpSpPr>
          <p:grpSpPr>
            <a:xfrm flipH="1">
              <a:off x="5550544" y="2766167"/>
              <a:ext cx="2082038" cy="940990"/>
              <a:chOff x="1699223" y="1601708"/>
              <a:chExt cx="2039015" cy="940990"/>
            </a:xfrm>
          </p:grpSpPr>
          <p:sp>
            <p:nvSpPr>
              <p:cNvPr id="298" name="Google Shape;298;p14"/>
              <p:cNvSpPr txBox="1"/>
              <p:nvPr/>
            </p:nvSpPr>
            <p:spPr>
              <a:xfrm>
                <a:off x="1699223" y="1601708"/>
                <a:ext cx="19407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0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Methods</a:t>
                </a:r>
                <a:endParaRPr b="1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9" name="Google Shape;299;p14"/>
              <p:cNvSpPr txBox="1"/>
              <p:nvPr/>
            </p:nvSpPr>
            <p:spPr>
              <a:xfrm>
                <a:off x="1797538" y="1816399"/>
                <a:ext cx="19407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0" name="Google Shape;300;p14"/>
            <p:cNvSpPr/>
            <p:nvPr/>
          </p:nvSpPr>
          <p:spPr>
            <a:xfrm flipH="1">
              <a:off x="7789587" y="259770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flipH="1">
              <a:off x="4395915" y="2725950"/>
              <a:ext cx="479700" cy="469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302" name="Google Shape;302;p14"/>
            <p:cNvCxnSpPr>
              <a:stCxn id="296" idx="3"/>
              <a:endCxn id="301" idx="2"/>
            </p:cNvCxnSpPr>
            <p:nvPr/>
          </p:nvCxnSpPr>
          <p:spPr>
            <a:xfrm rot="10800000">
              <a:off x="4875596" y="2960850"/>
              <a:ext cx="4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" name="Google Shape;303;p14"/>
          <p:cNvGrpSpPr/>
          <p:nvPr/>
        </p:nvGrpSpPr>
        <p:grpSpPr>
          <a:xfrm>
            <a:off x="3593700" y="994542"/>
            <a:ext cx="4559489" cy="1295847"/>
            <a:chOff x="3862520" y="1191300"/>
            <a:chExt cx="4290880" cy="1099200"/>
          </a:xfrm>
        </p:grpSpPr>
        <p:sp>
          <p:nvSpPr>
            <p:cNvPr id="304" name="Google Shape;304;p14"/>
            <p:cNvSpPr/>
            <p:nvPr/>
          </p:nvSpPr>
          <p:spPr>
            <a:xfrm flipH="1">
              <a:off x="4755000" y="1191300"/>
              <a:ext cx="3398400" cy="1099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 txBox="1"/>
            <p:nvPr/>
          </p:nvSpPr>
          <p:spPr>
            <a:xfrm flipH="1">
              <a:off x="5112550" y="1522875"/>
              <a:ext cx="2453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Introduction and related works </a:t>
              </a:r>
              <a:endParaRPr b="1" sz="3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 flipH="1">
              <a:off x="7256192" y="1377750"/>
              <a:ext cx="741600" cy="726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flipH="1">
              <a:off x="3862520" y="1506075"/>
              <a:ext cx="479700" cy="469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308" name="Google Shape;308;p14"/>
            <p:cNvCxnSpPr>
              <a:stCxn id="304" idx="3"/>
              <a:endCxn id="307" idx="2"/>
            </p:cNvCxnSpPr>
            <p:nvPr/>
          </p:nvCxnSpPr>
          <p:spPr>
            <a:xfrm rot="10800000">
              <a:off x="4342200" y="1740900"/>
              <a:ext cx="412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9" name="Google Shape;309;p14"/>
          <p:cNvGrpSpPr/>
          <p:nvPr/>
        </p:nvGrpSpPr>
        <p:grpSpPr>
          <a:xfrm>
            <a:off x="7451650" y="1525193"/>
            <a:ext cx="350703" cy="431557"/>
            <a:chOff x="9099575" y="1917030"/>
            <a:chExt cx="350703" cy="431557"/>
          </a:xfrm>
        </p:grpSpPr>
        <p:sp>
          <p:nvSpPr>
            <p:cNvPr id="310" name="Google Shape;310;p14"/>
            <p:cNvSpPr/>
            <p:nvPr/>
          </p:nvSpPr>
          <p:spPr>
            <a:xfrm>
              <a:off x="9099575" y="1917030"/>
              <a:ext cx="350703" cy="431557"/>
            </a:xfrm>
            <a:custGeom>
              <a:rect b="b" l="l" r="r" t="t"/>
              <a:pathLst>
                <a:path extrusionOk="0" h="8572" w="6966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8227"/>
                  </a:lnTo>
                  <a:cubicBezTo>
                    <a:pt x="0" y="8414"/>
                    <a:pt x="157" y="8571"/>
                    <a:pt x="350" y="8571"/>
                  </a:cubicBezTo>
                  <a:lnTo>
                    <a:pt x="6616" y="8571"/>
                  </a:lnTo>
                  <a:cubicBezTo>
                    <a:pt x="6809" y="8571"/>
                    <a:pt x="6966" y="8414"/>
                    <a:pt x="6966" y="8227"/>
                  </a:cubicBezTo>
                  <a:lnTo>
                    <a:pt x="6966" y="350"/>
                  </a:lnTo>
                  <a:cubicBezTo>
                    <a:pt x="6966" y="157"/>
                    <a:pt x="6809" y="0"/>
                    <a:pt x="6616" y="0"/>
                  </a:cubicBez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9127366" y="2000403"/>
              <a:ext cx="295122" cy="319590"/>
            </a:xfrm>
            <a:custGeom>
              <a:rect b="b" l="l" r="r" t="t"/>
              <a:pathLst>
                <a:path extrusionOk="0" h="6348" w="5862">
                  <a:moveTo>
                    <a:pt x="1" y="1"/>
                  </a:moveTo>
                  <a:lnTo>
                    <a:pt x="1" y="6176"/>
                  </a:lnTo>
                  <a:cubicBezTo>
                    <a:pt x="1" y="6272"/>
                    <a:pt x="77" y="6348"/>
                    <a:pt x="173" y="6348"/>
                  </a:cubicBezTo>
                  <a:lnTo>
                    <a:pt x="5689" y="6348"/>
                  </a:lnTo>
                  <a:cubicBezTo>
                    <a:pt x="5785" y="6348"/>
                    <a:pt x="5861" y="6272"/>
                    <a:pt x="5861" y="6176"/>
                  </a:cubicBezTo>
                  <a:lnTo>
                    <a:pt x="5861" y="1"/>
                  </a:ln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9127366" y="1944821"/>
              <a:ext cx="295122" cy="56638"/>
            </a:xfrm>
            <a:custGeom>
              <a:rect b="b" l="l" r="r" t="t"/>
              <a:pathLst>
                <a:path extrusionOk="0" h="1125" w="5862">
                  <a:moveTo>
                    <a:pt x="173" y="0"/>
                  </a:moveTo>
                  <a:cubicBezTo>
                    <a:pt x="77" y="0"/>
                    <a:pt x="1" y="81"/>
                    <a:pt x="1" y="173"/>
                  </a:cubicBezTo>
                  <a:lnTo>
                    <a:pt x="1" y="1125"/>
                  </a:lnTo>
                  <a:lnTo>
                    <a:pt x="5861" y="1125"/>
                  </a:lnTo>
                  <a:lnTo>
                    <a:pt x="5861" y="178"/>
                  </a:lnTo>
                  <a:cubicBezTo>
                    <a:pt x="5861" y="81"/>
                    <a:pt x="5785" y="0"/>
                    <a:pt x="56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9149317" y="2234763"/>
              <a:ext cx="251977" cy="64089"/>
            </a:xfrm>
            <a:custGeom>
              <a:rect b="b" l="l" r="r" t="t"/>
              <a:pathLst>
                <a:path extrusionOk="0" h="1273" w="5005">
                  <a:moveTo>
                    <a:pt x="132" y="1"/>
                  </a:moveTo>
                  <a:cubicBezTo>
                    <a:pt x="61" y="1"/>
                    <a:pt x="0" y="62"/>
                    <a:pt x="0" y="133"/>
                  </a:cubicBezTo>
                  <a:lnTo>
                    <a:pt x="0" y="1146"/>
                  </a:lnTo>
                  <a:cubicBezTo>
                    <a:pt x="0" y="1217"/>
                    <a:pt x="61" y="1272"/>
                    <a:pt x="132" y="1272"/>
                  </a:cubicBezTo>
                  <a:lnTo>
                    <a:pt x="4878" y="1272"/>
                  </a:lnTo>
                  <a:cubicBezTo>
                    <a:pt x="4949" y="1272"/>
                    <a:pt x="5005" y="1217"/>
                    <a:pt x="5005" y="1146"/>
                  </a:cubicBezTo>
                  <a:lnTo>
                    <a:pt x="5005" y="133"/>
                  </a:lnTo>
                  <a:cubicBezTo>
                    <a:pt x="5005" y="62"/>
                    <a:pt x="4949" y="1"/>
                    <a:pt x="4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9296981" y="2060365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3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7"/>
                    <a:pt x="2062" y="111"/>
                  </a:cubicBezTo>
                  <a:cubicBezTo>
                    <a:pt x="2057" y="46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9316113" y="2031769"/>
              <a:ext cx="83673" cy="12536"/>
            </a:xfrm>
            <a:custGeom>
              <a:rect b="b" l="l" r="r" t="t"/>
              <a:pathLst>
                <a:path extrusionOk="0" h="249" w="1662">
                  <a:moveTo>
                    <a:pt x="127" y="1"/>
                  </a:moveTo>
                  <a:cubicBezTo>
                    <a:pt x="61" y="1"/>
                    <a:pt x="0" y="56"/>
                    <a:pt x="5" y="127"/>
                  </a:cubicBezTo>
                  <a:cubicBezTo>
                    <a:pt x="5" y="198"/>
                    <a:pt x="66" y="249"/>
                    <a:pt x="137" y="249"/>
                  </a:cubicBezTo>
                  <a:lnTo>
                    <a:pt x="1535" y="249"/>
                  </a:lnTo>
                  <a:cubicBezTo>
                    <a:pt x="1601" y="249"/>
                    <a:pt x="1662" y="193"/>
                    <a:pt x="1657" y="122"/>
                  </a:cubicBezTo>
                  <a:cubicBezTo>
                    <a:pt x="1657" y="51"/>
                    <a:pt x="1596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9296981" y="2089918"/>
              <a:ext cx="104315" cy="12536"/>
            </a:xfrm>
            <a:custGeom>
              <a:rect b="b" l="l" r="r" t="t"/>
              <a:pathLst>
                <a:path extrusionOk="0" h="249" w="2072">
                  <a:moveTo>
                    <a:pt x="137" y="1"/>
                  </a:moveTo>
                  <a:cubicBezTo>
                    <a:pt x="61" y="1"/>
                    <a:pt x="0" y="61"/>
                    <a:pt x="10" y="142"/>
                  </a:cubicBezTo>
                  <a:cubicBezTo>
                    <a:pt x="20" y="203"/>
                    <a:pt x="76" y="249"/>
                    <a:pt x="142" y="249"/>
                  </a:cubicBezTo>
                  <a:lnTo>
                    <a:pt x="1935" y="249"/>
                  </a:lnTo>
                  <a:cubicBezTo>
                    <a:pt x="2011" y="249"/>
                    <a:pt x="2072" y="188"/>
                    <a:pt x="2062" y="107"/>
                  </a:cubicBezTo>
                  <a:cubicBezTo>
                    <a:pt x="2057" y="46"/>
                    <a:pt x="1996" y="1"/>
                    <a:pt x="1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9296981" y="2119270"/>
              <a:ext cx="104315" cy="12788"/>
            </a:xfrm>
            <a:custGeom>
              <a:rect b="b" l="l" r="r" t="t"/>
              <a:pathLst>
                <a:path extrusionOk="0" h="254" w="2072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20" y="208"/>
                    <a:pt x="76" y="253"/>
                    <a:pt x="142" y="253"/>
                  </a:cubicBezTo>
                  <a:lnTo>
                    <a:pt x="1935" y="253"/>
                  </a:lnTo>
                  <a:cubicBezTo>
                    <a:pt x="2011" y="253"/>
                    <a:pt x="2072" y="188"/>
                    <a:pt x="2062" y="112"/>
                  </a:cubicBezTo>
                  <a:cubicBezTo>
                    <a:pt x="2057" y="51"/>
                    <a:pt x="1996" y="0"/>
                    <a:pt x="1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9148813" y="2148067"/>
              <a:ext cx="252480" cy="12536"/>
            </a:xfrm>
            <a:custGeom>
              <a:rect b="b" l="l" r="r" t="t"/>
              <a:pathLst>
                <a:path extrusionOk="0" h="249" w="5015">
                  <a:moveTo>
                    <a:pt x="137" y="1"/>
                  </a:moveTo>
                  <a:cubicBezTo>
                    <a:pt x="61" y="1"/>
                    <a:pt x="0" y="66"/>
                    <a:pt x="10" y="142"/>
                  </a:cubicBezTo>
                  <a:cubicBezTo>
                    <a:pt x="15" y="203"/>
                    <a:pt x="76" y="249"/>
                    <a:pt x="142" y="249"/>
                  </a:cubicBezTo>
                  <a:lnTo>
                    <a:pt x="4878" y="249"/>
                  </a:lnTo>
                  <a:cubicBezTo>
                    <a:pt x="4954" y="249"/>
                    <a:pt x="5015" y="188"/>
                    <a:pt x="5005" y="112"/>
                  </a:cubicBezTo>
                  <a:cubicBezTo>
                    <a:pt x="5000" y="46"/>
                    <a:pt x="4939" y="1"/>
                    <a:pt x="48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9148813" y="2177419"/>
              <a:ext cx="252480" cy="12788"/>
            </a:xfrm>
            <a:custGeom>
              <a:rect b="b" l="l" r="r" t="t"/>
              <a:pathLst>
                <a:path extrusionOk="0" h="254" w="5015">
                  <a:moveTo>
                    <a:pt x="137" y="0"/>
                  </a:moveTo>
                  <a:cubicBezTo>
                    <a:pt x="61" y="0"/>
                    <a:pt x="0" y="66"/>
                    <a:pt x="10" y="142"/>
                  </a:cubicBezTo>
                  <a:cubicBezTo>
                    <a:pt x="15" y="208"/>
                    <a:pt x="76" y="253"/>
                    <a:pt x="142" y="253"/>
                  </a:cubicBezTo>
                  <a:lnTo>
                    <a:pt x="4878" y="253"/>
                  </a:lnTo>
                  <a:cubicBezTo>
                    <a:pt x="4954" y="253"/>
                    <a:pt x="5015" y="188"/>
                    <a:pt x="5005" y="112"/>
                  </a:cubicBezTo>
                  <a:cubicBezTo>
                    <a:pt x="5000" y="51"/>
                    <a:pt x="4939" y="0"/>
                    <a:pt x="48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9148813" y="2206972"/>
              <a:ext cx="182350" cy="12838"/>
            </a:xfrm>
            <a:custGeom>
              <a:rect b="b" l="l" r="r" t="t"/>
              <a:pathLst>
                <a:path extrusionOk="0" h="255" w="3622">
                  <a:moveTo>
                    <a:pt x="137" y="1"/>
                  </a:moveTo>
                  <a:cubicBezTo>
                    <a:pt x="61" y="1"/>
                    <a:pt x="0" y="67"/>
                    <a:pt x="10" y="143"/>
                  </a:cubicBezTo>
                  <a:cubicBezTo>
                    <a:pt x="15" y="208"/>
                    <a:pt x="76" y="254"/>
                    <a:pt x="142" y="254"/>
                  </a:cubicBezTo>
                  <a:lnTo>
                    <a:pt x="3485" y="254"/>
                  </a:lnTo>
                  <a:cubicBezTo>
                    <a:pt x="3561" y="254"/>
                    <a:pt x="3622" y="188"/>
                    <a:pt x="3612" y="112"/>
                  </a:cubicBezTo>
                  <a:cubicBezTo>
                    <a:pt x="3602" y="46"/>
                    <a:pt x="3546" y="1"/>
                    <a:pt x="34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9149317" y="2030762"/>
              <a:ext cx="133163" cy="101294"/>
            </a:xfrm>
            <a:custGeom>
              <a:rect b="b" l="l" r="r" t="t"/>
              <a:pathLst>
                <a:path extrusionOk="0" h="2012" w="2645">
                  <a:moveTo>
                    <a:pt x="132" y="0"/>
                  </a:moveTo>
                  <a:cubicBezTo>
                    <a:pt x="61" y="0"/>
                    <a:pt x="0" y="61"/>
                    <a:pt x="0" y="132"/>
                  </a:cubicBezTo>
                  <a:lnTo>
                    <a:pt x="0" y="1880"/>
                  </a:lnTo>
                  <a:cubicBezTo>
                    <a:pt x="0" y="1956"/>
                    <a:pt x="61" y="2011"/>
                    <a:pt x="132" y="2011"/>
                  </a:cubicBezTo>
                  <a:lnTo>
                    <a:pt x="2518" y="2011"/>
                  </a:lnTo>
                  <a:cubicBezTo>
                    <a:pt x="2589" y="2011"/>
                    <a:pt x="2644" y="1956"/>
                    <a:pt x="2644" y="1880"/>
                  </a:cubicBezTo>
                  <a:lnTo>
                    <a:pt x="2644" y="132"/>
                  </a:lnTo>
                  <a:cubicBezTo>
                    <a:pt x="2644" y="61"/>
                    <a:pt x="2589" y="0"/>
                    <a:pt x="2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14"/>
          <p:cNvGrpSpPr/>
          <p:nvPr/>
        </p:nvGrpSpPr>
        <p:grpSpPr>
          <a:xfrm>
            <a:off x="7411217" y="3973731"/>
            <a:ext cx="431563" cy="414139"/>
            <a:chOff x="10730480" y="2546706"/>
            <a:chExt cx="431563" cy="414139"/>
          </a:xfrm>
        </p:grpSpPr>
        <p:sp>
          <p:nvSpPr>
            <p:cNvPr id="323" name="Google Shape;323;p14"/>
            <p:cNvSpPr/>
            <p:nvPr/>
          </p:nvSpPr>
          <p:spPr>
            <a:xfrm>
              <a:off x="11119150" y="2960599"/>
              <a:ext cx="806" cy="50"/>
            </a:xfrm>
            <a:custGeom>
              <a:rect b="b" l="l" r="r" t="t"/>
              <a:pathLst>
                <a:path extrusionOk="0" h="1" w="16">
                  <a:moveTo>
                    <a:pt x="1" y="0"/>
                  </a:moveTo>
                  <a:lnTo>
                    <a:pt x="16" y="0"/>
                  </a:lnTo>
                  <a:lnTo>
                    <a:pt x="16" y="0"/>
                  </a:lnTo>
                  <a:cubicBezTo>
                    <a:pt x="11" y="0"/>
                    <a:pt x="6" y="0"/>
                    <a:pt x="1" y="0"/>
                  </a:cubicBezTo>
                  <a:close/>
                </a:path>
              </a:pathLst>
            </a:custGeom>
            <a:solidFill>
              <a:srgbClr val="90D8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10730480" y="2546706"/>
              <a:ext cx="388462" cy="413937"/>
            </a:xfrm>
            <a:custGeom>
              <a:rect b="b" l="l" r="r" t="t"/>
              <a:pathLst>
                <a:path extrusionOk="0" h="8222" w="7716">
                  <a:moveTo>
                    <a:pt x="350" y="0"/>
                  </a:moveTo>
                  <a:cubicBezTo>
                    <a:pt x="158" y="0"/>
                    <a:pt x="1" y="157"/>
                    <a:pt x="1" y="350"/>
                  </a:cubicBezTo>
                  <a:lnTo>
                    <a:pt x="1" y="7386"/>
                  </a:lnTo>
                  <a:cubicBezTo>
                    <a:pt x="1" y="7847"/>
                    <a:pt x="376" y="8221"/>
                    <a:pt x="837" y="8221"/>
                  </a:cubicBezTo>
                  <a:lnTo>
                    <a:pt x="7716" y="8221"/>
                  </a:lnTo>
                  <a:cubicBezTo>
                    <a:pt x="7260" y="8211"/>
                    <a:pt x="6900" y="7826"/>
                    <a:pt x="6900" y="7370"/>
                  </a:cubicBezTo>
                  <a:lnTo>
                    <a:pt x="6900" y="350"/>
                  </a:lnTo>
                  <a:cubicBezTo>
                    <a:pt x="6900" y="157"/>
                    <a:pt x="6743" y="0"/>
                    <a:pt x="6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1077866" y="2583660"/>
              <a:ext cx="84177" cy="377185"/>
            </a:xfrm>
            <a:custGeom>
              <a:rect b="b" l="l" r="r" t="t"/>
              <a:pathLst>
                <a:path extrusionOk="0" h="7492" w="1672">
                  <a:moveTo>
                    <a:pt x="0" y="1"/>
                  </a:moveTo>
                  <a:lnTo>
                    <a:pt x="0" y="6642"/>
                  </a:lnTo>
                  <a:cubicBezTo>
                    <a:pt x="0" y="7077"/>
                    <a:pt x="324" y="7447"/>
                    <a:pt x="760" y="7487"/>
                  </a:cubicBezTo>
                  <a:cubicBezTo>
                    <a:pt x="787" y="7490"/>
                    <a:pt x="813" y="7491"/>
                    <a:pt x="839" y="7491"/>
                  </a:cubicBezTo>
                  <a:cubicBezTo>
                    <a:pt x="1300" y="7491"/>
                    <a:pt x="1672" y="7117"/>
                    <a:pt x="1672" y="6652"/>
                  </a:cubicBezTo>
                  <a:lnTo>
                    <a:pt x="1672" y="1723"/>
                  </a:lnTo>
                  <a:cubicBezTo>
                    <a:pt x="1672" y="1530"/>
                    <a:pt x="1515" y="1373"/>
                    <a:pt x="1322" y="1373"/>
                  </a:cubicBezTo>
                  <a:lnTo>
                    <a:pt x="552" y="1373"/>
                  </a:lnTo>
                  <a:lnTo>
                    <a:pt x="552" y="350"/>
                  </a:lnTo>
                  <a:cubicBezTo>
                    <a:pt x="552" y="158"/>
                    <a:pt x="395" y="1"/>
                    <a:pt x="203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1105657" y="2618348"/>
              <a:ext cx="27841" cy="314052"/>
            </a:xfrm>
            <a:custGeom>
              <a:rect b="b" l="l" r="r" t="t"/>
              <a:pathLst>
                <a:path extrusionOk="0" h="6238" w="553">
                  <a:moveTo>
                    <a:pt x="0" y="0"/>
                  </a:moveTo>
                  <a:lnTo>
                    <a:pt x="0" y="5953"/>
                  </a:lnTo>
                  <a:cubicBezTo>
                    <a:pt x="0" y="6106"/>
                    <a:pt x="123" y="6237"/>
                    <a:pt x="275" y="6237"/>
                  </a:cubicBezTo>
                  <a:cubicBezTo>
                    <a:pt x="283" y="6237"/>
                    <a:pt x="291" y="6237"/>
                    <a:pt x="299" y="6236"/>
                  </a:cubicBezTo>
                  <a:cubicBezTo>
                    <a:pt x="441" y="6226"/>
                    <a:pt x="552" y="6104"/>
                    <a:pt x="552" y="5958"/>
                  </a:cubicBezTo>
                  <a:lnTo>
                    <a:pt x="552" y="350"/>
                  </a:lnTo>
                  <a:cubicBezTo>
                    <a:pt x="552" y="158"/>
                    <a:pt x="395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0751675" y="2772658"/>
              <a:ext cx="305040" cy="12536"/>
            </a:xfrm>
            <a:custGeom>
              <a:rect b="b" l="l" r="r" t="t"/>
              <a:pathLst>
                <a:path extrusionOk="0" h="249" w="6059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5917" y="248"/>
                  </a:lnTo>
                  <a:cubicBezTo>
                    <a:pt x="5998" y="248"/>
                    <a:pt x="6059" y="183"/>
                    <a:pt x="6049" y="107"/>
                  </a:cubicBezTo>
                  <a:cubicBezTo>
                    <a:pt x="6038" y="46"/>
                    <a:pt x="5983" y="0"/>
                    <a:pt x="5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10751675" y="2814697"/>
              <a:ext cx="305040" cy="12586"/>
            </a:xfrm>
            <a:custGeom>
              <a:rect b="b" l="l" r="r" t="t"/>
              <a:pathLst>
                <a:path extrusionOk="0" h="250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4"/>
                    <a:pt x="71" y="249"/>
                    <a:pt x="137" y="249"/>
                  </a:cubicBezTo>
                  <a:lnTo>
                    <a:pt x="5917" y="249"/>
                  </a:lnTo>
                  <a:cubicBezTo>
                    <a:pt x="5998" y="249"/>
                    <a:pt x="6059" y="188"/>
                    <a:pt x="6049" y="112"/>
                  </a:cubicBezTo>
                  <a:cubicBezTo>
                    <a:pt x="6038" y="47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0751675" y="2856786"/>
              <a:ext cx="305040" cy="12838"/>
            </a:xfrm>
            <a:custGeom>
              <a:rect b="b" l="l" r="r" t="t"/>
              <a:pathLst>
                <a:path extrusionOk="0" h="255" w="6059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0751675" y="2898875"/>
              <a:ext cx="305040" cy="12788"/>
            </a:xfrm>
            <a:custGeom>
              <a:rect b="b" l="l" r="r" t="t"/>
              <a:pathLst>
                <a:path extrusionOk="0" h="254" w="605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8"/>
                    <a:pt x="71" y="254"/>
                    <a:pt x="137" y="254"/>
                  </a:cubicBezTo>
                  <a:lnTo>
                    <a:pt x="5917" y="254"/>
                  </a:lnTo>
                  <a:cubicBezTo>
                    <a:pt x="5998" y="254"/>
                    <a:pt x="6059" y="188"/>
                    <a:pt x="6049" y="112"/>
                  </a:cubicBezTo>
                  <a:cubicBezTo>
                    <a:pt x="6038" y="46"/>
                    <a:pt x="5983" y="1"/>
                    <a:pt x="5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0751675" y="2646139"/>
              <a:ext cx="172683" cy="96964"/>
            </a:xfrm>
            <a:custGeom>
              <a:rect b="b" l="l" r="r" t="t"/>
              <a:pathLst>
                <a:path extrusionOk="0" h="1926" w="3430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1794"/>
                  </a:lnTo>
                  <a:cubicBezTo>
                    <a:pt x="0" y="1870"/>
                    <a:pt x="56" y="1926"/>
                    <a:pt x="127" y="1926"/>
                  </a:cubicBezTo>
                  <a:lnTo>
                    <a:pt x="3303" y="1926"/>
                  </a:lnTo>
                  <a:cubicBezTo>
                    <a:pt x="3374" y="1926"/>
                    <a:pt x="3430" y="1870"/>
                    <a:pt x="3430" y="1794"/>
                  </a:cubicBezTo>
                  <a:lnTo>
                    <a:pt x="3430" y="127"/>
                  </a:lnTo>
                  <a:cubicBezTo>
                    <a:pt x="3430" y="56"/>
                    <a:pt x="3374" y="1"/>
                    <a:pt x="33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10939365" y="2730317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51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10965645" y="2646139"/>
              <a:ext cx="91074" cy="12536"/>
            </a:xfrm>
            <a:custGeom>
              <a:rect b="b" l="l" r="r" t="t"/>
              <a:pathLst>
                <a:path extrusionOk="0" h="249" w="1809">
                  <a:moveTo>
                    <a:pt x="137" y="1"/>
                  </a:moveTo>
                  <a:cubicBezTo>
                    <a:pt x="61" y="1"/>
                    <a:pt x="0" y="66"/>
                    <a:pt x="5" y="142"/>
                  </a:cubicBezTo>
                  <a:cubicBezTo>
                    <a:pt x="15" y="203"/>
                    <a:pt x="76" y="249"/>
                    <a:pt x="137" y="249"/>
                  </a:cubicBezTo>
                  <a:lnTo>
                    <a:pt x="1667" y="249"/>
                  </a:lnTo>
                  <a:cubicBezTo>
                    <a:pt x="1748" y="249"/>
                    <a:pt x="1809" y="188"/>
                    <a:pt x="1799" y="112"/>
                  </a:cubicBezTo>
                  <a:cubicBezTo>
                    <a:pt x="1788" y="46"/>
                    <a:pt x="1733" y="1"/>
                    <a:pt x="1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10939365" y="2688228"/>
              <a:ext cx="117354" cy="12788"/>
            </a:xfrm>
            <a:custGeom>
              <a:rect b="b" l="l" r="r" t="t"/>
              <a:pathLst>
                <a:path extrusionOk="0" h="254" w="2331">
                  <a:moveTo>
                    <a:pt x="137" y="0"/>
                  </a:moveTo>
                  <a:cubicBezTo>
                    <a:pt x="61" y="0"/>
                    <a:pt x="1" y="66"/>
                    <a:pt x="6" y="142"/>
                  </a:cubicBezTo>
                  <a:cubicBezTo>
                    <a:pt x="16" y="208"/>
                    <a:pt x="71" y="254"/>
                    <a:pt x="137" y="254"/>
                  </a:cubicBezTo>
                  <a:lnTo>
                    <a:pt x="2189" y="254"/>
                  </a:lnTo>
                  <a:cubicBezTo>
                    <a:pt x="2270" y="254"/>
                    <a:pt x="2331" y="188"/>
                    <a:pt x="2321" y="112"/>
                  </a:cubicBezTo>
                  <a:cubicBezTo>
                    <a:pt x="2310" y="46"/>
                    <a:pt x="2255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10751675" y="2568606"/>
              <a:ext cx="304285" cy="54876"/>
            </a:xfrm>
            <a:custGeom>
              <a:rect b="b" l="l" r="r" t="t"/>
              <a:pathLst>
                <a:path extrusionOk="0" h="1090" w="6044">
                  <a:moveTo>
                    <a:pt x="127" y="1"/>
                  </a:moveTo>
                  <a:cubicBezTo>
                    <a:pt x="56" y="1"/>
                    <a:pt x="0" y="56"/>
                    <a:pt x="0" y="127"/>
                  </a:cubicBezTo>
                  <a:lnTo>
                    <a:pt x="0" y="958"/>
                  </a:lnTo>
                  <a:cubicBezTo>
                    <a:pt x="0" y="1029"/>
                    <a:pt x="56" y="1090"/>
                    <a:pt x="127" y="1090"/>
                  </a:cubicBezTo>
                  <a:lnTo>
                    <a:pt x="5912" y="1090"/>
                  </a:lnTo>
                  <a:cubicBezTo>
                    <a:pt x="5983" y="1090"/>
                    <a:pt x="6044" y="1029"/>
                    <a:pt x="6044" y="958"/>
                  </a:cubicBezTo>
                  <a:lnTo>
                    <a:pt x="6044" y="127"/>
                  </a:lnTo>
                  <a:cubicBezTo>
                    <a:pt x="6044" y="56"/>
                    <a:pt x="5983" y="1"/>
                    <a:pt x="5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4"/>
          <p:cNvGrpSpPr/>
          <p:nvPr/>
        </p:nvGrpSpPr>
        <p:grpSpPr>
          <a:xfrm>
            <a:off x="7944593" y="2745063"/>
            <a:ext cx="431564" cy="431564"/>
            <a:chOff x="10534080" y="1861650"/>
            <a:chExt cx="431564" cy="431564"/>
          </a:xfrm>
        </p:grpSpPr>
        <p:sp>
          <p:nvSpPr>
            <p:cNvPr id="337" name="Google Shape;337;p14"/>
            <p:cNvSpPr/>
            <p:nvPr/>
          </p:nvSpPr>
          <p:spPr>
            <a:xfrm>
              <a:off x="10922449" y="2236575"/>
              <a:ext cx="12838" cy="43146"/>
            </a:xfrm>
            <a:custGeom>
              <a:rect b="b" l="l" r="r" t="t"/>
              <a:pathLst>
                <a:path extrusionOk="0" h="857" w="255">
                  <a:moveTo>
                    <a:pt x="128" y="0"/>
                  </a:moveTo>
                  <a:cubicBezTo>
                    <a:pt x="57" y="5"/>
                    <a:pt x="1" y="66"/>
                    <a:pt x="1" y="132"/>
                  </a:cubicBezTo>
                  <a:lnTo>
                    <a:pt x="1" y="724"/>
                  </a:lnTo>
                  <a:cubicBezTo>
                    <a:pt x="1" y="795"/>
                    <a:pt x="57" y="856"/>
                    <a:pt x="128" y="856"/>
                  </a:cubicBezTo>
                  <a:cubicBezTo>
                    <a:pt x="130" y="856"/>
                    <a:pt x="133" y="856"/>
                    <a:pt x="136" y="856"/>
                  </a:cubicBezTo>
                  <a:cubicBezTo>
                    <a:pt x="203" y="856"/>
                    <a:pt x="254" y="798"/>
                    <a:pt x="254" y="735"/>
                  </a:cubicBezTo>
                  <a:lnTo>
                    <a:pt x="254" y="127"/>
                  </a:lnTo>
                  <a:cubicBezTo>
                    <a:pt x="254" y="56"/>
                    <a:pt x="199" y="0"/>
                    <a:pt x="128" y="0"/>
                  </a:cubicBezTo>
                  <a:close/>
                </a:path>
              </a:pathLst>
            </a:custGeom>
            <a:solidFill>
              <a:srgbClr val="4070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10534080" y="2247752"/>
              <a:ext cx="322913" cy="45462"/>
            </a:xfrm>
            <a:custGeom>
              <a:rect b="b" l="l" r="r" t="t"/>
              <a:pathLst>
                <a:path extrusionOk="0" h="903" w="6414">
                  <a:moveTo>
                    <a:pt x="0" y="1"/>
                  </a:moveTo>
                  <a:lnTo>
                    <a:pt x="0" y="553"/>
                  </a:lnTo>
                  <a:cubicBezTo>
                    <a:pt x="0" y="746"/>
                    <a:pt x="157" y="903"/>
                    <a:pt x="350" y="903"/>
                  </a:cubicBezTo>
                  <a:lnTo>
                    <a:pt x="6064" y="903"/>
                  </a:lnTo>
                  <a:cubicBezTo>
                    <a:pt x="6256" y="903"/>
                    <a:pt x="6413" y="746"/>
                    <a:pt x="6413" y="553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10534080" y="2219710"/>
              <a:ext cx="322913" cy="45713"/>
            </a:xfrm>
            <a:custGeom>
              <a:rect b="b" l="l" r="r" t="t"/>
              <a:pathLst>
                <a:path extrusionOk="0" h="908" w="6414">
                  <a:moveTo>
                    <a:pt x="0" y="1"/>
                  </a:moveTo>
                  <a:lnTo>
                    <a:pt x="0" y="558"/>
                  </a:lnTo>
                  <a:cubicBezTo>
                    <a:pt x="0" y="750"/>
                    <a:pt x="157" y="907"/>
                    <a:pt x="350" y="907"/>
                  </a:cubicBezTo>
                  <a:lnTo>
                    <a:pt x="6064" y="907"/>
                  </a:lnTo>
                  <a:cubicBezTo>
                    <a:pt x="6256" y="907"/>
                    <a:pt x="6413" y="750"/>
                    <a:pt x="6413" y="558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10534080" y="1884356"/>
              <a:ext cx="322913" cy="59961"/>
            </a:xfrm>
            <a:custGeom>
              <a:rect b="b" l="l" r="r" t="t"/>
              <a:pathLst>
                <a:path extrusionOk="0" h="1191" w="6414">
                  <a:moveTo>
                    <a:pt x="350" y="0"/>
                  </a:moveTo>
                  <a:cubicBezTo>
                    <a:pt x="157" y="0"/>
                    <a:pt x="0" y="157"/>
                    <a:pt x="0" y="350"/>
                  </a:cubicBezTo>
                  <a:lnTo>
                    <a:pt x="0" y="1191"/>
                  </a:lnTo>
                  <a:lnTo>
                    <a:pt x="6413" y="1191"/>
                  </a:lnTo>
                  <a:lnTo>
                    <a:pt x="6413" y="350"/>
                  </a:lnTo>
                  <a:cubicBezTo>
                    <a:pt x="6413" y="157"/>
                    <a:pt x="6256" y="0"/>
                    <a:pt x="6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10534080" y="1944268"/>
              <a:ext cx="322913" cy="293360"/>
            </a:xfrm>
            <a:custGeom>
              <a:rect b="b" l="l" r="r" t="t"/>
              <a:pathLst>
                <a:path extrusionOk="0" h="5827" w="6414">
                  <a:moveTo>
                    <a:pt x="0" y="1"/>
                  </a:moveTo>
                  <a:lnTo>
                    <a:pt x="0" y="5477"/>
                  </a:lnTo>
                  <a:cubicBezTo>
                    <a:pt x="0" y="5669"/>
                    <a:pt x="157" y="5826"/>
                    <a:pt x="350" y="5826"/>
                  </a:cubicBezTo>
                  <a:lnTo>
                    <a:pt x="6064" y="5826"/>
                  </a:lnTo>
                  <a:cubicBezTo>
                    <a:pt x="6256" y="5826"/>
                    <a:pt x="6413" y="5669"/>
                    <a:pt x="6413" y="5477"/>
                  </a:cubicBezTo>
                  <a:lnTo>
                    <a:pt x="64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10783494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8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2" y="902"/>
                  </a:cubicBezTo>
                  <a:lnTo>
                    <a:pt x="380" y="902"/>
                  </a:lnTo>
                  <a:cubicBezTo>
                    <a:pt x="476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6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10715124" y="1861650"/>
              <a:ext cx="28093" cy="45462"/>
            </a:xfrm>
            <a:custGeom>
              <a:rect b="b" l="l" r="r" t="t"/>
              <a:pathLst>
                <a:path extrusionOk="0" h="903" w="558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8" y="826"/>
                    <a:pt x="558" y="730"/>
                  </a:cubicBezTo>
                  <a:lnTo>
                    <a:pt x="558" y="173"/>
                  </a:lnTo>
                  <a:cubicBezTo>
                    <a:pt x="558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10647812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3" y="1"/>
                  </a:moveTo>
                  <a:cubicBezTo>
                    <a:pt x="81" y="1"/>
                    <a:pt x="0" y="77"/>
                    <a:pt x="0" y="173"/>
                  </a:cubicBezTo>
                  <a:lnTo>
                    <a:pt x="0" y="730"/>
                  </a:lnTo>
                  <a:cubicBezTo>
                    <a:pt x="0" y="826"/>
                    <a:pt x="76" y="902"/>
                    <a:pt x="173" y="902"/>
                  </a:cubicBezTo>
                  <a:lnTo>
                    <a:pt x="380" y="902"/>
                  </a:lnTo>
                  <a:cubicBezTo>
                    <a:pt x="477" y="902"/>
                    <a:pt x="552" y="826"/>
                    <a:pt x="552" y="730"/>
                  </a:cubicBezTo>
                  <a:lnTo>
                    <a:pt x="552" y="173"/>
                  </a:lnTo>
                  <a:cubicBezTo>
                    <a:pt x="552" y="77"/>
                    <a:pt x="477" y="1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10579442" y="1861650"/>
              <a:ext cx="27841" cy="45462"/>
            </a:xfrm>
            <a:custGeom>
              <a:rect b="b" l="l" r="r" t="t"/>
              <a:pathLst>
                <a:path extrusionOk="0" h="903" w="553">
                  <a:moveTo>
                    <a:pt x="178" y="1"/>
                  </a:moveTo>
                  <a:cubicBezTo>
                    <a:pt x="82" y="1"/>
                    <a:pt x="1" y="77"/>
                    <a:pt x="1" y="173"/>
                  </a:cubicBezTo>
                  <a:lnTo>
                    <a:pt x="1" y="730"/>
                  </a:lnTo>
                  <a:cubicBezTo>
                    <a:pt x="1" y="826"/>
                    <a:pt x="82" y="902"/>
                    <a:pt x="178" y="902"/>
                  </a:cubicBezTo>
                  <a:lnTo>
                    <a:pt x="381" y="902"/>
                  </a:lnTo>
                  <a:cubicBezTo>
                    <a:pt x="477" y="902"/>
                    <a:pt x="553" y="826"/>
                    <a:pt x="553" y="730"/>
                  </a:cubicBezTo>
                  <a:lnTo>
                    <a:pt x="553" y="173"/>
                  </a:lnTo>
                  <a:cubicBezTo>
                    <a:pt x="553" y="77"/>
                    <a:pt x="477" y="1"/>
                    <a:pt x="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10900800" y="1881033"/>
              <a:ext cx="56386" cy="42139"/>
            </a:xfrm>
            <a:custGeom>
              <a:rect b="b" l="l" r="r" t="t"/>
              <a:pathLst>
                <a:path extrusionOk="0" h="837" w="1120">
                  <a:moveTo>
                    <a:pt x="345" y="1"/>
                  </a:moveTo>
                  <a:cubicBezTo>
                    <a:pt x="152" y="1"/>
                    <a:pt x="0" y="158"/>
                    <a:pt x="0" y="350"/>
                  </a:cubicBezTo>
                  <a:lnTo>
                    <a:pt x="0" y="836"/>
                  </a:lnTo>
                  <a:lnTo>
                    <a:pt x="1120" y="836"/>
                  </a:lnTo>
                  <a:lnTo>
                    <a:pt x="1120" y="350"/>
                  </a:lnTo>
                  <a:cubicBezTo>
                    <a:pt x="1120" y="158"/>
                    <a:pt x="963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10900800" y="1950913"/>
              <a:ext cx="56386" cy="308313"/>
            </a:xfrm>
            <a:custGeom>
              <a:rect b="b" l="l" r="r" t="t"/>
              <a:pathLst>
                <a:path extrusionOk="0" h="6124" w="1120">
                  <a:moveTo>
                    <a:pt x="0" y="1"/>
                  </a:moveTo>
                  <a:lnTo>
                    <a:pt x="0" y="5198"/>
                  </a:lnTo>
                  <a:cubicBezTo>
                    <a:pt x="0" y="5330"/>
                    <a:pt x="36" y="5461"/>
                    <a:pt x="107" y="5573"/>
                  </a:cubicBezTo>
                  <a:lnTo>
                    <a:pt x="411" y="6044"/>
                  </a:lnTo>
                  <a:cubicBezTo>
                    <a:pt x="446" y="6097"/>
                    <a:pt x="503" y="6124"/>
                    <a:pt x="560" y="6124"/>
                  </a:cubicBezTo>
                  <a:cubicBezTo>
                    <a:pt x="616" y="6124"/>
                    <a:pt x="672" y="6097"/>
                    <a:pt x="705" y="6044"/>
                  </a:cubicBezTo>
                  <a:lnTo>
                    <a:pt x="1008" y="5573"/>
                  </a:lnTo>
                  <a:cubicBezTo>
                    <a:pt x="1079" y="5461"/>
                    <a:pt x="1120" y="5330"/>
                    <a:pt x="1120" y="5198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10892392" y="1923122"/>
              <a:ext cx="73252" cy="27841"/>
            </a:xfrm>
            <a:custGeom>
              <a:rect b="b" l="l" r="r" t="t"/>
              <a:pathLst>
                <a:path extrusionOk="0" h="553" w="1455">
                  <a:moveTo>
                    <a:pt x="137" y="0"/>
                  </a:moveTo>
                  <a:cubicBezTo>
                    <a:pt x="61" y="0"/>
                    <a:pt x="0" y="61"/>
                    <a:pt x="0" y="142"/>
                  </a:cubicBezTo>
                  <a:lnTo>
                    <a:pt x="0" y="416"/>
                  </a:lnTo>
                  <a:cubicBezTo>
                    <a:pt x="0" y="492"/>
                    <a:pt x="61" y="553"/>
                    <a:pt x="137" y="553"/>
                  </a:cubicBezTo>
                  <a:lnTo>
                    <a:pt x="1317" y="553"/>
                  </a:lnTo>
                  <a:cubicBezTo>
                    <a:pt x="1393" y="553"/>
                    <a:pt x="1454" y="492"/>
                    <a:pt x="1454" y="416"/>
                  </a:cubicBezTo>
                  <a:lnTo>
                    <a:pt x="1454" y="142"/>
                  </a:lnTo>
                  <a:cubicBezTo>
                    <a:pt x="1454" y="61"/>
                    <a:pt x="1393" y="0"/>
                    <a:pt x="1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10616698" y="1988169"/>
              <a:ext cx="201531" cy="12536"/>
            </a:xfrm>
            <a:custGeom>
              <a:rect b="b" l="l" r="r" t="t"/>
              <a:pathLst>
                <a:path extrusionOk="0" h="249" w="4003">
                  <a:moveTo>
                    <a:pt x="137" y="0"/>
                  </a:moveTo>
                  <a:cubicBezTo>
                    <a:pt x="61" y="0"/>
                    <a:pt x="0" y="61"/>
                    <a:pt x="5" y="137"/>
                  </a:cubicBezTo>
                  <a:cubicBezTo>
                    <a:pt x="16" y="203"/>
                    <a:pt x="71" y="248"/>
                    <a:pt x="137" y="248"/>
                  </a:cubicBezTo>
                  <a:lnTo>
                    <a:pt x="3865" y="248"/>
                  </a:lnTo>
                  <a:cubicBezTo>
                    <a:pt x="3941" y="248"/>
                    <a:pt x="4002" y="183"/>
                    <a:pt x="3992" y="107"/>
                  </a:cubicBezTo>
                  <a:cubicBezTo>
                    <a:pt x="3987" y="46"/>
                    <a:pt x="3926" y="0"/>
                    <a:pt x="38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10572847" y="2058049"/>
              <a:ext cx="245382" cy="12788"/>
            </a:xfrm>
            <a:custGeom>
              <a:rect b="b" l="l" r="r" t="t"/>
              <a:pathLst>
                <a:path extrusionOk="0" h="254" w="4874">
                  <a:moveTo>
                    <a:pt x="137" y="0"/>
                  </a:moveTo>
                  <a:cubicBezTo>
                    <a:pt x="61" y="0"/>
                    <a:pt x="0" y="66"/>
                    <a:pt x="5" y="142"/>
                  </a:cubicBezTo>
                  <a:cubicBezTo>
                    <a:pt x="15" y="203"/>
                    <a:pt x="71" y="253"/>
                    <a:pt x="137" y="253"/>
                  </a:cubicBezTo>
                  <a:lnTo>
                    <a:pt x="4736" y="253"/>
                  </a:lnTo>
                  <a:cubicBezTo>
                    <a:pt x="4812" y="253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10572847" y="2022555"/>
              <a:ext cx="245382" cy="12838"/>
            </a:xfrm>
            <a:custGeom>
              <a:rect b="b" l="l" r="r" t="t"/>
              <a:pathLst>
                <a:path extrusionOk="0" h="255" w="4874">
                  <a:moveTo>
                    <a:pt x="137" y="1"/>
                  </a:moveTo>
                  <a:cubicBezTo>
                    <a:pt x="61" y="1"/>
                    <a:pt x="0" y="67"/>
                    <a:pt x="5" y="143"/>
                  </a:cubicBezTo>
                  <a:cubicBezTo>
                    <a:pt x="15" y="209"/>
                    <a:pt x="71" y="254"/>
                    <a:pt x="137" y="254"/>
                  </a:cubicBezTo>
                  <a:lnTo>
                    <a:pt x="4736" y="254"/>
                  </a:lnTo>
                  <a:cubicBezTo>
                    <a:pt x="4812" y="254"/>
                    <a:pt x="4873" y="188"/>
                    <a:pt x="4863" y="112"/>
                  </a:cubicBezTo>
                  <a:cubicBezTo>
                    <a:pt x="4858" y="47"/>
                    <a:pt x="4797" y="1"/>
                    <a:pt x="4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10572847" y="2093493"/>
              <a:ext cx="245382" cy="12536"/>
            </a:xfrm>
            <a:custGeom>
              <a:rect b="b" l="l" r="r" t="t"/>
              <a:pathLst>
                <a:path extrusionOk="0" h="249" w="4874">
                  <a:moveTo>
                    <a:pt x="137" y="0"/>
                  </a:moveTo>
                  <a:cubicBezTo>
                    <a:pt x="61" y="0"/>
                    <a:pt x="0" y="61"/>
                    <a:pt x="5" y="142"/>
                  </a:cubicBezTo>
                  <a:cubicBezTo>
                    <a:pt x="15" y="203"/>
                    <a:pt x="71" y="248"/>
                    <a:pt x="137" y="248"/>
                  </a:cubicBezTo>
                  <a:lnTo>
                    <a:pt x="4736" y="248"/>
                  </a:lnTo>
                  <a:cubicBezTo>
                    <a:pt x="4812" y="248"/>
                    <a:pt x="4873" y="188"/>
                    <a:pt x="4863" y="112"/>
                  </a:cubicBezTo>
                  <a:cubicBezTo>
                    <a:pt x="4858" y="46"/>
                    <a:pt x="4797" y="0"/>
                    <a:pt x="47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00" y="152400"/>
            <a:ext cx="4008400" cy="36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2"/>
          <p:cNvSpPr txBox="1"/>
          <p:nvPr>
            <p:ph type="title"/>
          </p:nvPr>
        </p:nvSpPr>
        <p:spPr>
          <a:xfrm>
            <a:off x="490250" y="450150"/>
            <a:ext cx="58788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2</a:t>
            </a:r>
            <a:endParaRPr/>
          </a:p>
        </p:txBody>
      </p:sp>
      <p:pic>
        <p:nvPicPr>
          <p:cNvPr id="650" name="Google Shape;65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400" y="1442615"/>
            <a:ext cx="4008400" cy="225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050" y="271250"/>
            <a:ext cx="4663149" cy="4448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3"/>
          <p:cNvSpPr txBox="1"/>
          <p:nvPr>
            <p:ph type="title"/>
          </p:nvPr>
        </p:nvSpPr>
        <p:spPr>
          <a:xfrm>
            <a:off x="490250" y="450150"/>
            <a:ext cx="5878800" cy="6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sentiment</a:t>
            </a:r>
            <a:endParaRPr/>
          </a:p>
        </p:txBody>
      </p:sp>
      <p:pic>
        <p:nvPicPr>
          <p:cNvPr id="657" name="Google Shape;657;p33"/>
          <p:cNvPicPr preferRelativeResize="0"/>
          <p:nvPr/>
        </p:nvPicPr>
        <p:blipFill rotWithShape="1">
          <a:blip r:embed="rId4">
            <a:alphaModFix/>
          </a:blip>
          <a:srcRect b="0" l="67413" r="0" t="50228"/>
          <a:stretch/>
        </p:blipFill>
        <p:spPr>
          <a:xfrm>
            <a:off x="755150" y="1852250"/>
            <a:ext cx="2992051" cy="25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33"/>
          <p:cNvPicPr preferRelativeResize="0"/>
          <p:nvPr/>
        </p:nvPicPr>
        <p:blipFill rotWithShape="1">
          <a:blip r:embed="rId4">
            <a:alphaModFix/>
          </a:blip>
          <a:srcRect b="50228" l="67413" r="4639" t="0"/>
          <a:stretch/>
        </p:blipFill>
        <p:spPr>
          <a:xfrm>
            <a:off x="3205775" y="1489250"/>
            <a:ext cx="1211075" cy="12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3"/>
          <p:cNvSpPr txBox="1"/>
          <p:nvPr/>
        </p:nvSpPr>
        <p:spPr>
          <a:xfrm>
            <a:off x="490250" y="4146175"/>
            <a:ext cx="472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draw public attention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4"/>
          <p:cNvSpPr txBox="1"/>
          <p:nvPr>
            <p:ph type="title"/>
          </p:nvPr>
        </p:nvSpPr>
        <p:spPr>
          <a:xfrm>
            <a:off x="117650" y="-143600"/>
            <a:ext cx="8386200" cy="15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665" name="Google Shape;665;p34"/>
          <p:cNvSpPr txBox="1"/>
          <p:nvPr/>
        </p:nvSpPr>
        <p:spPr>
          <a:xfrm>
            <a:off x="812125" y="1015300"/>
            <a:ext cx="72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Common topic - Donald Trump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6" name="Google Shape;666;p34"/>
          <p:cNvSpPr txBox="1"/>
          <p:nvPr/>
        </p:nvSpPr>
        <p:spPr>
          <a:xfrm>
            <a:off x="812125" y="1507900"/>
            <a:ext cx="726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Fake news &amp; positive news - mainly negative 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7" name="Google Shape;667;p34"/>
          <p:cNvSpPr txBox="1"/>
          <p:nvPr/>
        </p:nvSpPr>
        <p:spPr>
          <a:xfrm>
            <a:off x="812125" y="2150200"/>
            <a:ext cx="8674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Limitations: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sentiment variable is just an estimation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application of these estimates in machine learning algorithms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 The precision score is relatively 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○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the relevance between headline and text 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5"/>
          <p:cNvSpPr txBox="1"/>
          <p:nvPr>
            <p:ph type="title"/>
          </p:nvPr>
        </p:nvSpPr>
        <p:spPr>
          <a:xfrm>
            <a:off x="490250" y="450150"/>
            <a:ext cx="84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Introduction </a:t>
            </a:r>
            <a:endParaRPr b="1" sz="4400"/>
          </a:p>
        </p:txBody>
      </p:sp>
      <p:sp>
        <p:nvSpPr>
          <p:cNvPr id="363" name="Google Shape;36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Fake News as “ the deliberate presentation of false or misleading claims as news, where the claims are misleading by design” (Gefert,2018).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Sudden rise of COVID-19 assisted the outburst of misinformation about the disease (Shu et al.,2017)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Media platform plays an important role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fact-checking of pandemic </a:t>
            </a:r>
            <a:r>
              <a:rPr lang="en"/>
              <a:t>information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topics and words that </a:t>
            </a:r>
            <a:r>
              <a:rPr lang="en"/>
              <a:t>attack</a:t>
            </a:r>
            <a:r>
              <a:rPr lang="en"/>
              <a:t> the eyeball and arousing fear among readers like </a:t>
            </a:r>
            <a:r>
              <a:rPr lang="en"/>
              <a:t>healthcare</a:t>
            </a:r>
            <a:r>
              <a:rPr lang="en"/>
              <a:t> and political issues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7"/>
          <p:cNvSpPr txBox="1"/>
          <p:nvPr>
            <p:ph type="title"/>
          </p:nvPr>
        </p:nvSpPr>
        <p:spPr>
          <a:xfrm>
            <a:off x="265500" y="2344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 </a:t>
            </a:r>
            <a:endParaRPr/>
          </a:p>
          <a:p>
            <a:pPr indent="-431800" lvl="0" marL="457200" rtl="0" algn="ctr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t/>
            </a:r>
            <a:endParaRPr sz="3200"/>
          </a:p>
        </p:txBody>
      </p:sp>
      <p:sp>
        <p:nvSpPr>
          <p:cNvPr id="369" name="Google Shape;369;p17"/>
          <p:cNvSpPr txBox="1"/>
          <p:nvPr>
            <p:ph idx="1" type="subTitle"/>
          </p:nvPr>
        </p:nvSpPr>
        <p:spPr>
          <a:xfrm>
            <a:off x="265500" y="1952200"/>
            <a:ext cx="40452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Gaps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Previous research has investigate the spread of fake news and misinformation and state-of -the-art detection of fake news </a:t>
            </a:r>
            <a:endParaRPr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Lack investigation to focus mainly on the spreading dynamics between real and fake news</a:t>
            </a:r>
            <a:endParaRPr/>
          </a:p>
        </p:txBody>
      </p:sp>
      <p:sp>
        <p:nvSpPr>
          <p:cNvPr id="370" name="Google Shape;370;p17"/>
          <p:cNvSpPr txBox="1"/>
          <p:nvPr>
            <p:ph idx="2" type="body"/>
          </p:nvPr>
        </p:nvSpPr>
        <p:spPr>
          <a:xfrm>
            <a:off x="4769375" y="234450"/>
            <a:ext cx="3837000" cy="46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Believing in fake news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communicated, how it si communicated, who communicates it  and where it is communicated. (Elgerly &amp; Vraga, 2020)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</a:t>
            </a:r>
            <a:r>
              <a:rPr lang="en" sz="1600"/>
              <a:t>Opinion</a:t>
            </a:r>
            <a:r>
              <a:rPr lang="en" sz="1600"/>
              <a:t> Leader lead the information flow  and drive the public </a:t>
            </a:r>
            <a:r>
              <a:rPr lang="en" sz="1600"/>
              <a:t>opinion</a:t>
            </a:r>
            <a:r>
              <a:rPr lang="en" sz="1600"/>
              <a:t> towards the COVID-19. ( Katz&amp; Lazarsfeld, 1995).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Sharma et al.(2019) revealed the importance of sentiment analysis for the detection of fake news.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76" name="Google Shape;376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715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 What are the most common topics and types of words for identifying fake news about COVID-19 on Twitter?</a:t>
            </a:r>
            <a:endParaRPr sz="2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150" lvl="0" marL="0" rtl="0"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What is the major sentiment in the real and fake news about COVID-19 on Twitter</a:t>
            </a:r>
            <a:endParaRPr sz="2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8"/>
          <p:cNvSpPr txBox="1"/>
          <p:nvPr/>
        </p:nvSpPr>
        <p:spPr>
          <a:xfrm>
            <a:off x="883375" y="1410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7150" lvl="0" marL="0" rtl="0" algn="just">
              <a:lnSpc>
                <a:spcPct val="2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pic>
        <p:nvPicPr>
          <p:cNvPr id="388" name="Google Shape;3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25" y="1366750"/>
            <a:ext cx="3446025" cy="98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100" y="2570850"/>
            <a:ext cx="3260250" cy="1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0"/>
          <p:cNvSpPr txBox="1"/>
          <p:nvPr>
            <p:ph type="title"/>
          </p:nvPr>
        </p:nvSpPr>
        <p:spPr>
          <a:xfrm>
            <a:off x="4376050" y="2206500"/>
            <a:ext cx="5006700" cy="7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labelled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/>
              <a:t>0 as COVID True claims</a:t>
            </a:r>
            <a:endParaRPr/>
          </a:p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Char char="-"/>
            </a:pPr>
            <a:r>
              <a:rPr lang="en"/>
              <a:t>1 as COVID False claims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 sz="2400"/>
          </a:p>
        </p:txBody>
      </p:sp>
      <p:sp>
        <p:nvSpPr>
          <p:cNvPr id="396" name="Google Shape;396;p21"/>
          <p:cNvSpPr/>
          <p:nvPr/>
        </p:nvSpPr>
        <p:spPr>
          <a:xfrm>
            <a:off x="5027595" y="4729868"/>
            <a:ext cx="2286429" cy="47936"/>
          </a:xfrm>
          <a:custGeom>
            <a:rect b="b" l="l" r="r" t="t"/>
            <a:pathLst>
              <a:path extrusionOk="0" h="568" w="27092">
                <a:moveTo>
                  <a:pt x="13546" y="1"/>
                </a:moveTo>
                <a:cubicBezTo>
                  <a:pt x="6064" y="1"/>
                  <a:pt x="1" y="127"/>
                  <a:pt x="1" y="284"/>
                </a:cubicBezTo>
                <a:cubicBezTo>
                  <a:pt x="1" y="441"/>
                  <a:pt x="6064" y="568"/>
                  <a:pt x="13546" y="568"/>
                </a:cubicBezTo>
                <a:cubicBezTo>
                  <a:pt x="21028" y="568"/>
                  <a:pt x="27092" y="441"/>
                  <a:pt x="27092" y="284"/>
                </a:cubicBezTo>
                <a:cubicBezTo>
                  <a:pt x="27092" y="127"/>
                  <a:pt x="21028" y="1"/>
                  <a:pt x="135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21"/>
          <p:cNvGrpSpPr/>
          <p:nvPr/>
        </p:nvGrpSpPr>
        <p:grpSpPr>
          <a:xfrm>
            <a:off x="5185339" y="2951012"/>
            <a:ext cx="2128695" cy="1802912"/>
            <a:chOff x="5104564" y="2951012"/>
            <a:chExt cx="2128695" cy="1802912"/>
          </a:xfrm>
        </p:grpSpPr>
        <p:sp>
          <p:nvSpPr>
            <p:cNvPr id="398" name="Google Shape;398;p21"/>
            <p:cNvSpPr/>
            <p:nvPr/>
          </p:nvSpPr>
          <p:spPr>
            <a:xfrm>
              <a:off x="6987336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6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7118993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1" y="1"/>
                  </a:moveTo>
                  <a:lnTo>
                    <a:pt x="310" y="173"/>
                  </a:lnTo>
                  <a:cubicBezTo>
                    <a:pt x="396" y="224"/>
                    <a:pt x="457" y="310"/>
                    <a:pt x="462" y="411"/>
                  </a:cubicBezTo>
                  <a:lnTo>
                    <a:pt x="771" y="4291"/>
                  </a:lnTo>
                  <a:lnTo>
                    <a:pt x="938" y="4291"/>
                  </a:lnTo>
                  <a:lnTo>
                    <a:pt x="938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271329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139672" y="4391701"/>
              <a:ext cx="79163" cy="362223"/>
            </a:xfrm>
            <a:custGeom>
              <a:rect b="b" l="l" r="r" t="t"/>
              <a:pathLst>
                <a:path extrusionOk="0" h="4292" w="938">
                  <a:moveTo>
                    <a:pt x="0" y="1"/>
                  </a:moveTo>
                  <a:lnTo>
                    <a:pt x="0" y="4291"/>
                  </a:lnTo>
                  <a:lnTo>
                    <a:pt x="167" y="4291"/>
                  </a:lnTo>
                  <a:lnTo>
                    <a:pt x="476" y="411"/>
                  </a:lnTo>
                  <a:cubicBezTo>
                    <a:pt x="481" y="310"/>
                    <a:pt x="542" y="224"/>
                    <a:pt x="628" y="173"/>
                  </a:cubicBezTo>
                  <a:lnTo>
                    <a:pt x="937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23841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0" y="1"/>
                  </a:moveTo>
                  <a:lnTo>
                    <a:pt x="0" y="4226"/>
                  </a:lnTo>
                  <a:lnTo>
                    <a:pt x="23636" y="4226"/>
                  </a:lnTo>
                  <a:lnTo>
                    <a:pt x="23636" y="1"/>
                  </a:lnTo>
                  <a:close/>
                </a:path>
              </a:pathLst>
            </a:custGeom>
            <a:solidFill>
              <a:srgbClr val="9546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104564" y="4041129"/>
              <a:ext cx="1994845" cy="356653"/>
            </a:xfrm>
            <a:custGeom>
              <a:rect b="b" l="l" r="r" t="t"/>
              <a:pathLst>
                <a:path extrusionOk="0" h="4226" w="23637">
                  <a:moveTo>
                    <a:pt x="1" y="1"/>
                  </a:moveTo>
                  <a:lnTo>
                    <a:pt x="1" y="4226"/>
                  </a:lnTo>
                  <a:lnTo>
                    <a:pt x="23637" y="4226"/>
                  </a:lnTo>
                  <a:lnTo>
                    <a:pt x="23637" y="1"/>
                  </a:lnTo>
                  <a:close/>
                </a:path>
              </a:pathLst>
            </a:custGeom>
            <a:solidFill>
              <a:srgbClr val="CD7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120852" y="4057417"/>
              <a:ext cx="1962353" cy="324161"/>
            </a:xfrm>
            <a:custGeom>
              <a:rect b="b" l="l" r="r" t="t"/>
              <a:pathLst>
                <a:path extrusionOk="0" fill="none" h="3841" w="23252">
                  <a:moveTo>
                    <a:pt x="0" y="0"/>
                  </a:moveTo>
                  <a:lnTo>
                    <a:pt x="23251" y="0"/>
                  </a:lnTo>
                  <a:lnTo>
                    <a:pt x="23251" y="3840"/>
                  </a:lnTo>
                  <a:lnTo>
                    <a:pt x="0" y="384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809939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1" y="2816"/>
                  </a:moveTo>
                  <a:lnTo>
                    <a:pt x="6946" y="2816"/>
                  </a:lnTo>
                  <a:lnTo>
                    <a:pt x="694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455984" y="4100627"/>
              <a:ext cx="583591" cy="237741"/>
            </a:xfrm>
            <a:custGeom>
              <a:rect b="b" l="l" r="r" t="t"/>
              <a:pathLst>
                <a:path extrusionOk="0" fill="none" h="2817" w="6915">
                  <a:moveTo>
                    <a:pt x="0" y="2816"/>
                  </a:moveTo>
                  <a:lnTo>
                    <a:pt x="6915" y="2816"/>
                  </a:lnTo>
                  <a:lnTo>
                    <a:pt x="691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164400" y="4100627"/>
              <a:ext cx="586208" cy="237741"/>
            </a:xfrm>
            <a:custGeom>
              <a:rect b="b" l="l" r="r" t="t"/>
              <a:pathLst>
                <a:path extrusionOk="0" fill="none" h="2817" w="6946">
                  <a:moveTo>
                    <a:pt x="6946" y="0"/>
                  </a:moveTo>
                  <a:lnTo>
                    <a:pt x="1" y="0"/>
                  </a:lnTo>
                  <a:lnTo>
                    <a:pt x="1" y="2816"/>
                  </a:lnTo>
                  <a:lnTo>
                    <a:pt x="6946" y="2816"/>
                  </a:lnTo>
                  <a:close/>
                </a:path>
              </a:pathLst>
            </a:custGeom>
            <a:noFill/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081438" y="4150588"/>
              <a:ext cx="41100" cy="41100"/>
            </a:xfrm>
            <a:custGeom>
              <a:rect b="b" l="l" r="r" t="t"/>
              <a:pathLst>
                <a:path extrusionOk="0" h="487" w="487">
                  <a:moveTo>
                    <a:pt x="244" y="1"/>
                  </a:moveTo>
                  <a:cubicBezTo>
                    <a:pt x="107" y="1"/>
                    <a:pt x="1" y="107"/>
                    <a:pt x="1" y="244"/>
                  </a:cubicBezTo>
                  <a:cubicBezTo>
                    <a:pt x="1" y="381"/>
                    <a:pt x="107" y="487"/>
                    <a:pt x="244" y="487"/>
                  </a:cubicBezTo>
                  <a:cubicBezTo>
                    <a:pt x="380" y="487"/>
                    <a:pt x="487" y="381"/>
                    <a:pt x="487" y="244"/>
                  </a:cubicBezTo>
                  <a:cubicBezTo>
                    <a:pt x="487" y="107"/>
                    <a:pt x="380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43674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4" y="1"/>
                  </a:moveTo>
                  <a:cubicBezTo>
                    <a:pt x="112" y="1"/>
                    <a:pt x="1" y="107"/>
                    <a:pt x="1" y="244"/>
                  </a:cubicBezTo>
                  <a:cubicBezTo>
                    <a:pt x="1" y="381"/>
                    <a:pt x="112" y="487"/>
                    <a:pt x="244" y="487"/>
                  </a:cubicBezTo>
                  <a:cubicBezTo>
                    <a:pt x="381" y="487"/>
                    <a:pt x="492" y="381"/>
                    <a:pt x="492" y="244"/>
                  </a:cubicBezTo>
                  <a:cubicBezTo>
                    <a:pt x="492" y="107"/>
                    <a:pt x="381" y="1"/>
                    <a:pt x="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6731703" y="4150588"/>
              <a:ext cx="41522" cy="41100"/>
            </a:xfrm>
            <a:custGeom>
              <a:rect b="b" l="l" r="r" t="t"/>
              <a:pathLst>
                <a:path extrusionOk="0" h="487" w="492">
                  <a:moveTo>
                    <a:pt x="243" y="1"/>
                  </a:moveTo>
                  <a:cubicBezTo>
                    <a:pt x="112" y="1"/>
                    <a:pt x="0" y="107"/>
                    <a:pt x="0" y="244"/>
                  </a:cubicBezTo>
                  <a:cubicBezTo>
                    <a:pt x="0" y="381"/>
                    <a:pt x="112" y="487"/>
                    <a:pt x="243" y="487"/>
                  </a:cubicBezTo>
                  <a:cubicBezTo>
                    <a:pt x="380" y="487"/>
                    <a:pt x="492" y="381"/>
                    <a:pt x="492" y="244"/>
                  </a:cubicBezTo>
                  <a:cubicBezTo>
                    <a:pt x="492" y="107"/>
                    <a:pt x="380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952735" y="3913778"/>
              <a:ext cx="439614" cy="127436"/>
            </a:xfrm>
            <a:custGeom>
              <a:rect b="b" l="l" r="r" t="t"/>
              <a:pathLst>
                <a:path extrusionOk="0" h="1510" w="5209">
                  <a:moveTo>
                    <a:pt x="720" y="0"/>
                  </a:moveTo>
                  <a:lnTo>
                    <a:pt x="1" y="1510"/>
                  </a:lnTo>
                  <a:lnTo>
                    <a:pt x="153" y="1510"/>
                  </a:lnTo>
                  <a:lnTo>
                    <a:pt x="928" y="649"/>
                  </a:lnTo>
                  <a:lnTo>
                    <a:pt x="4276" y="649"/>
                  </a:lnTo>
                  <a:lnTo>
                    <a:pt x="5051" y="1510"/>
                  </a:lnTo>
                  <a:lnTo>
                    <a:pt x="5208" y="1510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992486" y="3913778"/>
              <a:ext cx="359691" cy="44139"/>
            </a:xfrm>
            <a:custGeom>
              <a:rect b="b" l="l" r="r" t="t"/>
              <a:pathLst>
                <a:path extrusionOk="0" h="523" w="4262">
                  <a:moveTo>
                    <a:pt x="249" y="0"/>
                  </a:moveTo>
                  <a:lnTo>
                    <a:pt x="1" y="522"/>
                  </a:lnTo>
                  <a:lnTo>
                    <a:pt x="4261" y="522"/>
                  </a:lnTo>
                  <a:lnTo>
                    <a:pt x="4018" y="0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322641" y="2951012"/>
              <a:ext cx="1699378" cy="986324"/>
            </a:xfrm>
            <a:custGeom>
              <a:rect b="b" l="l" r="r" t="t"/>
              <a:pathLst>
                <a:path extrusionOk="0" h="11687" w="20136">
                  <a:moveTo>
                    <a:pt x="0" y="1"/>
                  </a:moveTo>
                  <a:lnTo>
                    <a:pt x="0" y="11687"/>
                  </a:lnTo>
                  <a:lnTo>
                    <a:pt x="20136" y="11687"/>
                  </a:lnTo>
                  <a:lnTo>
                    <a:pt x="20136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362391" y="2990762"/>
              <a:ext cx="1619878" cy="867074"/>
            </a:xfrm>
            <a:custGeom>
              <a:rect b="b" l="l" r="r" t="t"/>
              <a:pathLst>
                <a:path extrusionOk="0" h="10274" w="19194">
                  <a:moveTo>
                    <a:pt x="0" y="1"/>
                  </a:moveTo>
                  <a:lnTo>
                    <a:pt x="0" y="10274"/>
                  </a:lnTo>
                  <a:lnTo>
                    <a:pt x="19194" y="10274"/>
                  </a:lnTo>
                  <a:lnTo>
                    <a:pt x="19194" y="1"/>
                  </a:lnTo>
                  <a:close/>
                </a:path>
              </a:pathLst>
            </a:custGeom>
            <a:solidFill>
              <a:srgbClr val="FBF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6909946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1" y="41"/>
                    <a:pt x="1" y="92"/>
                  </a:cubicBezTo>
                  <a:cubicBezTo>
                    <a:pt x="1" y="137"/>
                    <a:pt x="41" y="178"/>
                    <a:pt x="92" y="178"/>
                  </a:cubicBezTo>
                  <a:cubicBezTo>
                    <a:pt x="143" y="178"/>
                    <a:pt x="178" y="137"/>
                    <a:pt x="178" y="92"/>
                  </a:cubicBezTo>
                  <a:cubicBezTo>
                    <a:pt x="178" y="41"/>
                    <a:pt x="143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6875344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2" y="178"/>
                  </a:cubicBezTo>
                  <a:cubicBezTo>
                    <a:pt x="142" y="178"/>
                    <a:pt x="178" y="137"/>
                    <a:pt x="178" y="92"/>
                  </a:cubicBezTo>
                  <a:cubicBezTo>
                    <a:pt x="178" y="41"/>
                    <a:pt x="142" y="0"/>
                    <a:pt x="92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6840742" y="3881287"/>
              <a:ext cx="15022" cy="15022"/>
            </a:xfrm>
            <a:custGeom>
              <a:rect b="b" l="l" r="r" t="t"/>
              <a:pathLst>
                <a:path extrusionOk="0" h="178" w="178">
                  <a:moveTo>
                    <a:pt x="91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37"/>
                    <a:pt x="41" y="178"/>
                    <a:pt x="91" y="178"/>
                  </a:cubicBezTo>
                  <a:cubicBezTo>
                    <a:pt x="142" y="178"/>
                    <a:pt x="177" y="137"/>
                    <a:pt x="177" y="92"/>
                  </a:cubicBezTo>
                  <a:cubicBezTo>
                    <a:pt x="177" y="41"/>
                    <a:pt x="142" y="0"/>
                    <a:pt x="91" y="0"/>
                  </a:cubicBez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6154946" y="3878755"/>
              <a:ext cx="34771" cy="35108"/>
            </a:xfrm>
            <a:custGeom>
              <a:rect b="b" l="l" r="r" t="t"/>
              <a:pathLst>
                <a:path extrusionOk="0" fill="none" h="416" w="412">
                  <a:moveTo>
                    <a:pt x="411" y="208"/>
                  </a:moveTo>
                  <a:cubicBezTo>
                    <a:pt x="411" y="324"/>
                    <a:pt x="320" y="415"/>
                    <a:pt x="209" y="415"/>
                  </a:cubicBezTo>
                  <a:cubicBezTo>
                    <a:pt x="92" y="415"/>
                    <a:pt x="1" y="324"/>
                    <a:pt x="1" y="208"/>
                  </a:cubicBezTo>
                  <a:cubicBezTo>
                    <a:pt x="1" y="96"/>
                    <a:pt x="92" y="0"/>
                    <a:pt x="209" y="0"/>
                  </a:cubicBezTo>
                  <a:cubicBezTo>
                    <a:pt x="320" y="0"/>
                    <a:pt x="411" y="96"/>
                    <a:pt x="411" y="208"/>
                  </a:cubicBezTo>
                  <a:close/>
                </a:path>
              </a:pathLst>
            </a:custGeom>
            <a:noFill/>
            <a:ln cap="flat" cmpd="sng" w="1650">
              <a:solidFill>
                <a:srgbClr val="200000"/>
              </a:solidFill>
              <a:prstDash val="solid"/>
              <a:miter lim="506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362391" y="3087393"/>
              <a:ext cx="1188535" cy="336989"/>
            </a:xfrm>
            <a:custGeom>
              <a:rect b="b" l="l" r="r" t="t"/>
              <a:pathLst>
                <a:path extrusionOk="0" h="3993" w="14083">
                  <a:moveTo>
                    <a:pt x="5" y="1"/>
                  </a:moveTo>
                  <a:lnTo>
                    <a:pt x="0" y="3987"/>
                  </a:lnTo>
                  <a:lnTo>
                    <a:pt x="12735" y="3992"/>
                  </a:lnTo>
                  <a:lnTo>
                    <a:pt x="14083" y="6"/>
                  </a:lnTo>
                  <a:lnTo>
                    <a:pt x="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6659461" y="3083173"/>
              <a:ext cx="322811" cy="146679"/>
            </a:xfrm>
            <a:custGeom>
              <a:rect b="b" l="l" r="r" t="t"/>
              <a:pathLst>
                <a:path extrusionOk="0" h="1738" w="3825">
                  <a:moveTo>
                    <a:pt x="0" y="0"/>
                  </a:moveTo>
                  <a:lnTo>
                    <a:pt x="588" y="1737"/>
                  </a:lnTo>
                  <a:lnTo>
                    <a:pt x="3825" y="1737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6292595" y="3292639"/>
              <a:ext cx="689676" cy="565193"/>
            </a:xfrm>
            <a:custGeom>
              <a:rect b="b" l="l" r="r" t="t"/>
              <a:pathLst>
                <a:path extrusionOk="0" h="6697" w="8172">
                  <a:moveTo>
                    <a:pt x="8172" y="0"/>
                  </a:moveTo>
                  <a:cubicBezTo>
                    <a:pt x="4140" y="25"/>
                    <a:pt x="786" y="2893"/>
                    <a:pt x="1" y="6697"/>
                  </a:cubicBezTo>
                  <a:lnTo>
                    <a:pt x="8172" y="6697"/>
                  </a:lnTo>
                  <a:lnTo>
                    <a:pt x="8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5362391" y="3770140"/>
              <a:ext cx="1619878" cy="87686"/>
            </a:xfrm>
            <a:custGeom>
              <a:rect b="b" l="l" r="r" t="t"/>
              <a:pathLst>
                <a:path extrusionOk="0" h="1039" w="19194">
                  <a:moveTo>
                    <a:pt x="0" y="0"/>
                  </a:moveTo>
                  <a:lnTo>
                    <a:pt x="0" y="1039"/>
                  </a:lnTo>
                  <a:lnTo>
                    <a:pt x="19194" y="1039"/>
                  </a:lnTo>
                  <a:lnTo>
                    <a:pt x="19194" y="0"/>
                  </a:lnTo>
                  <a:close/>
                </a:path>
              </a:pathLst>
            </a:custGeom>
            <a:solidFill>
              <a:srgbClr val="CF3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5396149" y="3801788"/>
              <a:ext cx="287787" cy="24390"/>
            </a:xfrm>
            <a:custGeom>
              <a:rect b="b" l="l" r="r" t="t"/>
              <a:pathLst>
                <a:path extrusionOk="0" h="289" w="3410">
                  <a:moveTo>
                    <a:pt x="0" y="0"/>
                  </a:moveTo>
                  <a:lnTo>
                    <a:pt x="0" y="289"/>
                  </a:lnTo>
                  <a:lnTo>
                    <a:pt x="3410" y="289"/>
                  </a:lnTo>
                  <a:lnTo>
                    <a:pt x="34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6747865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6786771" y="3109673"/>
              <a:ext cx="20170" cy="87264"/>
            </a:xfrm>
            <a:custGeom>
              <a:rect b="b" l="l" r="r" t="t"/>
              <a:pathLst>
                <a:path extrusionOk="0" h="1034" w="239">
                  <a:moveTo>
                    <a:pt x="1" y="0"/>
                  </a:moveTo>
                  <a:lnTo>
                    <a:pt x="1" y="193"/>
                  </a:lnTo>
                  <a:lnTo>
                    <a:pt x="239" y="193"/>
                  </a:lnTo>
                  <a:lnTo>
                    <a:pt x="239" y="0"/>
                  </a:lnTo>
                  <a:close/>
                  <a:moveTo>
                    <a:pt x="1" y="289"/>
                  </a:moveTo>
                  <a:lnTo>
                    <a:pt x="1" y="1033"/>
                  </a:lnTo>
                  <a:lnTo>
                    <a:pt x="239" y="1033"/>
                  </a:lnTo>
                  <a:lnTo>
                    <a:pt x="239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6813356" y="3133978"/>
              <a:ext cx="71905" cy="62959"/>
            </a:xfrm>
            <a:custGeom>
              <a:rect b="b" l="l" r="r" t="t"/>
              <a:pathLst>
                <a:path extrusionOk="0" h="746" w="852">
                  <a:moveTo>
                    <a:pt x="1" y="1"/>
                  </a:moveTo>
                  <a:lnTo>
                    <a:pt x="295" y="745"/>
                  </a:lnTo>
                  <a:lnTo>
                    <a:pt x="558" y="745"/>
                  </a:lnTo>
                  <a:lnTo>
                    <a:pt x="852" y="1"/>
                  </a:lnTo>
                  <a:lnTo>
                    <a:pt x="614" y="1"/>
                  </a:lnTo>
                  <a:lnTo>
                    <a:pt x="426" y="517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6889438" y="3132712"/>
              <a:ext cx="67600" cy="65912"/>
            </a:xfrm>
            <a:custGeom>
              <a:rect b="b" l="l" r="r" t="t"/>
              <a:pathLst>
                <a:path extrusionOk="0" h="781" w="801">
                  <a:moveTo>
                    <a:pt x="411" y="158"/>
                  </a:moveTo>
                  <a:cubicBezTo>
                    <a:pt x="456" y="158"/>
                    <a:pt x="487" y="173"/>
                    <a:pt x="517" y="198"/>
                  </a:cubicBezTo>
                  <a:cubicBezTo>
                    <a:pt x="543" y="229"/>
                    <a:pt x="553" y="264"/>
                    <a:pt x="553" y="310"/>
                  </a:cubicBezTo>
                  <a:lnTo>
                    <a:pt x="244" y="310"/>
                  </a:lnTo>
                  <a:cubicBezTo>
                    <a:pt x="254" y="259"/>
                    <a:pt x="269" y="223"/>
                    <a:pt x="299" y="198"/>
                  </a:cubicBezTo>
                  <a:cubicBezTo>
                    <a:pt x="330" y="168"/>
                    <a:pt x="365" y="158"/>
                    <a:pt x="411" y="158"/>
                  </a:cubicBezTo>
                  <a:close/>
                  <a:moveTo>
                    <a:pt x="416" y="1"/>
                  </a:moveTo>
                  <a:cubicBezTo>
                    <a:pt x="284" y="1"/>
                    <a:pt x="183" y="31"/>
                    <a:pt x="112" y="102"/>
                  </a:cubicBezTo>
                  <a:cubicBezTo>
                    <a:pt x="36" y="173"/>
                    <a:pt x="1" y="269"/>
                    <a:pt x="1" y="391"/>
                  </a:cubicBezTo>
                  <a:cubicBezTo>
                    <a:pt x="1" y="512"/>
                    <a:pt x="36" y="608"/>
                    <a:pt x="112" y="679"/>
                  </a:cubicBezTo>
                  <a:cubicBezTo>
                    <a:pt x="188" y="745"/>
                    <a:pt x="294" y="781"/>
                    <a:pt x="426" y="781"/>
                  </a:cubicBezTo>
                  <a:cubicBezTo>
                    <a:pt x="482" y="781"/>
                    <a:pt x="537" y="776"/>
                    <a:pt x="598" y="766"/>
                  </a:cubicBezTo>
                  <a:cubicBezTo>
                    <a:pt x="654" y="755"/>
                    <a:pt x="710" y="735"/>
                    <a:pt x="765" y="715"/>
                  </a:cubicBezTo>
                  <a:lnTo>
                    <a:pt x="765" y="532"/>
                  </a:lnTo>
                  <a:cubicBezTo>
                    <a:pt x="710" y="563"/>
                    <a:pt x="654" y="583"/>
                    <a:pt x="603" y="598"/>
                  </a:cubicBezTo>
                  <a:cubicBezTo>
                    <a:pt x="548" y="614"/>
                    <a:pt x="497" y="624"/>
                    <a:pt x="446" y="624"/>
                  </a:cubicBezTo>
                  <a:cubicBezTo>
                    <a:pt x="386" y="624"/>
                    <a:pt x="340" y="608"/>
                    <a:pt x="304" y="578"/>
                  </a:cubicBezTo>
                  <a:cubicBezTo>
                    <a:pt x="269" y="553"/>
                    <a:pt x="249" y="512"/>
                    <a:pt x="244" y="457"/>
                  </a:cubicBezTo>
                  <a:lnTo>
                    <a:pt x="801" y="457"/>
                  </a:lnTo>
                  <a:lnTo>
                    <a:pt x="801" y="386"/>
                  </a:lnTo>
                  <a:cubicBezTo>
                    <a:pt x="801" y="269"/>
                    <a:pt x="765" y="173"/>
                    <a:pt x="695" y="102"/>
                  </a:cubicBezTo>
                  <a:cubicBezTo>
                    <a:pt x="624" y="36"/>
                    <a:pt x="532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411931" y="3041229"/>
              <a:ext cx="89037" cy="75365"/>
            </a:xfrm>
            <a:custGeom>
              <a:rect b="b" l="l" r="r" t="t"/>
              <a:pathLst>
                <a:path extrusionOk="0" h="893" w="1055">
                  <a:moveTo>
                    <a:pt x="1" y="1"/>
                  </a:moveTo>
                  <a:lnTo>
                    <a:pt x="1" y="892"/>
                  </a:lnTo>
                  <a:lnTo>
                    <a:pt x="1054" y="89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21"/>
          <p:cNvGrpSpPr/>
          <p:nvPr/>
        </p:nvGrpSpPr>
        <p:grpSpPr>
          <a:xfrm>
            <a:off x="1444388" y="2941381"/>
            <a:ext cx="2939225" cy="1822995"/>
            <a:chOff x="1444388" y="2941381"/>
            <a:chExt cx="2939225" cy="1822995"/>
          </a:xfrm>
        </p:grpSpPr>
        <p:sp>
          <p:nvSpPr>
            <p:cNvPr id="430" name="Google Shape;430;p21"/>
            <p:cNvSpPr/>
            <p:nvPr/>
          </p:nvSpPr>
          <p:spPr>
            <a:xfrm>
              <a:off x="1444388" y="4650105"/>
              <a:ext cx="2939225" cy="114271"/>
            </a:xfrm>
            <a:custGeom>
              <a:rect b="b" l="l" r="r" t="t"/>
              <a:pathLst>
                <a:path extrusionOk="0" h="1354" w="34827">
                  <a:moveTo>
                    <a:pt x="17416" y="1"/>
                  </a:moveTo>
                  <a:cubicBezTo>
                    <a:pt x="7796" y="1"/>
                    <a:pt x="0" y="304"/>
                    <a:pt x="0" y="679"/>
                  </a:cubicBezTo>
                  <a:cubicBezTo>
                    <a:pt x="0" y="1049"/>
                    <a:pt x="7796" y="1353"/>
                    <a:pt x="17416" y="1353"/>
                  </a:cubicBezTo>
                  <a:cubicBezTo>
                    <a:pt x="27030" y="1353"/>
                    <a:pt x="34826" y="1049"/>
                    <a:pt x="34826" y="679"/>
                  </a:cubicBezTo>
                  <a:cubicBezTo>
                    <a:pt x="34826" y="304"/>
                    <a:pt x="27030" y="1"/>
                    <a:pt x="17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1606004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3894465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4110770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1" y="1"/>
                  </a:moveTo>
                  <a:lnTo>
                    <a:pt x="1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1822309" y="4697956"/>
              <a:ext cx="94100" cy="18483"/>
            </a:xfrm>
            <a:custGeom>
              <a:rect b="b" l="l" r="r" t="t"/>
              <a:pathLst>
                <a:path extrusionOk="0" h="219" w="1115">
                  <a:moveTo>
                    <a:pt x="0" y="1"/>
                  </a:moveTo>
                  <a:lnTo>
                    <a:pt x="0" y="219"/>
                  </a:lnTo>
                  <a:lnTo>
                    <a:pt x="1115" y="21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3063425" y="3009318"/>
              <a:ext cx="334795" cy="485356"/>
            </a:xfrm>
            <a:custGeom>
              <a:rect b="b" l="l" r="r" t="t"/>
              <a:pathLst>
                <a:path extrusionOk="0" h="5751" w="3967">
                  <a:moveTo>
                    <a:pt x="1980" y="1"/>
                  </a:moveTo>
                  <a:cubicBezTo>
                    <a:pt x="0" y="1"/>
                    <a:pt x="111" y="2696"/>
                    <a:pt x="116" y="3435"/>
                  </a:cubicBezTo>
                  <a:cubicBezTo>
                    <a:pt x="127" y="4180"/>
                    <a:pt x="780" y="4367"/>
                    <a:pt x="942" y="4636"/>
                  </a:cubicBezTo>
                  <a:cubicBezTo>
                    <a:pt x="1013" y="4752"/>
                    <a:pt x="1028" y="4985"/>
                    <a:pt x="1018" y="5208"/>
                  </a:cubicBezTo>
                  <a:cubicBezTo>
                    <a:pt x="1008" y="5502"/>
                    <a:pt x="1241" y="5750"/>
                    <a:pt x="1535" y="5750"/>
                  </a:cubicBezTo>
                  <a:cubicBezTo>
                    <a:pt x="1818" y="5750"/>
                    <a:pt x="2046" y="5517"/>
                    <a:pt x="2051" y="5229"/>
                  </a:cubicBezTo>
                  <a:cubicBezTo>
                    <a:pt x="2057" y="4925"/>
                    <a:pt x="2133" y="4641"/>
                    <a:pt x="2644" y="4438"/>
                  </a:cubicBezTo>
                  <a:cubicBezTo>
                    <a:pt x="3743" y="3998"/>
                    <a:pt x="3966" y="11"/>
                    <a:pt x="1986" y="1"/>
                  </a:cubicBezTo>
                  <a:cubicBezTo>
                    <a:pt x="1984" y="1"/>
                    <a:pt x="1982" y="1"/>
                    <a:pt x="1980" y="1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3102669" y="3395420"/>
              <a:ext cx="182209" cy="90556"/>
            </a:xfrm>
            <a:custGeom>
              <a:rect b="b" l="l" r="r" t="t"/>
              <a:pathLst>
                <a:path extrusionOk="0" h="1073" w="2159">
                  <a:moveTo>
                    <a:pt x="977" y="1"/>
                  </a:moveTo>
                  <a:cubicBezTo>
                    <a:pt x="894" y="1"/>
                    <a:pt x="812" y="5"/>
                    <a:pt x="730" y="15"/>
                  </a:cubicBezTo>
                  <a:cubicBezTo>
                    <a:pt x="472" y="46"/>
                    <a:pt x="1" y="228"/>
                    <a:pt x="117" y="573"/>
                  </a:cubicBezTo>
                  <a:cubicBezTo>
                    <a:pt x="204" y="826"/>
                    <a:pt x="690" y="1039"/>
                    <a:pt x="928" y="1064"/>
                  </a:cubicBezTo>
                  <a:cubicBezTo>
                    <a:pt x="975" y="1070"/>
                    <a:pt x="1023" y="1073"/>
                    <a:pt x="1071" y="1073"/>
                  </a:cubicBezTo>
                  <a:cubicBezTo>
                    <a:pt x="1303" y="1073"/>
                    <a:pt x="1535" y="1006"/>
                    <a:pt x="1754" y="922"/>
                  </a:cubicBezTo>
                  <a:cubicBezTo>
                    <a:pt x="1855" y="882"/>
                    <a:pt x="1951" y="841"/>
                    <a:pt x="2032" y="770"/>
                  </a:cubicBezTo>
                  <a:cubicBezTo>
                    <a:pt x="2108" y="694"/>
                    <a:pt x="2159" y="588"/>
                    <a:pt x="2144" y="486"/>
                  </a:cubicBezTo>
                  <a:cubicBezTo>
                    <a:pt x="2118" y="339"/>
                    <a:pt x="1982" y="248"/>
                    <a:pt x="1850" y="193"/>
                  </a:cubicBezTo>
                  <a:cubicBezTo>
                    <a:pt x="1576" y="65"/>
                    <a:pt x="127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2697825" y="3428334"/>
              <a:ext cx="994933" cy="701576"/>
            </a:xfrm>
            <a:custGeom>
              <a:rect b="b" l="l" r="r" t="t"/>
              <a:pathLst>
                <a:path extrusionOk="0" h="8313" w="11789">
                  <a:moveTo>
                    <a:pt x="5887" y="0"/>
                  </a:moveTo>
                  <a:lnTo>
                    <a:pt x="5887" y="5"/>
                  </a:lnTo>
                  <a:cubicBezTo>
                    <a:pt x="4448" y="81"/>
                    <a:pt x="2544" y="851"/>
                    <a:pt x="2336" y="993"/>
                  </a:cubicBezTo>
                  <a:cubicBezTo>
                    <a:pt x="2128" y="1140"/>
                    <a:pt x="188" y="5137"/>
                    <a:pt x="92" y="5765"/>
                  </a:cubicBezTo>
                  <a:cubicBezTo>
                    <a:pt x="1" y="6393"/>
                    <a:pt x="3521" y="8313"/>
                    <a:pt x="3521" y="8313"/>
                  </a:cubicBezTo>
                  <a:lnTo>
                    <a:pt x="8268" y="8313"/>
                  </a:lnTo>
                  <a:cubicBezTo>
                    <a:pt x="8268" y="8313"/>
                    <a:pt x="11788" y="6393"/>
                    <a:pt x="11697" y="5765"/>
                  </a:cubicBezTo>
                  <a:cubicBezTo>
                    <a:pt x="11601" y="5137"/>
                    <a:pt x="9661" y="1140"/>
                    <a:pt x="9453" y="993"/>
                  </a:cubicBezTo>
                  <a:cubicBezTo>
                    <a:pt x="9246" y="851"/>
                    <a:pt x="7341" y="81"/>
                    <a:pt x="5902" y="5"/>
                  </a:cubicBezTo>
                  <a:lnTo>
                    <a:pt x="5902" y="0"/>
                  </a:lnTo>
                  <a:cubicBezTo>
                    <a:pt x="5897" y="5"/>
                    <a:pt x="5897" y="5"/>
                    <a:pt x="5892" y="5"/>
                  </a:cubicBezTo>
                  <a:cubicBezTo>
                    <a:pt x="5892" y="5"/>
                    <a:pt x="5892" y="5"/>
                    <a:pt x="5887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3331464" y="3228236"/>
              <a:ext cx="64140" cy="74436"/>
            </a:xfrm>
            <a:custGeom>
              <a:rect b="b" l="l" r="r" t="t"/>
              <a:pathLst>
                <a:path extrusionOk="0" h="882" w="760">
                  <a:moveTo>
                    <a:pt x="380" y="0"/>
                  </a:moveTo>
                  <a:cubicBezTo>
                    <a:pt x="167" y="0"/>
                    <a:pt x="0" y="198"/>
                    <a:pt x="0" y="441"/>
                  </a:cubicBezTo>
                  <a:cubicBezTo>
                    <a:pt x="0" y="684"/>
                    <a:pt x="167" y="882"/>
                    <a:pt x="380" y="882"/>
                  </a:cubicBezTo>
                  <a:cubicBezTo>
                    <a:pt x="588" y="882"/>
                    <a:pt x="760" y="684"/>
                    <a:pt x="760" y="441"/>
                  </a:cubicBezTo>
                  <a:cubicBezTo>
                    <a:pt x="760" y="198"/>
                    <a:pt x="588" y="0"/>
                    <a:pt x="380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3030849" y="3199626"/>
              <a:ext cx="64647" cy="74436"/>
            </a:xfrm>
            <a:custGeom>
              <a:rect b="b" l="l" r="r" t="t"/>
              <a:pathLst>
                <a:path extrusionOk="0" h="882" w="766">
                  <a:moveTo>
                    <a:pt x="386" y="0"/>
                  </a:moveTo>
                  <a:cubicBezTo>
                    <a:pt x="173" y="0"/>
                    <a:pt x="1" y="198"/>
                    <a:pt x="1" y="441"/>
                  </a:cubicBezTo>
                  <a:cubicBezTo>
                    <a:pt x="1" y="684"/>
                    <a:pt x="173" y="881"/>
                    <a:pt x="386" y="881"/>
                  </a:cubicBezTo>
                  <a:cubicBezTo>
                    <a:pt x="594" y="881"/>
                    <a:pt x="766" y="684"/>
                    <a:pt x="766" y="441"/>
                  </a:cubicBezTo>
                  <a:cubicBezTo>
                    <a:pt x="766" y="198"/>
                    <a:pt x="594" y="0"/>
                    <a:pt x="386" y="0"/>
                  </a:cubicBezTo>
                  <a:close/>
                </a:path>
              </a:pathLst>
            </a:custGeom>
            <a:solidFill>
              <a:srgbClr val="FAC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2997091" y="2941381"/>
              <a:ext cx="424169" cy="434803"/>
            </a:xfrm>
            <a:custGeom>
              <a:rect b="b" l="l" r="r" t="t"/>
              <a:pathLst>
                <a:path extrusionOk="0" h="5152" w="5026">
                  <a:moveTo>
                    <a:pt x="1095" y="0"/>
                  </a:moveTo>
                  <a:cubicBezTo>
                    <a:pt x="1039" y="406"/>
                    <a:pt x="1206" y="821"/>
                    <a:pt x="1525" y="1069"/>
                  </a:cubicBezTo>
                  <a:cubicBezTo>
                    <a:pt x="1105" y="877"/>
                    <a:pt x="669" y="689"/>
                    <a:pt x="244" y="497"/>
                  </a:cubicBezTo>
                  <a:lnTo>
                    <a:pt x="244" y="497"/>
                  </a:lnTo>
                  <a:cubicBezTo>
                    <a:pt x="1" y="1074"/>
                    <a:pt x="183" y="1824"/>
                    <a:pt x="644" y="2245"/>
                  </a:cubicBezTo>
                  <a:cubicBezTo>
                    <a:pt x="700" y="2295"/>
                    <a:pt x="755" y="2336"/>
                    <a:pt x="811" y="2376"/>
                  </a:cubicBezTo>
                  <a:cubicBezTo>
                    <a:pt x="715" y="3465"/>
                    <a:pt x="1135" y="4747"/>
                    <a:pt x="1870" y="5076"/>
                  </a:cubicBezTo>
                  <a:cubicBezTo>
                    <a:pt x="1870" y="5076"/>
                    <a:pt x="2156" y="5151"/>
                    <a:pt x="2480" y="5151"/>
                  </a:cubicBezTo>
                  <a:cubicBezTo>
                    <a:pt x="2608" y="5151"/>
                    <a:pt x="2743" y="5140"/>
                    <a:pt x="2868" y="5107"/>
                  </a:cubicBezTo>
                  <a:cubicBezTo>
                    <a:pt x="2868" y="5107"/>
                    <a:pt x="3896" y="4742"/>
                    <a:pt x="4241" y="3501"/>
                  </a:cubicBezTo>
                  <a:cubicBezTo>
                    <a:pt x="4347" y="3121"/>
                    <a:pt x="4413" y="2817"/>
                    <a:pt x="4448" y="2574"/>
                  </a:cubicBezTo>
                  <a:cubicBezTo>
                    <a:pt x="4691" y="2472"/>
                    <a:pt x="4879" y="2275"/>
                    <a:pt x="5026" y="2042"/>
                  </a:cubicBezTo>
                  <a:cubicBezTo>
                    <a:pt x="4899" y="2001"/>
                    <a:pt x="4793" y="1951"/>
                    <a:pt x="4666" y="1910"/>
                  </a:cubicBezTo>
                  <a:cubicBezTo>
                    <a:pt x="4818" y="1794"/>
                    <a:pt x="4874" y="1571"/>
                    <a:pt x="4803" y="1393"/>
                  </a:cubicBezTo>
                  <a:cubicBezTo>
                    <a:pt x="4736" y="1225"/>
                    <a:pt x="4513" y="1093"/>
                    <a:pt x="4326" y="1093"/>
                  </a:cubicBezTo>
                  <a:cubicBezTo>
                    <a:pt x="4316" y="1093"/>
                    <a:pt x="4306" y="1094"/>
                    <a:pt x="4296" y="1095"/>
                  </a:cubicBezTo>
                  <a:cubicBezTo>
                    <a:pt x="4129" y="730"/>
                    <a:pt x="3780" y="446"/>
                    <a:pt x="3385" y="365"/>
                  </a:cubicBezTo>
                  <a:cubicBezTo>
                    <a:pt x="3298" y="346"/>
                    <a:pt x="3209" y="337"/>
                    <a:pt x="3121" y="337"/>
                  </a:cubicBezTo>
                  <a:cubicBezTo>
                    <a:pt x="2805" y="337"/>
                    <a:pt x="2487" y="453"/>
                    <a:pt x="2250" y="659"/>
                  </a:cubicBezTo>
                  <a:cubicBezTo>
                    <a:pt x="1860" y="441"/>
                    <a:pt x="1485" y="223"/>
                    <a:pt x="1095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2384888" y="3244439"/>
              <a:ext cx="184403" cy="236053"/>
            </a:xfrm>
            <a:custGeom>
              <a:rect b="b" l="l" r="r" t="t"/>
              <a:pathLst>
                <a:path extrusionOk="0" h="2797" w="2185">
                  <a:moveTo>
                    <a:pt x="2159" y="1"/>
                  </a:moveTo>
                  <a:lnTo>
                    <a:pt x="1" y="2240"/>
                  </a:lnTo>
                  <a:cubicBezTo>
                    <a:pt x="1" y="2240"/>
                    <a:pt x="212" y="2797"/>
                    <a:pt x="730" y="2797"/>
                  </a:cubicBezTo>
                  <a:cubicBezTo>
                    <a:pt x="849" y="2797"/>
                    <a:pt x="984" y="2768"/>
                    <a:pt x="1135" y="2696"/>
                  </a:cubicBezTo>
                  <a:cubicBezTo>
                    <a:pt x="1946" y="2306"/>
                    <a:pt x="2184" y="1065"/>
                    <a:pt x="2159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2013380" y="3452217"/>
              <a:ext cx="743098" cy="824370"/>
            </a:xfrm>
            <a:custGeom>
              <a:rect b="b" l="l" r="r" t="t"/>
              <a:pathLst>
                <a:path extrusionOk="0" h="9768" w="8805">
                  <a:moveTo>
                    <a:pt x="4127" y="0"/>
                  </a:moveTo>
                  <a:cubicBezTo>
                    <a:pt x="4006" y="0"/>
                    <a:pt x="3901" y="2"/>
                    <a:pt x="3815" y="6"/>
                  </a:cubicBezTo>
                  <a:cubicBezTo>
                    <a:pt x="3339" y="31"/>
                    <a:pt x="1460" y="87"/>
                    <a:pt x="887" y="700"/>
                  </a:cubicBezTo>
                  <a:cubicBezTo>
                    <a:pt x="315" y="1313"/>
                    <a:pt x="1" y="6054"/>
                    <a:pt x="219" y="6708"/>
                  </a:cubicBezTo>
                  <a:cubicBezTo>
                    <a:pt x="334" y="7055"/>
                    <a:pt x="606" y="7323"/>
                    <a:pt x="921" y="7323"/>
                  </a:cubicBezTo>
                  <a:cubicBezTo>
                    <a:pt x="1199" y="7323"/>
                    <a:pt x="1511" y="7114"/>
                    <a:pt x="1779" y="6566"/>
                  </a:cubicBezTo>
                  <a:lnTo>
                    <a:pt x="2605" y="9767"/>
                  </a:lnTo>
                  <a:lnTo>
                    <a:pt x="8440" y="8779"/>
                  </a:lnTo>
                  <a:lnTo>
                    <a:pt x="7366" y="6388"/>
                  </a:lnTo>
                  <a:lnTo>
                    <a:pt x="7366" y="6388"/>
                  </a:lnTo>
                  <a:cubicBezTo>
                    <a:pt x="7562" y="6472"/>
                    <a:pt x="7775" y="6536"/>
                    <a:pt x="7965" y="6536"/>
                  </a:cubicBezTo>
                  <a:cubicBezTo>
                    <a:pt x="8099" y="6536"/>
                    <a:pt x="8222" y="6504"/>
                    <a:pt x="8318" y="6424"/>
                  </a:cubicBezTo>
                  <a:cubicBezTo>
                    <a:pt x="8805" y="6029"/>
                    <a:pt x="8030" y="558"/>
                    <a:pt x="7310" y="284"/>
                  </a:cubicBezTo>
                  <a:cubicBezTo>
                    <a:pt x="7170" y="126"/>
                    <a:pt x="5129" y="0"/>
                    <a:pt x="4127" y="0"/>
                  </a:cubicBezTo>
                  <a:close/>
                </a:path>
              </a:pathLst>
            </a:custGeom>
            <a:solidFill>
              <a:srgbClr val="FFC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2188078" y="2997249"/>
              <a:ext cx="366190" cy="501981"/>
            </a:xfrm>
            <a:custGeom>
              <a:rect b="b" l="l" r="r" t="t"/>
              <a:pathLst>
                <a:path extrusionOk="0" h="5948" w="4339">
                  <a:moveTo>
                    <a:pt x="2129" y="0"/>
                  </a:moveTo>
                  <a:cubicBezTo>
                    <a:pt x="268" y="0"/>
                    <a:pt x="0" y="3866"/>
                    <a:pt x="1026" y="4450"/>
                  </a:cubicBezTo>
                  <a:cubicBezTo>
                    <a:pt x="1522" y="4728"/>
                    <a:pt x="1563" y="5027"/>
                    <a:pt x="1522" y="5341"/>
                  </a:cubicBezTo>
                  <a:cubicBezTo>
                    <a:pt x="1487" y="5635"/>
                    <a:pt x="1689" y="5903"/>
                    <a:pt x="1978" y="5944"/>
                  </a:cubicBezTo>
                  <a:cubicBezTo>
                    <a:pt x="2000" y="5947"/>
                    <a:pt x="2022" y="5948"/>
                    <a:pt x="2043" y="5948"/>
                  </a:cubicBezTo>
                  <a:cubicBezTo>
                    <a:pt x="2319" y="5948"/>
                    <a:pt x="2553" y="5740"/>
                    <a:pt x="2581" y="5458"/>
                  </a:cubicBezTo>
                  <a:cubicBezTo>
                    <a:pt x="2601" y="5230"/>
                    <a:pt x="2647" y="4997"/>
                    <a:pt x="2738" y="4885"/>
                  </a:cubicBezTo>
                  <a:cubicBezTo>
                    <a:pt x="2941" y="4632"/>
                    <a:pt x="3635" y="4531"/>
                    <a:pt x="3746" y="3771"/>
                  </a:cubicBezTo>
                  <a:cubicBezTo>
                    <a:pt x="3852" y="3016"/>
                    <a:pt x="4339" y="276"/>
                    <a:pt x="2313" y="12"/>
                  </a:cubicBezTo>
                  <a:cubicBezTo>
                    <a:pt x="2250" y="4"/>
                    <a:pt x="2188" y="0"/>
                    <a:pt x="2129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2176685" y="3203171"/>
              <a:ext cx="71483" cy="76293"/>
            </a:xfrm>
            <a:custGeom>
              <a:rect b="b" l="l" r="r" t="t"/>
              <a:pathLst>
                <a:path extrusionOk="0" h="904" w="847">
                  <a:moveTo>
                    <a:pt x="434" y="0"/>
                  </a:moveTo>
                  <a:cubicBezTo>
                    <a:pt x="240" y="0"/>
                    <a:pt x="64" y="169"/>
                    <a:pt x="36" y="399"/>
                  </a:cubicBezTo>
                  <a:cubicBezTo>
                    <a:pt x="1" y="647"/>
                    <a:pt x="148" y="870"/>
                    <a:pt x="366" y="900"/>
                  </a:cubicBezTo>
                  <a:cubicBezTo>
                    <a:pt x="382" y="903"/>
                    <a:pt x="397" y="904"/>
                    <a:pt x="413" y="904"/>
                  </a:cubicBezTo>
                  <a:cubicBezTo>
                    <a:pt x="608" y="904"/>
                    <a:pt x="783" y="735"/>
                    <a:pt x="811" y="505"/>
                  </a:cubicBezTo>
                  <a:cubicBezTo>
                    <a:pt x="847" y="257"/>
                    <a:pt x="700" y="29"/>
                    <a:pt x="482" y="4"/>
                  </a:cubicBezTo>
                  <a:cubicBezTo>
                    <a:pt x="466" y="1"/>
                    <a:pt x="450" y="0"/>
                    <a:pt x="434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2487512" y="3214817"/>
              <a:ext cx="71061" cy="76631"/>
            </a:xfrm>
            <a:custGeom>
              <a:rect b="b" l="l" r="r" t="t"/>
              <a:pathLst>
                <a:path extrusionOk="0" h="908" w="842">
                  <a:moveTo>
                    <a:pt x="440" y="0"/>
                  </a:moveTo>
                  <a:cubicBezTo>
                    <a:pt x="239" y="0"/>
                    <a:pt x="64" y="170"/>
                    <a:pt x="31" y="403"/>
                  </a:cubicBezTo>
                  <a:cubicBezTo>
                    <a:pt x="1" y="651"/>
                    <a:pt x="147" y="874"/>
                    <a:pt x="360" y="904"/>
                  </a:cubicBezTo>
                  <a:cubicBezTo>
                    <a:pt x="376" y="906"/>
                    <a:pt x="391" y="907"/>
                    <a:pt x="407" y="907"/>
                  </a:cubicBezTo>
                  <a:cubicBezTo>
                    <a:pt x="602" y="907"/>
                    <a:pt x="778" y="734"/>
                    <a:pt x="811" y="504"/>
                  </a:cubicBezTo>
                  <a:cubicBezTo>
                    <a:pt x="841" y="256"/>
                    <a:pt x="695" y="33"/>
                    <a:pt x="482" y="2"/>
                  </a:cubicBezTo>
                  <a:cubicBezTo>
                    <a:pt x="468" y="1"/>
                    <a:pt x="454" y="0"/>
                    <a:pt x="440" y="0"/>
                  </a:cubicBezTo>
                  <a:close/>
                </a:path>
              </a:pathLst>
            </a:custGeom>
            <a:solidFill>
              <a:srgbClr val="F39E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2499496" y="3239798"/>
              <a:ext cx="41522" cy="24897"/>
            </a:xfrm>
            <a:custGeom>
              <a:rect b="b" l="l" r="r" t="t"/>
              <a:pathLst>
                <a:path extrusionOk="0" h="295" w="492">
                  <a:moveTo>
                    <a:pt x="382" y="1"/>
                  </a:moveTo>
                  <a:cubicBezTo>
                    <a:pt x="234" y="1"/>
                    <a:pt x="87" y="83"/>
                    <a:pt x="16" y="213"/>
                  </a:cubicBezTo>
                  <a:cubicBezTo>
                    <a:pt x="0" y="238"/>
                    <a:pt x="10" y="274"/>
                    <a:pt x="36" y="289"/>
                  </a:cubicBezTo>
                  <a:cubicBezTo>
                    <a:pt x="46" y="294"/>
                    <a:pt x="56" y="294"/>
                    <a:pt x="61" y="294"/>
                  </a:cubicBezTo>
                  <a:cubicBezTo>
                    <a:pt x="81" y="294"/>
                    <a:pt x="102" y="284"/>
                    <a:pt x="112" y="269"/>
                  </a:cubicBezTo>
                  <a:cubicBezTo>
                    <a:pt x="167" y="173"/>
                    <a:pt x="280" y="110"/>
                    <a:pt x="391" y="110"/>
                  </a:cubicBezTo>
                  <a:cubicBezTo>
                    <a:pt x="402" y="110"/>
                    <a:pt x="414" y="110"/>
                    <a:pt x="426" y="112"/>
                  </a:cubicBezTo>
                  <a:cubicBezTo>
                    <a:pt x="429" y="112"/>
                    <a:pt x="432" y="112"/>
                    <a:pt x="435" y="112"/>
                  </a:cubicBezTo>
                  <a:cubicBezTo>
                    <a:pt x="461" y="112"/>
                    <a:pt x="482" y="93"/>
                    <a:pt x="487" y="66"/>
                  </a:cubicBezTo>
                  <a:cubicBezTo>
                    <a:pt x="492" y="36"/>
                    <a:pt x="471" y="10"/>
                    <a:pt x="441" y="5"/>
                  </a:cubicBezTo>
                  <a:cubicBezTo>
                    <a:pt x="422" y="2"/>
                    <a:pt x="402" y="1"/>
                    <a:pt x="382" y="1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2192551" y="3229586"/>
              <a:ext cx="35530" cy="31226"/>
            </a:xfrm>
            <a:custGeom>
              <a:rect b="b" l="l" r="r" t="t"/>
              <a:pathLst>
                <a:path extrusionOk="0" h="370" w="421">
                  <a:moveTo>
                    <a:pt x="176" y="0"/>
                  </a:moveTo>
                  <a:cubicBezTo>
                    <a:pt x="120" y="0"/>
                    <a:pt x="63" y="20"/>
                    <a:pt x="21" y="60"/>
                  </a:cubicBezTo>
                  <a:cubicBezTo>
                    <a:pt x="0" y="81"/>
                    <a:pt x="0" y="116"/>
                    <a:pt x="21" y="136"/>
                  </a:cubicBezTo>
                  <a:cubicBezTo>
                    <a:pt x="31" y="150"/>
                    <a:pt x="46" y="156"/>
                    <a:pt x="61" y="156"/>
                  </a:cubicBezTo>
                  <a:cubicBezTo>
                    <a:pt x="74" y="156"/>
                    <a:pt x="87" y="151"/>
                    <a:pt x="97" y="141"/>
                  </a:cubicBezTo>
                  <a:cubicBezTo>
                    <a:pt x="117" y="121"/>
                    <a:pt x="147" y="110"/>
                    <a:pt x="175" y="110"/>
                  </a:cubicBezTo>
                  <a:cubicBezTo>
                    <a:pt x="202" y="110"/>
                    <a:pt x="229" y="119"/>
                    <a:pt x="248" y="136"/>
                  </a:cubicBezTo>
                  <a:cubicBezTo>
                    <a:pt x="289" y="172"/>
                    <a:pt x="299" y="238"/>
                    <a:pt x="269" y="283"/>
                  </a:cubicBezTo>
                  <a:cubicBezTo>
                    <a:pt x="254" y="309"/>
                    <a:pt x="259" y="344"/>
                    <a:pt x="284" y="359"/>
                  </a:cubicBezTo>
                  <a:cubicBezTo>
                    <a:pt x="294" y="364"/>
                    <a:pt x="304" y="369"/>
                    <a:pt x="314" y="369"/>
                  </a:cubicBezTo>
                  <a:cubicBezTo>
                    <a:pt x="335" y="369"/>
                    <a:pt x="350" y="359"/>
                    <a:pt x="360" y="344"/>
                  </a:cubicBezTo>
                  <a:cubicBezTo>
                    <a:pt x="421" y="253"/>
                    <a:pt x="406" y="121"/>
                    <a:pt x="319" y="50"/>
                  </a:cubicBezTo>
                  <a:cubicBezTo>
                    <a:pt x="279" y="17"/>
                    <a:pt x="227" y="0"/>
                    <a:pt x="176" y="0"/>
                  </a:cubicBezTo>
                  <a:close/>
                </a:path>
              </a:pathLst>
            </a:custGeom>
            <a:solidFill>
              <a:srgbClr val="F08F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2303278" y="3417869"/>
              <a:ext cx="119757" cy="94100"/>
            </a:xfrm>
            <a:custGeom>
              <a:rect b="b" l="l" r="r" t="t"/>
              <a:pathLst>
                <a:path extrusionOk="0" h="1115" w="1419">
                  <a:moveTo>
                    <a:pt x="372" y="1"/>
                  </a:moveTo>
                  <a:cubicBezTo>
                    <a:pt x="211" y="1"/>
                    <a:pt x="88" y="9"/>
                    <a:pt x="66" y="28"/>
                  </a:cubicBezTo>
                  <a:cubicBezTo>
                    <a:pt x="0" y="89"/>
                    <a:pt x="10" y="798"/>
                    <a:pt x="10" y="798"/>
                  </a:cubicBezTo>
                  <a:cubicBezTo>
                    <a:pt x="218" y="1047"/>
                    <a:pt x="508" y="1114"/>
                    <a:pt x="760" y="1114"/>
                  </a:cubicBezTo>
                  <a:cubicBezTo>
                    <a:pt x="1049" y="1114"/>
                    <a:pt x="1287" y="1026"/>
                    <a:pt x="1287" y="1026"/>
                  </a:cubicBezTo>
                  <a:cubicBezTo>
                    <a:pt x="1287" y="1026"/>
                    <a:pt x="1419" y="220"/>
                    <a:pt x="1343" y="114"/>
                  </a:cubicBezTo>
                  <a:cubicBezTo>
                    <a:pt x="1290" y="44"/>
                    <a:pt x="733" y="1"/>
                    <a:pt x="372" y="1"/>
                  </a:cubicBezTo>
                  <a:close/>
                </a:path>
              </a:pathLst>
            </a:custGeom>
            <a:solidFill>
              <a:srgbClr val="72FF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156599" y="2989570"/>
              <a:ext cx="415223" cy="357160"/>
            </a:xfrm>
            <a:custGeom>
              <a:rect b="b" l="l" r="r" t="t"/>
              <a:pathLst>
                <a:path extrusionOk="0" h="4232" w="4920">
                  <a:moveTo>
                    <a:pt x="2628" y="1"/>
                  </a:moveTo>
                  <a:cubicBezTo>
                    <a:pt x="1040" y="1"/>
                    <a:pt x="214" y="2256"/>
                    <a:pt x="214" y="2256"/>
                  </a:cubicBezTo>
                  <a:cubicBezTo>
                    <a:pt x="214" y="2256"/>
                    <a:pt x="1" y="2970"/>
                    <a:pt x="264" y="3376"/>
                  </a:cubicBezTo>
                  <a:cubicBezTo>
                    <a:pt x="378" y="3553"/>
                    <a:pt x="506" y="3604"/>
                    <a:pt x="613" y="3604"/>
                  </a:cubicBezTo>
                  <a:cubicBezTo>
                    <a:pt x="754" y="3604"/>
                    <a:pt x="862" y="3517"/>
                    <a:pt x="862" y="3517"/>
                  </a:cubicBezTo>
                  <a:cubicBezTo>
                    <a:pt x="1272" y="3452"/>
                    <a:pt x="1804" y="2565"/>
                    <a:pt x="2042" y="2210"/>
                  </a:cubicBezTo>
                  <a:cubicBezTo>
                    <a:pt x="2285" y="1861"/>
                    <a:pt x="2589" y="1299"/>
                    <a:pt x="2772" y="914"/>
                  </a:cubicBezTo>
                  <a:cubicBezTo>
                    <a:pt x="2853" y="1851"/>
                    <a:pt x="4246" y="1831"/>
                    <a:pt x="3998" y="4232"/>
                  </a:cubicBezTo>
                  <a:cubicBezTo>
                    <a:pt x="3998" y="4232"/>
                    <a:pt x="4919" y="3553"/>
                    <a:pt x="4864" y="2889"/>
                  </a:cubicBezTo>
                  <a:cubicBezTo>
                    <a:pt x="4813" y="2231"/>
                    <a:pt x="4448" y="149"/>
                    <a:pt x="2772" y="7"/>
                  </a:cubicBezTo>
                  <a:cubicBezTo>
                    <a:pt x="2723" y="3"/>
                    <a:pt x="2675" y="1"/>
                    <a:pt x="2628" y="1"/>
                  </a:cubicBezTo>
                  <a:close/>
                </a:path>
              </a:pathLst>
            </a:custGeom>
            <a:solidFill>
              <a:srgbClr val="083D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056422" y="2979695"/>
              <a:ext cx="618447" cy="661488"/>
            </a:xfrm>
            <a:custGeom>
              <a:rect b="b" l="l" r="r" t="t"/>
              <a:pathLst>
                <a:path extrusionOk="0" h="7838" w="7328">
                  <a:moveTo>
                    <a:pt x="3750" y="0"/>
                  </a:moveTo>
                  <a:cubicBezTo>
                    <a:pt x="1527" y="0"/>
                    <a:pt x="0" y="5596"/>
                    <a:pt x="1132" y="6993"/>
                  </a:cubicBezTo>
                  <a:cubicBezTo>
                    <a:pt x="1626" y="7603"/>
                    <a:pt x="2344" y="7837"/>
                    <a:pt x="3052" y="7837"/>
                  </a:cubicBezTo>
                  <a:cubicBezTo>
                    <a:pt x="3984" y="7837"/>
                    <a:pt x="4898" y="7432"/>
                    <a:pt x="5260" y="6942"/>
                  </a:cubicBezTo>
                  <a:cubicBezTo>
                    <a:pt x="6086" y="5823"/>
                    <a:pt x="7327" y="205"/>
                    <a:pt x="3827" y="2"/>
                  </a:cubicBezTo>
                  <a:cubicBezTo>
                    <a:pt x="3801" y="1"/>
                    <a:pt x="3775" y="0"/>
                    <a:pt x="3750" y="0"/>
                  </a:cubicBezTo>
                  <a:close/>
                </a:path>
              </a:pathLst>
            </a:custGeom>
            <a:solidFill>
              <a:srgbClr val="3A10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1552160" y="3910983"/>
              <a:ext cx="209131" cy="787068"/>
            </a:xfrm>
            <a:custGeom>
              <a:rect b="b" l="l" r="r" t="t"/>
              <a:pathLst>
                <a:path extrusionOk="0" h="9326" w="2478">
                  <a:moveTo>
                    <a:pt x="811" y="0"/>
                  </a:moveTo>
                  <a:cubicBezTo>
                    <a:pt x="365" y="0"/>
                    <a:pt x="0" y="365"/>
                    <a:pt x="0" y="816"/>
                  </a:cubicBezTo>
                  <a:lnTo>
                    <a:pt x="0" y="9326"/>
                  </a:lnTo>
                  <a:lnTo>
                    <a:pt x="2477" y="9326"/>
                  </a:lnTo>
                  <a:lnTo>
                    <a:pt x="2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700021" y="3910983"/>
              <a:ext cx="61271" cy="787068"/>
            </a:xfrm>
            <a:custGeom>
              <a:rect b="b" l="l" r="r" t="t"/>
              <a:pathLst>
                <a:path extrusionOk="0" h="9326" w="726">
                  <a:moveTo>
                    <a:pt x="1" y="0"/>
                  </a:moveTo>
                  <a:lnTo>
                    <a:pt x="1" y="9326"/>
                  </a:lnTo>
                  <a:lnTo>
                    <a:pt x="725" y="932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2892778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1" y="1"/>
                  </a:moveTo>
                  <a:cubicBezTo>
                    <a:pt x="360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1916325" y="3622777"/>
              <a:ext cx="976535" cy="1075277"/>
            </a:xfrm>
            <a:custGeom>
              <a:rect b="b" l="l" r="r" t="t"/>
              <a:pathLst>
                <a:path extrusionOk="0" h="12741" w="11571">
                  <a:moveTo>
                    <a:pt x="816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71" y="12741"/>
                  </a:lnTo>
                  <a:lnTo>
                    <a:pt x="11571" y="817"/>
                  </a:lnTo>
                  <a:cubicBezTo>
                    <a:pt x="11571" y="366"/>
                    <a:pt x="11206" y="1"/>
                    <a:pt x="10755" y="1"/>
                  </a:cubicBezTo>
                  <a:close/>
                </a:path>
              </a:pathLst>
            </a:custGeom>
            <a:solidFill>
              <a:srgbClr val="722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71664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6" y="1"/>
                  </a:moveTo>
                  <a:cubicBezTo>
                    <a:pt x="365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5" y="12741"/>
                  </a:lnTo>
                  <a:lnTo>
                    <a:pt x="11565" y="817"/>
                  </a:lnTo>
                  <a:cubicBezTo>
                    <a:pt x="11565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1740615" y="3622777"/>
              <a:ext cx="976113" cy="1075277"/>
            </a:xfrm>
            <a:custGeom>
              <a:rect b="b" l="l" r="r" t="t"/>
              <a:pathLst>
                <a:path extrusionOk="0" h="12741" w="11566">
                  <a:moveTo>
                    <a:pt x="817" y="1"/>
                  </a:moveTo>
                  <a:cubicBezTo>
                    <a:pt x="366" y="1"/>
                    <a:pt x="1" y="366"/>
                    <a:pt x="1" y="817"/>
                  </a:cubicBezTo>
                  <a:lnTo>
                    <a:pt x="1" y="12741"/>
                  </a:lnTo>
                  <a:lnTo>
                    <a:pt x="11566" y="12741"/>
                  </a:lnTo>
                  <a:lnTo>
                    <a:pt x="11566" y="817"/>
                  </a:lnTo>
                  <a:cubicBezTo>
                    <a:pt x="11566" y="366"/>
                    <a:pt x="11201" y="1"/>
                    <a:pt x="10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2709387" y="3710463"/>
              <a:ext cx="14600" cy="974762"/>
            </a:xfrm>
            <a:custGeom>
              <a:rect b="b" l="l" r="r" t="t"/>
              <a:pathLst>
                <a:path extrusionOk="0" h="11550" w="173">
                  <a:moveTo>
                    <a:pt x="87" y="0"/>
                  </a:moveTo>
                  <a:cubicBezTo>
                    <a:pt x="41" y="0"/>
                    <a:pt x="1" y="36"/>
                    <a:pt x="1" y="81"/>
                  </a:cubicBezTo>
                  <a:lnTo>
                    <a:pt x="1" y="11464"/>
                  </a:lnTo>
                  <a:cubicBezTo>
                    <a:pt x="1" y="11509"/>
                    <a:pt x="41" y="11550"/>
                    <a:pt x="87" y="11550"/>
                  </a:cubicBezTo>
                  <a:cubicBezTo>
                    <a:pt x="132" y="11550"/>
                    <a:pt x="173" y="11509"/>
                    <a:pt x="173" y="11464"/>
                  </a:cubicBezTo>
                  <a:lnTo>
                    <a:pt x="173" y="81"/>
                  </a:lnTo>
                  <a:cubicBezTo>
                    <a:pt x="173" y="36"/>
                    <a:pt x="132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3906871" y="3910983"/>
              <a:ext cx="345091" cy="787068"/>
            </a:xfrm>
            <a:custGeom>
              <a:rect b="b" l="l" r="r" t="t"/>
              <a:pathLst>
                <a:path extrusionOk="0" h="9326" w="4089">
                  <a:moveTo>
                    <a:pt x="0" y="0"/>
                  </a:moveTo>
                  <a:lnTo>
                    <a:pt x="0" y="9326"/>
                  </a:lnTo>
                  <a:lnTo>
                    <a:pt x="4088" y="9326"/>
                  </a:lnTo>
                  <a:lnTo>
                    <a:pt x="4088" y="816"/>
                  </a:lnTo>
                  <a:cubicBezTo>
                    <a:pt x="4088" y="365"/>
                    <a:pt x="3724" y="0"/>
                    <a:pt x="3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3779012" y="3910983"/>
              <a:ext cx="209553" cy="787068"/>
            </a:xfrm>
            <a:custGeom>
              <a:rect b="b" l="l" r="r" t="t"/>
              <a:pathLst>
                <a:path extrusionOk="0" h="9326" w="2483">
                  <a:moveTo>
                    <a:pt x="1" y="0"/>
                  </a:moveTo>
                  <a:lnTo>
                    <a:pt x="1" y="9326"/>
                  </a:lnTo>
                  <a:lnTo>
                    <a:pt x="2483" y="9326"/>
                  </a:lnTo>
                  <a:lnTo>
                    <a:pt x="2483" y="816"/>
                  </a:lnTo>
                  <a:cubicBezTo>
                    <a:pt x="2483" y="365"/>
                    <a:pt x="2118" y="0"/>
                    <a:pt x="1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21"/>
          <p:cNvGrpSpPr/>
          <p:nvPr/>
        </p:nvGrpSpPr>
        <p:grpSpPr>
          <a:xfrm>
            <a:off x="457200" y="1300525"/>
            <a:ext cx="3198900" cy="1432930"/>
            <a:chOff x="457200" y="1300475"/>
            <a:chExt cx="3198900" cy="1087200"/>
          </a:xfrm>
        </p:grpSpPr>
        <p:sp>
          <p:nvSpPr>
            <p:cNvPr id="461" name="Google Shape;461;p21"/>
            <p:cNvSpPr/>
            <p:nvPr/>
          </p:nvSpPr>
          <p:spPr>
            <a:xfrm flipH="1">
              <a:off x="457200" y="1300475"/>
              <a:ext cx="3198900" cy="1087200"/>
            </a:xfrm>
            <a:prstGeom prst="roundRect">
              <a:avLst>
                <a:gd fmla="val 253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21"/>
            <p:cNvGrpSpPr/>
            <p:nvPr/>
          </p:nvGrpSpPr>
          <p:grpSpPr>
            <a:xfrm flipH="1">
              <a:off x="587402" y="1341500"/>
              <a:ext cx="2916298" cy="902179"/>
              <a:chOff x="658525" y="3438675"/>
              <a:chExt cx="2916298" cy="902179"/>
            </a:xfrm>
          </p:grpSpPr>
          <p:sp>
            <p:nvSpPr>
              <p:cNvPr id="463" name="Google Shape;463;p21"/>
              <p:cNvSpPr txBox="1"/>
              <p:nvPr/>
            </p:nvSpPr>
            <p:spPr>
              <a:xfrm>
                <a:off x="1594523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Sample 2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4" name="Google Shape;464;p21"/>
              <p:cNvSpPr txBox="1"/>
              <p:nvPr/>
            </p:nvSpPr>
            <p:spPr>
              <a:xfrm>
                <a:off x="658525" y="3758554"/>
                <a:ext cx="2894100" cy="58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Sentiment </a:t>
                </a:r>
                <a:r>
                  <a:rPr lang="en" sz="2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analysis</a:t>
                </a:r>
                <a:r>
                  <a:rPr lang="en" sz="2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(n = 30,000) </a:t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65" name="Google Shape;465;p21"/>
          <p:cNvSpPr/>
          <p:nvPr/>
        </p:nvSpPr>
        <p:spPr>
          <a:xfrm>
            <a:off x="3960538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6" name="Google Shape;466;p21"/>
          <p:cNvCxnSpPr>
            <a:stCxn id="461" idx="1"/>
            <a:endCxn id="465" idx="0"/>
          </p:cNvCxnSpPr>
          <p:nvPr/>
        </p:nvCxnSpPr>
        <p:spPr>
          <a:xfrm>
            <a:off x="3656100" y="2016990"/>
            <a:ext cx="487500" cy="15180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7" name="Google Shape;467;p21"/>
          <p:cNvSpPr/>
          <p:nvPr/>
        </p:nvSpPr>
        <p:spPr>
          <a:xfrm>
            <a:off x="4864713" y="3534938"/>
            <a:ext cx="366300" cy="366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21"/>
          <p:cNvGrpSpPr/>
          <p:nvPr/>
        </p:nvGrpSpPr>
        <p:grpSpPr>
          <a:xfrm>
            <a:off x="5047975" y="1300475"/>
            <a:ext cx="3651900" cy="2234400"/>
            <a:chOff x="5047975" y="1300475"/>
            <a:chExt cx="3651900" cy="2234400"/>
          </a:xfrm>
        </p:grpSpPr>
        <p:sp>
          <p:nvSpPr>
            <p:cNvPr id="469" name="Google Shape;469;p21"/>
            <p:cNvSpPr/>
            <p:nvPr/>
          </p:nvSpPr>
          <p:spPr>
            <a:xfrm>
              <a:off x="5500975" y="1300475"/>
              <a:ext cx="3198900" cy="1087200"/>
            </a:xfrm>
            <a:prstGeom prst="roundRect">
              <a:avLst>
                <a:gd fmla="val 253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21"/>
            <p:cNvGrpSpPr/>
            <p:nvPr/>
          </p:nvGrpSpPr>
          <p:grpSpPr>
            <a:xfrm>
              <a:off x="5630450" y="1341500"/>
              <a:ext cx="2939222" cy="1005150"/>
              <a:chOff x="635613" y="3438675"/>
              <a:chExt cx="2939222" cy="1005150"/>
            </a:xfrm>
          </p:grpSpPr>
          <p:sp>
            <p:nvSpPr>
              <p:cNvPr id="471" name="Google Shape;471;p21"/>
              <p:cNvSpPr txBox="1"/>
              <p:nvPr/>
            </p:nvSpPr>
            <p:spPr>
              <a:xfrm>
                <a:off x="1594535" y="343867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Sample 1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2" name="Google Shape;472;p21"/>
              <p:cNvSpPr txBox="1"/>
              <p:nvPr/>
            </p:nvSpPr>
            <p:spPr>
              <a:xfrm>
                <a:off x="635613" y="3717525"/>
                <a:ext cx="2939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Common topic and words (n = 10,000)</a:t>
                </a:r>
                <a:endParaRPr sz="2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3" name="Google Shape;473;p21"/>
            <p:cNvCxnSpPr>
              <a:stCxn id="469" idx="1"/>
              <a:endCxn id="467" idx="0"/>
            </p:cNvCxnSpPr>
            <p:nvPr/>
          </p:nvCxnSpPr>
          <p:spPr>
            <a:xfrm flipH="1">
              <a:off x="5047975" y="1844075"/>
              <a:ext cx="453000" cy="16908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sp>
        <p:nvSpPr>
          <p:cNvPr id="474" name="Google Shape;474;p21"/>
          <p:cNvSpPr txBox="1"/>
          <p:nvPr/>
        </p:nvSpPr>
        <p:spPr>
          <a:xfrm>
            <a:off x="3409375" y="455925"/>
            <a:ext cx="1638600" cy="9543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Fake: 5,099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True: 24,901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21"/>
          <p:cNvSpPr txBox="1"/>
          <p:nvPr/>
        </p:nvSpPr>
        <p:spPr>
          <a:xfrm>
            <a:off x="5872250" y="362125"/>
            <a:ext cx="2286300" cy="738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Fake: 5,000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True: 5,000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