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C7FF5A-0CF5-416C-84C7-6DBF07C6E803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1DC221C-3CCE-44BC-AC9C-0CF9808884A2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FA988DF9-4AEC-4E22-9F7B-9B03E50D89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4AA38FA7-056A-430E-9B5A-1FE97B4CE3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778B84E-6B08-4D48-B2B1-A6CDBB7F4B78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439BE01-5070-4C11-AEC3-363084943A0F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98002419-5F9D-4F61-94AA-2BDD15F439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81A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71119" y="5696605"/>
            <a:ext cx="5553468" cy="523220"/>
          </a:xfrm>
          <a:prstGeom prst="rect">
            <a:avLst/>
          </a:prstGeom>
          <a:solidFill>
            <a:srgbClr val="81A3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55E720E-8EDB-4989-8D5A-3CC5FE4C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13" name="Picture 12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370E2843-D86C-402B-99FB-33AD0D680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129A21B-B886-49D8-8D10-3EBA058C02CC}"/>
              </a:ext>
            </a:extLst>
          </p:cNvPr>
          <p:cNvGrpSpPr/>
          <p:nvPr/>
        </p:nvGrpSpPr>
        <p:grpSpPr>
          <a:xfrm>
            <a:off x="1537028" y="1603880"/>
            <a:ext cx="3783943" cy="3755810"/>
            <a:chOff x="1537028" y="1603880"/>
            <a:chExt cx="3783943" cy="3755810"/>
          </a:xfrm>
        </p:grpSpPr>
        <p:pic>
          <p:nvPicPr>
            <p:cNvPr id="5" name="Picture 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F4333821-1064-45D5-A5EA-848816EB1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9" t="24075" r="23750" b="9999"/>
            <a:stretch/>
          </p:blipFill>
          <p:spPr>
            <a:xfrm>
              <a:off x="1537028" y="1603880"/>
              <a:ext cx="3783943" cy="37558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4E3A26-2012-404B-AF9D-44BC4A3203E1}"/>
                </a:ext>
              </a:extLst>
            </p:cNvPr>
            <p:cNvSpPr/>
            <p:nvPr/>
          </p:nvSpPr>
          <p:spPr>
            <a:xfrm>
              <a:off x="1593580" y="4835356"/>
              <a:ext cx="1961626" cy="225454"/>
            </a:xfrm>
            <a:prstGeom prst="rect">
              <a:avLst/>
            </a:prstGeom>
            <a:solidFill>
              <a:srgbClr val="81A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50834" y="3670096"/>
            <a:ext cx="2173753" cy="2288119"/>
            <a:chOff x="4000500" y="3762375"/>
            <a:chExt cx="2224087" cy="2288119"/>
          </a:xfrm>
          <a:solidFill>
            <a:srgbClr val="81A378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35706"/>
            </a:xfrm>
            <a:prstGeom prst="bentConnector3">
              <a:avLst>
                <a:gd name="adj1" fmla="val 114748"/>
              </a:avLst>
            </a:prstGeom>
            <a:grpFill/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7436</TotalTime>
  <Words>25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39</cp:revision>
  <dcterms:created xsi:type="dcterms:W3CDTF">2022-10-27T14:38:29Z</dcterms:created>
  <dcterms:modified xsi:type="dcterms:W3CDTF">2023-05-11T18:02:13Z</dcterms:modified>
</cp:coreProperties>
</file>