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423" r:id="rId2"/>
    <p:sldId id="350" r:id="rId3"/>
    <p:sldId id="424" r:id="rId4"/>
    <p:sldId id="425" r:id="rId5"/>
    <p:sldId id="426" r:id="rId6"/>
    <p:sldId id="427" r:id="rId7"/>
    <p:sldId id="429" r:id="rId8"/>
    <p:sldId id="431" r:id="rId9"/>
    <p:sldId id="430" r:id="rId10"/>
    <p:sldId id="435" r:id="rId11"/>
    <p:sldId id="436" r:id="rId12"/>
    <p:sldId id="437" r:id="rId13"/>
    <p:sldId id="439" r:id="rId14"/>
    <p:sldId id="438" r:id="rId15"/>
    <p:sldId id="433" r:id="rId16"/>
    <p:sldId id="440" r:id="rId17"/>
    <p:sldId id="434" r:id="rId18"/>
    <p:sldId id="441" r:id="rId19"/>
    <p:sldId id="442" r:id="rId20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314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20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prompt,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have 2/3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02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NLP and Irony Detection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3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Natural Language Processing (NLP): decoding and interpreting information stored in natural language</a:t>
            </a: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Various tasks are included, such as sentiment analysis</a:t>
            </a:r>
            <a:r>
              <a:rPr lang="en-GB" dirty="0"/>
              <a:t> or argument mining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NLP tasks difficult to achieve using rule-based algorithms (negation detection, irony detection, multipolarity)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314704-E0D4-A007-F596-59E08064554F}"/>
              </a:ext>
            </a:extLst>
          </p:cNvPr>
          <p:cNvSpPr txBox="1">
            <a:spLocks/>
          </p:cNvSpPr>
          <p:nvPr/>
        </p:nvSpPr>
        <p:spPr>
          <a:xfrm>
            <a:off x="2036556" y="4168118"/>
            <a:ext cx="3759580" cy="4656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Use Large Language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DE74BCFE-E875-022F-7F33-1A4A3E4D5B53}"/>
              </a:ext>
            </a:extLst>
          </p:cNvPr>
          <p:cNvSpPr/>
          <p:nvPr/>
        </p:nvSpPr>
        <p:spPr bwMode="auto">
          <a:xfrm rot="10800000">
            <a:off x="1143432" y="4259311"/>
            <a:ext cx="986436" cy="283301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9ED1C4-A51B-5032-D610-94F713FAC0FA}"/>
              </a:ext>
            </a:extLst>
          </p:cNvPr>
          <p:cNvSpPr txBox="1">
            <a:spLocks/>
          </p:cNvSpPr>
          <p:nvPr/>
        </p:nvSpPr>
        <p:spPr>
          <a:xfrm>
            <a:off x="1002530" y="4677968"/>
            <a:ext cx="2771749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Irony Detection even difficult for humans  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C2BA002E-2E96-30EC-5561-9D5F3B28A43A}"/>
              </a:ext>
            </a:extLst>
          </p:cNvPr>
          <p:cNvSpPr/>
          <p:nvPr/>
        </p:nvSpPr>
        <p:spPr bwMode="auto">
          <a:xfrm rot="10800000">
            <a:off x="3787934" y="5188130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B790E77-32FA-B2B5-81BC-82CE542D3AC4}"/>
              </a:ext>
            </a:extLst>
          </p:cNvPr>
          <p:cNvSpPr txBox="1">
            <a:spLocks/>
          </p:cNvSpPr>
          <p:nvPr/>
        </p:nvSpPr>
        <p:spPr>
          <a:xfrm>
            <a:off x="4788024" y="4674241"/>
            <a:ext cx="3315482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Analyse and compare how LLMs perform this task!</a:t>
            </a:r>
          </a:p>
        </p:txBody>
      </p:sp>
    </p:spTree>
    <p:extLst>
      <p:ext uri="{BB962C8B-B14F-4D97-AF65-F5344CB8AC3E}">
        <p14:creationId xmlns:p14="http://schemas.microsoft.com/office/powerpoint/2010/main" val="19842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1648111" y="1373630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1995438"/>
            <a:ext cx="532859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Comes pre-trained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of the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sub-form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the term “irony” in this paper and presentation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20" y="326648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 err="1"/>
              <a:t>Aytekin</a:t>
            </a:r>
            <a:r>
              <a:rPr lang="en-GB" u="sng" kern="0" dirty="0"/>
              <a:t> et al.:</a:t>
            </a:r>
            <a:r>
              <a:rPr lang="en-GB" kern="0" dirty="0"/>
              <a:t>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 err="1"/>
              <a:t>Gole</a:t>
            </a:r>
            <a:r>
              <a:rPr lang="en-GB" u="sng" kern="0" dirty="0"/>
              <a:t> et al.:</a:t>
            </a:r>
            <a:r>
              <a:rPr lang="en-GB" kern="0" dirty="0"/>
              <a:t>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/>
              <a:t>Mu et al.:</a:t>
            </a:r>
            <a:r>
              <a:rPr lang="en-GB" kern="0" dirty="0"/>
              <a:t>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 paper,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7688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 err="1"/>
              <a:t>SemEval</a:t>
            </a:r>
            <a:r>
              <a:rPr lang="en-GB" dirty="0"/>
              <a:t>-2018 Irony Detection task set – balanced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tweet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 Choice: Assigning one of multiple sentiment labels to a tweet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87706" y="2708920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 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well today is </a:t>
            </a:r>
            <a:r>
              <a:rPr lang="en-US" i="1" dirty="0" err="1"/>
              <a:t>gonna</a:t>
            </a:r>
            <a:r>
              <a:rPr lang="en-US" i="1" dirty="0"/>
              <a:t> be a great day </a:t>
            </a:r>
            <a:r>
              <a:rPr lang="de-DE" dirty="0"/>
              <a:t>👍</a:t>
            </a:r>
            <a:endParaRPr lang="en-US" dirty="0"/>
          </a:p>
          <a:p>
            <a:pPr marL="0" indent="0">
              <a:buNone/>
            </a:pPr>
            <a:r>
              <a:rPr lang="en-US" noProof="0" dirty="0"/>
              <a:t>Actual label: ironic. GPT-3.5: 9/10 non-</a:t>
            </a:r>
            <a:r>
              <a:rPr lang="en-US" noProof="0" dirty="0" err="1"/>
              <a:t>i</a:t>
            </a:r>
            <a:r>
              <a:rPr lang="en-US" dirty="0" err="1"/>
              <a:t>ronic</a:t>
            </a:r>
            <a:r>
              <a:rPr lang="en-US" dirty="0"/>
              <a:t>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512</TotalTime>
  <Words>1049</Words>
  <Application>Microsoft Office PowerPoint</Application>
  <PresentationFormat>On-screen Show (4:3)</PresentationFormat>
  <Paragraphs>277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Vorlage Uni allgemein</vt:lpstr>
      <vt:lpstr>NLP and Irony Detection</vt:lpstr>
      <vt:lpstr>PowerPoint Presentation</vt:lpstr>
      <vt:lpstr>Background</vt:lpstr>
      <vt:lpstr>Methods – Terminology &amp; Datasets</vt:lpstr>
      <vt:lpstr>Methods – Prompting and Models </vt:lpstr>
      <vt:lpstr>Methods – Run Types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296</cp:revision>
  <cp:lastPrinted>2014-07-28T11:44:42Z</cp:lastPrinted>
  <dcterms:created xsi:type="dcterms:W3CDTF">2024-01-12T15:14:24Z</dcterms:created>
  <dcterms:modified xsi:type="dcterms:W3CDTF">2024-10-02T14:53:26Z</dcterms:modified>
</cp:coreProperties>
</file>