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350" r:id="rId2"/>
    <p:sldId id="424" r:id="rId3"/>
    <p:sldId id="425" r:id="rId4"/>
    <p:sldId id="426" r:id="rId5"/>
    <p:sldId id="427" r:id="rId6"/>
    <p:sldId id="429" r:id="rId7"/>
    <p:sldId id="431" r:id="rId8"/>
    <p:sldId id="430" r:id="rId9"/>
    <p:sldId id="435" r:id="rId10"/>
    <p:sldId id="436" r:id="rId11"/>
    <p:sldId id="437" r:id="rId12"/>
    <p:sldId id="439" r:id="rId13"/>
    <p:sldId id="438" r:id="rId14"/>
    <p:sldId id="433" r:id="rId15"/>
    <p:sldId id="440" r:id="rId16"/>
    <p:sldId id="434" r:id="rId17"/>
    <p:sldId id="441" r:id="rId18"/>
    <p:sldId id="442" r:id="rId19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314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 LOW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END AT 13 MINS AT THE LATEST!!!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13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Excessivley</a:t>
            </a:r>
            <a:r>
              <a:rPr lang="de-DE" dirty="0"/>
              <a:t> high FP, </a:t>
            </a:r>
            <a:r>
              <a:rPr lang="de-DE" dirty="0" err="1"/>
              <a:t>seems</a:t>
            </a:r>
            <a:r>
              <a:rPr lang="de-DE" dirty="0"/>
              <a:t> to just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ironic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04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1648111" y="1373630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1995438"/>
            <a:ext cx="532859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Comes pre-trained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of the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sub-form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using the term “irony”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20" y="326648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 err="1"/>
              <a:t>Aytekin</a:t>
            </a:r>
            <a:r>
              <a:rPr lang="en-GB" u="sng" kern="0" dirty="0"/>
              <a:t> et al.:</a:t>
            </a:r>
            <a:r>
              <a:rPr lang="en-GB" kern="0" dirty="0"/>
              <a:t>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 err="1"/>
              <a:t>Gole</a:t>
            </a:r>
            <a:r>
              <a:rPr lang="en-GB" u="sng" kern="0" dirty="0"/>
              <a:t> et al.:</a:t>
            </a:r>
            <a:r>
              <a:rPr lang="en-GB" kern="0" dirty="0"/>
              <a:t>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u="sng" kern="0" dirty="0"/>
              <a:t>Mu et al.:</a:t>
            </a:r>
            <a:r>
              <a:rPr lang="en-GB" kern="0" dirty="0"/>
              <a:t>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412776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/>
              <a:t>Main dataset </a:t>
            </a:r>
            <a:r>
              <a:rPr lang="en-GB" dirty="0"/>
              <a:t>–</a:t>
            </a:r>
            <a:r>
              <a:rPr lang="en-GB" noProof="0" dirty="0"/>
              <a:t> </a:t>
            </a:r>
            <a:r>
              <a:rPr lang="en-GB" noProof="0" dirty="0" err="1"/>
              <a:t>SemEval</a:t>
            </a:r>
            <a:r>
              <a:rPr lang="en-GB" dirty="0"/>
              <a:t>-2018 task 3 set (tweets, balanced)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br>
              <a:rPr lang="en-GB" dirty="0"/>
            </a:br>
            <a:r>
              <a:rPr lang="en-GB" dirty="0"/>
              <a:t>                             (balanced)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row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 algn="ctr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Main/Binary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Sentiment Choice: Assigning one of multiple sentiment labels to an input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79511" y="2955796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sub-prompts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5A2588CF-DEAD-661D-92B5-69593D30D418}"/>
              </a:ext>
            </a:extLst>
          </p:cNvPr>
          <p:cNvSpPr txBox="1">
            <a:spLocks/>
          </p:cNvSpPr>
          <p:nvPr/>
        </p:nvSpPr>
        <p:spPr>
          <a:xfrm>
            <a:off x="1819624" y="715865"/>
            <a:ext cx="550475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Examples from Main Prompt run set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721</TotalTime>
  <Words>988</Words>
  <Application>Microsoft Office PowerPoint</Application>
  <PresentationFormat>On-screen Show (4:3)</PresentationFormat>
  <Paragraphs>264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Vorlage Uni allgemein</vt:lpstr>
      <vt:lpstr>PowerPoint Presentation</vt:lpstr>
      <vt:lpstr>Background</vt:lpstr>
      <vt:lpstr>Methods – Terminology &amp; Datasets</vt:lpstr>
      <vt:lpstr>Methods – Prompting and Models </vt:lpstr>
      <vt:lpstr>Methods – Run Types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311</cp:revision>
  <cp:lastPrinted>2014-07-28T11:44:42Z</cp:lastPrinted>
  <dcterms:created xsi:type="dcterms:W3CDTF">2024-01-12T15:14:24Z</dcterms:created>
  <dcterms:modified xsi:type="dcterms:W3CDTF">2024-10-04T05:50:26Z</dcterms:modified>
</cp:coreProperties>
</file>