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84" r:id="rId6"/>
    <p:sldId id="285" r:id="rId7"/>
    <p:sldId id="286" r:id="rId8"/>
    <p:sldId id="273" r:id="rId9"/>
    <p:sldId id="274" r:id="rId10"/>
    <p:sldId id="266" r:id="rId11"/>
    <p:sldId id="278" r:id="rId12"/>
    <p:sldId id="279" r:id="rId13"/>
    <p:sldId id="282" r:id="rId14"/>
    <p:sldId id="267" r:id="rId15"/>
    <p:sldId id="263" r:id="rId16"/>
    <p:sldId id="265" r:id="rId17"/>
    <p:sldId id="268" r:id="rId18"/>
    <p:sldId id="280" r:id="rId19"/>
    <p:sldId id="275" r:id="rId20"/>
    <p:sldId id="270" r:id="rId21"/>
    <p:sldId id="276" r:id="rId22"/>
    <p:sldId id="271" r:id="rId23"/>
    <p:sldId id="272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DA SILVA COELHO" initials="RDSC" lastIdx="2" clrIdx="0">
    <p:extLst>
      <p:ext uri="{19B8F6BF-5375-455C-9EA6-DF929625EA0E}">
        <p15:presenceInfo xmlns:p15="http://schemas.microsoft.com/office/powerpoint/2012/main" userId="RAFAEL DA SILVA COELH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D5"/>
    <a:srgbClr val="FFFFD4"/>
    <a:srgbClr val="272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646D-3452-4B6A-A530-DF2E79C57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AB7E23-DF73-4D3F-AB0F-5F6A51C4A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84BC64-E75F-48E5-92F0-5BF774C7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C317-6CAB-41AA-AD26-E4B1AA663BCD}" type="datetimeFigureOut">
              <a:rPr lang="pt-BR" smtClean="0"/>
              <a:t>08/09/2021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D20671-F384-45FF-AC66-A3CE39C7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6ED36C-48DA-4B08-B387-94FECEA0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DD23-BA39-41A0-8EC7-2B59838BC4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5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A4905-674F-467C-AF58-94B67F64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30ECA8-E7B7-4AAE-84F5-C695E412A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450D7A-8D3E-48C8-A6BE-F74CE894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C317-6CAB-41AA-AD26-E4B1AA663BCD}" type="datetimeFigureOut">
              <a:rPr lang="pt-BR" smtClean="0"/>
              <a:t>08/09/2021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44B5EB-13A1-406D-B1A6-D2E24FE7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AAB1B9-11F7-444D-8A14-F8C842E8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DD23-BA39-41A0-8EC7-2B59838BC4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634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E76040-43A0-4518-AEDB-9F7B73F63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B4ABDE-8E23-4875-8B13-9C552C9AD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DBC7EF-CB3E-4D2C-A3CE-0CF12315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C317-6CAB-41AA-AD26-E4B1AA663BCD}" type="datetimeFigureOut">
              <a:rPr lang="pt-BR" smtClean="0"/>
              <a:t>08/09/2021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77ECE1-3780-4195-A7F5-35F9BE66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29D977-37EF-4202-832D-B67DE4EC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DD23-BA39-41A0-8EC7-2B59838BC4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88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174CF-0C2C-4062-9B5E-AAEFD902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827BCC-CC70-4846-819F-943534C90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8F881A-D88A-4B4E-B3E4-2BF020E4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C317-6CAB-41AA-AD26-E4B1AA663BCD}" type="datetimeFigureOut">
              <a:rPr lang="pt-BR" smtClean="0"/>
              <a:t>08/09/2021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299429-4866-4C2E-9944-0862777F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38F96A-0AAF-44A8-95F1-4400E16B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DD23-BA39-41A0-8EC7-2B59838BC4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33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5AC0D-B2EA-4E69-A51F-D7A1038C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20D8EA-A516-4DF1-A2FE-AD119921F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041B30-7F36-45D3-A686-0F1CBAC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C317-6CAB-41AA-AD26-E4B1AA663BCD}" type="datetimeFigureOut">
              <a:rPr lang="pt-BR" smtClean="0"/>
              <a:t>08/09/2021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A4104B-24D5-4D9B-A527-D8A8E67B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0C2EE8-AA67-4589-9EDC-75E0AB77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DD23-BA39-41A0-8EC7-2B59838BC4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90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3F006-4771-4ADD-9059-DF753C7E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750BF3-DBBF-41AE-95B5-DC25E5AF1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843BA5-1961-4B80-ABBB-38F399478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896CF6-0E5D-4A4C-92B9-DD7ACE58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C317-6CAB-41AA-AD26-E4B1AA663BCD}" type="datetimeFigureOut">
              <a:rPr lang="pt-BR" smtClean="0"/>
              <a:t>08/09/2021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93D6D3-54E0-435B-86B0-A9AD5525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C6249F-F9D5-4913-8CA6-B7B29313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DD23-BA39-41A0-8EC7-2B59838BC4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661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71A64-1F74-4E91-AA14-DF22CFA1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AF9529-6B8E-4D87-9EBE-BE8E7BF98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D74DD2-1C7A-4BEA-89A7-59F08EFB3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C606CC-4851-4928-ACE4-A1D79E8BA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CB061D-900A-4E9E-8FFD-5C0A554D7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CE3066-3C2F-4332-9161-0AE1D1E8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C317-6CAB-41AA-AD26-E4B1AA663BCD}" type="datetimeFigureOut">
              <a:rPr lang="pt-BR" smtClean="0"/>
              <a:t>08/09/2021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894886-E637-485C-93B6-0BCC56C1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0A6CD5-037E-4C6F-AF1D-D1AAAADD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DD23-BA39-41A0-8EC7-2B59838BC4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0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9B165-055A-44A3-B12C-B558C49F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D9480A-5B11-4A57-A547-E270D367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C317-6CAB-41AA-AD26-E4B1AA663BCD}" type="datetimeFigureOut">
              <a:rPr lang="pt-BR" smtClean="0"/>
              <a:t>08/09/2021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ED83AA-A504-47C6-9838-3E5C07F9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731DD0-07A6-4BFA-95C6-DA0B9B3A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DD23-BA39-41A0-8EC7-2B59838BC4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95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AA37D1E-E2EF-48CA-ADF3-058B2944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C317-6CAB-41AA-AD26-E4B1AA663BCD}" type="datetimeFigureOut">
              <a:rPr lang="pt-BR" smtClean="0"/>
              <a:t>08/09/2021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119281-5202-4E3E-8DFB-C60E0E8A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B11311-BC95-4257-A05D-58A43B13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DD23-BA39-41A0-8EC7-2B59838BC4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00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B8799-90F5-463B-B443-E52D13B1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A0E99C-F117-427E-8564-4F1C7CABE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9137FA-7D41-42EE-B1E3-22E00D952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AB322F-F84A-434D-A992-D507E647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C317-6CAB-41AA-AD26-E4B1AA663BCD}" type="datetimeFigureOut">
              <a:rPr lang="pt-BR" smtClean="0"/>
              <a:t>08/09/2021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3341EF-09A9-40DA-81A6-385F20CF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2EADD2-18BB-4B40-96D7-01CF5157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DD23-BA39-41A0-8EC7-2B59838BC4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57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AA45D-30B8-4A36-8D4C-3AB57629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372B52-43F6-4B18-BC6B-854D8951F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1BA1E2-10BD-4633-82E0-C8A89CF62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786A5A-591C-4E80-84C3-1116D4D5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C317-6CAB-41AA-AD26-E4B1AA663BCD}" type="datetimeFigureOut">
              <a:rPr lang="pt-BR" smtClean="0"/>
              <a:t>08/09/2021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58EF91-21BB-4B2A-9225-8CAA23E7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AD8683-1798-4091-972C-E94D6EA0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DD23-BA39-41A0-8EC7-2B59838BC4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02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79A0CA-E756-4B59-AB71-3823E65B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A743D8-EB18-48C2-867B-BC7988FF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A7B110-BB3C-4D37-8CA0-658EBEEE9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2C317-6CAB-41AA-AD26-E4B1AA663BCD}" type="datetimeFigureOut">
              <a:rPr lang="pt-BR" smtClean="0"/>
              <a:t>08/09/2021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B0C290-A4A7-4095-BAF6-1600D33CB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585E89-2BFE-4897-9D4B-2A21D9D78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ADD23-BA39-41A0-8EC7-2B59838BC4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8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18" Type="http://schemas.openxmlformats.org/officeDocument/2006/relationships/image" Target="../media/image49.png"/><Relationship Id="rId3" Type="http://schemas.openxmlformats.org/officeDocument/2006/relationships/image" Target="../media/image34.svg"/><Relationship Id="rId21" Type="http://schemas.openxmlformats.org/officeDocument/2006/relationships/image" Target="../media/image52.pn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17" Type="http://schemas.openxmlformats.org/officeDocument/2006/relationships/image" Target="../media/image48.sv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19" Type="http://schemas.openxmlformats.org/officeDocument/2006/relationships/image" Target="../media/image50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Relationship Id="rId14" Type="http://schemas.openxmlformats.org/officeDocument/2006/relationships/image" Target="../media/image45.png"/><Relationship Id="rId22" Type="http://schemas.openxmlformats.org/officeDocument/2006/relationships/image" Target="../media/image5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svg"/><Relationship Id="rId9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78.png"/><Relationship Id="rId7" Type="http://schemas.openxmlformats.org/officeDocument/2006/relationships/image" Target="../media/image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12" Type="http://schemas.openxmlformats.org/officeDocument/2006/relationships/image" Target="../media/image2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sv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15.sv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0DA9C36-B790-4775-8EE1-0223105019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6F80CCFF-CD15-47AA-9A23-ED7BF8A63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4231" y="2867025"/>
            <a:ext cx="2903538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2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852F0EA6-37EC-4978-A54A-0F30B886F5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9339332" y="4068834"/>
            <a:ext cx="541307" cy="25644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448148" y="2032411"/>
            <a:ext cx="541307" cy="25644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969305" y="2032411"/>
            <a:ext cx="541307" cy="25644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7546821" y="4907608"/>
            <a:ext cx="541307" cy="25644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3893989" y="4907608"/>
            <a:ext cx="541307" cy="25644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3630067" y="349072"/>
            <a:ext cx="4931867" cy="557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1"/>
              </a:lnSpc>
            </a:pPr>
            <a:r>
              <a:rPr lang="en-US" sz="2400" dirty="0">
                <a:solidFill>
                  <a:srgbClr val="FDF0D5"/>
                </a:solidFill>
                <a:latin typeface="Poppins Medium"/>
              </a:rPr>
              <a:t>Diagrama de solução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85800" y="876588"/>
            <a:ext cx="3111525" cy="2548915"/>
            <a:chOff x="0" y="0"/>
            <a:chExt cx="6223049" cy="5097831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264075" y="440940"/>
              <a:ext cx="1461422" cy="2527617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2512653" y="874887"/>
              <a:ext cx="1461422" cy="2527617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756328" y="1304282"/>
              <a:ext cx="1461422" cy="2527617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 flipH="1">
              <a:off x="1240239" y="0"/>
              <a:ext cx="1896290" cy="1151996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1982091" y="207853"/>
              <a:ext cx="603675" cy="637277"/>
            </a:xfrm>
            <a:prstGeom prst="rect">
              <a:avLst/>
            </a:prstGeom>
          </p:spPr>
        </p:pic>
        <p:sp>
          <p:nvSpPr>
            <p:cNvPr id="15" name="TextBox 15"/>
            <p:cNvSpPr txBox="1"/>
            <p:nvPr/>
          </p:nvSpPr>
          <p:spPr>
            <a:xfrm>
              <a:off x="0" y="3995477"/>
              <a:ext cx="6223049" cy="11023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 dirty="0">
                  <a:solidFill>
                    <a:srgbClr val="FDF0D5"/>
                  </a:solidFill>
                  <a:latin typeface="Poppins Medium"/>
                </a:rPr>
                <a:t>Ocorre uma falha na rede de caixas eletrônicos do cliente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435296" y="1248181"/>
            <a:ext cx="3111525" cy="2654704"/>
            <a:chOff x="-2" y="0"/>
            <a:chExt cx="6223049" cy="5309408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1943630" y="0"/>
              <a:ext cx="2335789" cy="2225370"/>
            </a:xfrm>
            <a:prstGeom prst="rect">
              <a:avLst/>
            </a:prstGeom>
          </p:spPr>
        </p:pic>
        <p:sp>
          <p:nvSpPr>
            <p:cNvPr id="18" name="TextBox 18"/>
            <p:cNvSpPr txBox="1"/>
            <p:nvPr/>
          </p:nvSpPr>
          <p:spPr>
            <a:xfrm>
              <a:off x="-2" y="3078540"/>
              <a:ext cx="6223049" cy="22308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 dirty="0">
                  <a:solidFill>
                    <a:srgbClr val="FDF0D5"/>
                  </a:solidFill>
                  <a:latin typeface="Poppins Medium"/>
                </a:rPr>
                <a:t>A falha resulta no aumento de prejuízos proveniente das taxas não cobradas nas transações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015131" y="1415078"/>
            <a:ext cx="3111525" cy="2210764"/>
            <a:chOff x="-2" y="0"/>
            <a:chExt cx="6223049" cy="4421528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p:blipFill>
          <p:spPr>
            <a:xfrm>
              <a:off x="638082" y="0"/>
              <a:ext cx="4946885" cy="2123427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-2" y="2754918"/>
              <a:ext cx="6223049" cy="16666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 dirty="0">
                  <a:solidFill>
                    <a:srgbClr val="FDF0D5"/>
                  </a:solidFill>
                  <a:latin typeface="Poppins Medium"/>
                </a:rPr>
                <a:t>Nossa solução que monitora as máquinas da rede reporta a falha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015132" y="4758499"/>
            <a:ext cx="3111525" cy="1528056"/>
            <a:chOff x="0" y="0"/>
            <a:chExt cx="6223049" cy="3056113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1315478" y="0"/>
              <a:ext cx="2023836" cy="1758898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>
              <a:fillRect/>
            </a:stretch>
          </p:blipFill>
          <p:spPr>
            <a:xfrm>
              <a:off x="3446149" y="167338"/>
              <a:ext cx="1461422" cy="1424222"/>
            </a:xfrm>
            <a:prstGeom prst="rect">
              <a:avLst/>
            </a:prstGeom>
          </p:spPr>
        </p:pic>
        <p:sp>
          <p:nvSpPr>
            <p:cNvPr id="25" name="TextBox 25"/>
            <p:cNvSpPr txBox="1"/>
            <p:nvPr/>
          </p:nvSpPr>
          <p:spPr>
            <a:xfrm>
              <a:off x="0" y="2518017"/>
              <a:ext cx="6223049" cy="5380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 dirty="0">
                  <a:solidFill>
                    <a:srgbClr val="FDF0D5"/>
                  </a:solidFill>
                  <a:latin typeface="Poppins Medium"/>
                </a:rPr>
                <a:t>O suporte é acionado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435297" y="3909058"/>
            <a:ext cx="3283505" cy="2313360"/>
            <a:chOff x="0" y="0"/>
            <a:chExt cx="6567010" cy="4626720"/>
          </a:xfrm>
        </p:grpSpPr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69569" y="451159"/>
              <a:ext cx="1461422" cy="2527617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638858" y="884416"/>
              <a:ext cx="1461422" cy="2527617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 flipH="1">
              <a:off x="1392058" y="0"/>
              <a:ext cx="1896290" cy="1151996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883148" y="1314523"/>
              <a:ext cx="1461422" cy="2527617"/>
            </a:xfrm>
            <a:prstGeom prst="rect">
              <a:avLst/>
            </a:prstGeom>
          </p:spPr>
        </p:pic>
        <p:pic>
          <p:nvPicPr>
            <p:cNvPr id="31" name="Picture 31"/>
            <p:cNvPicPr>
              <a:picLocks noChangeAspect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>
            <a:xfrm>
              <a:off x="2187112" y="324390"/>
              <a:ext cx="451746" cy="460378"/>
            </a:xfrm>
            <a:prstGeom prst="rect">
              <a:avLst/>
            </a:prstGeom>
          </p:spPr>
        </p:pic>
        <p:sp>
          <p:nvSpPr>
            <p:cNvPr id="32" name="TextBox 32"/>
            <p:cNvSpPr txBox="1"/>
            <p:nvPr/>
          </p:nvSpPr>
          <p:spPr>
            <a:xfrm>
              <a:off x="0" y="4088624"/>
              <a:ext cx="6567010" cy="5380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 dirty="0">
                  <a:solidFill>
                    <a:srgbClr val="FDF0D5"/>
                  </a:solidFill>
                  <a:latin typeface="Poppins Medium"/>
                </a:rPr>
                <a:t>A falha é corrigida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685800" y="4351266"/>
            <a:ext cx="3283505" cy="2077719"/>
            <a:chOff x="0" y="0"/>
            <a:chExt cx="6567010" cy="4155438"/>
          </a:xfrm>
        </p:grpSpPr>
        <p:pic>
          <p:nvPicPr>
            <p:cNvPr id="34" name="Picture 34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>
              <a:fillRect/>
            </a:stretch>
          </p:blipFill>
          <p:spPr>
            <a:xfrm>
              <a:off x="2274354" y="0"/>
              <a:ext cx="2309346" cy="2225370"/>
            </a:xfrm>
            <a:prstGeom prst="rect">
              <a:avLst/>
            </a:prstGeom>
          </p:spPr>
        </p:pic>
        <p:sp>
          <p:nvSpPr>
            <p:cNvPr id="35" name="TextBox 35"/>
            <p:cNvSpPr txBox="1"/>
            <p:nvPr/>
          </p:nvSpPr>
          <p:spPr>
            <a:xfrm>
              <a:off x="0" y="3053084"/>
              <a:ext cx="6567010" cy="11023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 dirty="0">
                  <a:solidFill>
                    <a:srgbClr val="FDF0D5"/>
                  </a:solidFill>
                  <a:latin typeface="Poppins Medium"/>
                </a:rPr>
                <a:t>O cliente volta a obter o lucro das transações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59EE1E54-5E88-4024-8DB1-BBCD011F03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AutoShape 2"/>
          <p:cNvSpPr/>
          <p:nvPr/>
        </p:nvSpPr>
        <p:spPr>
          <a:xfrm>
            <a:off x="970880" y="3549119"/>
            <a:ext cx="1025024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-5400000">
            <a:off x="4658827" y="2092896"/>
            <a:ext cx="2844269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2538" y="1497290"/>
            <a:ext cx="1831934" cy="122128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900225" y="635000"/>
            <a:ext cx="1015703" cy="365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6"/>
              </a:lnSpc>
            </a:pPr>
            <a:r>
              <a:rPr lang="en-US" sz="2000" dirty="0">
                <a:solidFill>
                  <a:srgbClr val="FDF0D5"/>
                </a:solidFill>
                <a:latin typeface="Poppins Medium"/>
              </a:rPr>
              <a:t>Quem?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47478" y="1128690"/>
            <a:ext cx="2192040" cy="365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6"/>
              </a:lnSpc>
            </a:pPr>
            <a:r>
              <a:rPr lang="en-US" sz="2000" dirty="0">
                <a:solidFill>
                  <a:srgbClr val="FDF0D5"/>
                </a:solidFill>
                <a:latin typeface="Poppins Medium"/>
              </a:rPr>
              <a:t>Caracteristicas: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0225" y="3673284"/>
            <a:ext cx="869553" cy="365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6"/>
              </a:lnSpc>
            </a:pPr>
            <a:r>
              <a:rPr lang="en-US" sz="2000" dirty="0">
                <a:solidFill>
                  <a:srgbClr val="FDF0D5"/>
                </a:solidFill>
                <a:latin typeface="Poppins Medium"/>
              </a:rPr>
              <a:t>Dores</a:t>
            </a:r>
            <a:r>
              <a:rPr lang="en-US" sz="2147" dirty="0">
                <a:solidFill>
                  <a:srgbClr val="FDF0D5"/>
                </a:solidFill>
                <a:latin typeface="Poppins Medium"/>
              </a:rPr>
              <a:t>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47478" y="1482722"/>
            <a:ext cx="2337955" cy="1777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4"/>
              </a:lnSpc>
            </a:pPr>
            <a:r>
              <a:rPr lang="en-US" sz="2003" dirty="0">
                <a:solidFill>
                  <a:srgbClr val="FDF0D5"/>
                </a:solidFill>
                <a:latin typeface="Poppins Medium"/>
              </a:rPr>
              <a:t>- Atarefada</a:t>
            </a:r>
          </a:p>
          <a:p>
            <a:pPr>
              <a:lnSpc>
                <a:spcPts val="2804"/>
              </a:lnSpc>
            </a:pPr>
            <a:r>
              <a:rPr lang="en-US" sz="2003" dirty="0">
                <a:solidFill>
                  <a:srgbClr val="FDF0D5"/>
                </a:solidFill>
                <a:latin typeface="Poppins Medium"/>
              </a:rPr>
              <a:t>- Conectada</a:t>
            </a:r>
          </a:p>
          <a:p>
            <a:pPr>
              <a:lnSpc>
                <a:spcPts val="2804"/>
              </a:lnSpc>
            </a:pPr>
            <a:r>
              <a:rPr lang="en-US" sz="2003" dirty="0">
                <a:solidFill>
                  <a:srgbClr val="FDF0D5"/>
                </a:solidFill>
                <a:latin typeface="Poppins Medium"/>
              </a:rPr>
              <a:t>- Comunicativa</a:t>
            </a:r>
          </a:p>
          <a:p>
            <a:pPr>
              <a:lnSpc>
                <a:spcPts val="2804"/>
              </a:lnSpc>
            </a:pPr>
            <a:r>
              <a:rPr lang="en-US" sz="2003" dirty="0">
                <a:solidFill>
                  <a:srgbClr val="FDF0D5"/>
                </a:solidFill>
                <a:latin typeface="Poppins Medium"/>
              </a:rPr>
              <a:t>- Atenta</a:t>
            </a:r>
          </a:p>
          <a:p>
            <a:pPr algn="ctr">
              <a:lnSpc>
                <a:spcPts val="2804"/>
              </a:lnSpc>
            </a:pPr>
            <a:endParaRPr lang="en-US" sz="2003" dirty="0">
              <a:solidFill>
                <a:srgbClr val="FDF0D5"/>
              </a:solidFill>
              <a:latin typeface="Poppins Medium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01117" y="1105158"/>
            <a:ext cx="612246" cy="38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3"/>
              </a:lnSpc>
            </a:pPr>
            <a:r>
              <a:rPr lang="en-US" sz="2000" dirty="0">
                <a:solidFill>
                  <a:srgbClr val="FDF0D5"/>
                </a:solidFill>
                <a:latin typeface="Poppins Medium"/>
              </a:rPr>
              <a:t>Ana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01117" y="1627792"/>
            <a:ext cx="2950185" cy="1594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93"/>
              </a:lnSpc>
            </a:pPr>
            <a:r>
              <a:rPr lang="en-US" sz="2000" dirty="0">
                <a:solidFill>
                  <a:srgbClr val="FDF0D5"/>
                </a:solidFill>
                <a:latin typeface="Poppins Medium"/>
              </a:rPr>
              <a:t>"Olá eu sou a Ana e preciso monitorar atividades relacionadas a caixa eletrônico"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11816" y="4163062"/>
            <a:ext cx="11218259" cy="2440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73"/>
              </a:lnSpc>
            </a:pPr>
            <a:r>
              <a:rPr lang="en-US" sz="2000" dirty="0">
                <a:solidFill>
                  <a:srgbClr val="FDF0D5"/>
                </a:solidFill>
                <a:latin typeface="Poppins Medium"/>
              </a:rPr>
              <a:t>- Precisa de gráficos de fácil entendimento;</a:t>
            </a:r>
          </a:p>
          <a:p>
            <a:pPr>
              <a:lnSpc>
                <a:spcPts val="3173"/>
              </a:lnSpc>
            </a:pPr>
            <a:r>
              <a:rPr lang="en-US" sz="2000" dirty="0">
                <a:solidFill>
                  <a:srgbClr val="FDF0D5"/>
                </a:solidFill>
                <a:latin typeface="Poppins Medium"/>
              </a:rPr>
              <a:t>- Resolver chamados o mais rápido possível;</a:t>
            </a:r>
          </a:p>
          <a:p>
            <a:pPr>
              <a:lnSpc>
                <a:spcPts val="3173"/>
              </a:lnSpc>
            </a:pPr>
            <a:r>
              <a:rPr lang="en-US" sz="2000" dirty="0">
                <a:solidFill>
                  <a:srgbClr val="FDF0D5"/>
                </a:solidFill>
                <a:latin typeface="Poppins Medium"/>
              </a:rPr>
              <a:t>- O atendimento do suporte costuma ter uma baixa avaliação devido a alta demanda;</a:t>
            </a:r>
          </a:p>
          <a:p>
            <a:pPr>
              <a:lnSpc>
                <a:spcPts val="3173"/>
              </a:lnSpc>
            </a:pPr>
            <a:r>
              <a:rPr lang="en-US" sz="2000" dirty="0">
                <a:solidFill>
                  <a:srgbClr val="FDF0D5"/>
                </a:solidFill>
                <a:latin typeface="Poppins Medium"/>
              </a:rPr>
              <a:t>- Cansa facilmente ao ficar olhando telas com muitas informações desnecessárias;</a:t>
            </a:r>
          </a:p>
          <a:p>
            <a:pPr>
              <a:lnSpc>
                <a:spcPts val="3173"/>
              </a:lnSpc>
            </a:pPr>
            <a:r>
              <a:rPr lang="en-US" sz="2000" dirty="0">
                <a:solidFill>
                  <a:srgbClr val="FDF0D5"/>
                </a:solidFill>
                <a:latin typeface="Poppins Medium"/>
              </a:rPr>
              <a:t>- Precisa de uma interface agradável.</a:t>
            </a:r>
          </a:p>
          <a:p>
            <a:pPr algn="ctr">
              <a:lnSpc>
                <a:spcPts val="3173"/>
              </a:lnSpc>
            </a:pPr>
            <a:r>
              <a:rPr lang="en-US" sz="2266" dirty="0">
                <a:solidFill>
                  <a:srgbClr val="FDF0D5"/>
                </a:solidFill>
                <a:latin typeface="Poppins Medium"/>
              </a:rPr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8FA4B19-9982-4474-85C7-2AD92CF6CED0}"/>
              </a:ext>
            </a:extLst>
          </p:cNvPr>
          <p:cNvSpPr txBox="1"/>
          <p:nvPr/>
        </p:nvSpPr>
        <p:spPr>
          <a:xfrm>
            <a:off x="4777754" y="134296"/>
            <a:ext cx="260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Proto Persona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D445926-9EB3-42DB-9A59-DE0BA265A6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AutoShape 2"/>
          <p:cNvSpPr/>
          <p:nvPr/>
        </p:nvSpPr>
        <p:spPr>
          <a:xfrm>
            <a:off x="970880" y="3530069"/>
            <a:ext cx="1025024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-5400000">
            <a:off x="4658827" y="2092896"/>
            <a:ext cx="2844269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0880" y="1231469"/>
            <a:ext cx="1911349" cy="191134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900225" y="635000"/>
            <a:ext cx="1015703" cy="365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6"/>
              </a:lnSpc>
            </a:pPr>
            <a:r>
              <a:rPr lang="en-US" sz="2000" dirty="0">
                <a:solidFill>
                  <a:srgbClr val="FDF0D5"/>
                </a:solidFill>
                <a:latin typeface="Poppins Medium"/>
              </a:rPr>
              <a:t>Quem?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49763" y="1354276"/>
            <a:ext cx="2364681" cy="365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6"/>
              </a:lnSpc>
            </a:pPr>
            <a:r>
              <a:rPr lang="en-US" sz="2147" dirty="0">
                <a:solidFill>
                  <a:srgbClr val="FDF0D5"/>
                </a:solidFill>
                <a:latin typeface="Poppins Medium"/>
              </a:rPr>
              <a:t>Características: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0225" y="3655650"/>
            <a:ext cx="869553" cy="365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6"/>
              </a:lnSpc>
            </a:pPr>
            <a:r>
              <a:rPr lang="en-US" sz="2000" dirty="0">
                <a:solidFill>
                  <a:srgbClr val="FDF0D5"/>
                </a:solidFill>
                <a:latin typeface="Poppins Medium"/>
              </a:rPr>
              <a:t>Dores: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37018" y="1696950"/>
            <a:ext cx="4101166" cy="1059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4"/>
              </a:lnSpc>
            </a:pPr>
            <a:r>
              <a:rPr lang="en-US" sz="2003" dirty="0">
                <a:solidFill>
                  <a:srgbClr val="FDF0D5"/>
                </a:solidFill>
                <a:latin typeface="Poppins Medium"/>
              </a:rPr>
              <a:t>-Possui uma conta bancaria;</a:t>
            </a:r>
          </a:p>
          <a:p>
            <a:pPr>
              <a:lnSpc>
                <a:spcPts val="2804"/>
              </a:lnSpc>
            </a:pPr>
            <a:r>
              <a:rPr lang="en-US" sz="2003" dirty="0">
                <a:solidFill>
                  <a:srgbClr val="FDF0D5"/>
                </a:solidFill>
                <a:latin typeface="Poppins Medium"/>
              </a:rPr>
              <a:t>- Gosta de comodidade;</a:t>
            </a:r>
          </a:p>
          <a:p>
            <a:pPr>
              <a:lnSpc>
                <a:spcPts val="2804"/>
              </a:lnSpc>
            </a:pPr>
            <a:r>
              <a:rPr lang="en-US" sz="2003" dirty="0">
                <a:solidFill>
                  <a:srgbClr val="FDF0D5"/>
                </a:solidFill>
                <a:latin typeface="Poppins Medium"/>
              </a:rPr>
              <a:t>- Valoriza seu tempo.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28453" y="1313956"/>
            <a:ext cx="1204919" cy="38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3"/>
              </a:lnSpc>
            </a:pPr>
            <a:r>
              <a:rPr lang="en-US" sz="2000" dirty="0">
                <a:solidFill>
                  <a:srgbClr val="FDF0D5"/>
                </a:solidFill>
                <a:latin typeface="Poppins Medium"/>
              </a:rPr>
              <a:t>Jéssica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94974" y="1871793"/>
            <a:ext cx="3085988" cy="1021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15"/>
              </a:lnSpc>
            </a:pPr>
            <a:r>
              <a:rPr lang="en-US" sz="2000" dirty="0">
                <a:solidFill>
                  <a:srgbClr val="FDF0D5"/>
                </a:solidFill>
                <a:latin typeface="Poppins Medium"/>
              </a:rPr>
              <a:t>"Olá eu sou Jessica e preciso sacar dinheiro com frequencia"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00225" y="4255361"/>
            <a:ext cx="11163300" cy="1620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73"/>
              </a:lnSpc>
            </a:pPr>
            <a:r>
              <a:rPr lang="en-US" sz="2000" dirty="0">
                <a:solidFill>
                  <a:srgbClr val="FDF0D5"/>
                </a:solidFill>
                <a:latin typeface="Poppins Medium"/>
              </a:rPr>
              <a:t>- Se sente desconfortável ao realizar transações por aplicativos de banco;</a:t>
            </a:r>
          </a:p>
          <a:p>
            <a:pPr>
              <a:lnSpc>
                <a:spcPts val="3173"/>
              </a:lnSpc>
            </a:pPr>
            <a:r>
              <a:rPr lang="en-US" sz="2000" dirty="0">
                <a:solidFill>
                  <a:srgbClr val="FDF0D5"/>
                </a:solidFill>
                <a:latin typeface="Poppins Medium"/>
              </a:rPr>
              <a:t>- Lentidão das filas no banco;</a:t>
            </a:r>
          </a:p>
          <a:p>
            <a:pPr>
              <a:lnSpc>
                <a:spcPts val="3173"/>
              </a:lnSpc>
            </a:pPr>
            <a:r>
              <a:rPr lang="en-US" sz="2000" dirty="0">
                <a:solidFill>
                  <a:srgbClr val="FDF0D5"/>
                </a:solidFill>
                <a:latin typeface="Poppins Medium"/>
              </a:rPr>
              <a:t>- Se frusta ao ver poucos caixas na agência;</a:t>
            </a:r>
          </a:p>
          <a:p>
            <a:pPr>
              <a:lnSpc>
                <a:spcPts val="3173"/>
              </a:lnSpc>
            </a:pPr>
            <a:r>
              <a:rPr lang="en-US" sz="2000" dirty="0">
                <a:solidFill>
                  <a:srgbClr val="FDF0D5"/>
                </a:solidFill>
                <a:latin typeface="Poppins Medium"/>
              </a:rPr>
              <a:t>- Não gosta de ir até a agência.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4ACAAC-B196-4917-94E6-A060A9E0835B}"/>
              </a:ext>
            </a:extLst>
          </p:cNvPr>
          <p:cNvSpPr txBox="1"/>
          <p:nvPr/>
        </p:nvSpPr>
        <p:spPr>
          <a:xfrm>
            <a:off x="4777754" y="134296"/>
            <a:ext cx="260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Proto Persona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844C249-5862-4406-9F0B-3E4EF65BE6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Cliente Linux</a:t>
            </a: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0DA9C36-B790-4775-8EE1-0223105019F3}"/>
              </a:ext>
            </a:extLst>
          </p:cNvPr>
          <p:cNvSpPr/>
          <p:nvPr/>
        </p:nvSpPr>
        <p:spPr>
          <a:xfrm>
            <a:off x="794158" y="0"/>
            <a:ext cx="10603684" cy="68580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Histórias de Usuários</a:t>
            </a:r>
          </a:p>
          <a:p>
            <a:pPr fontAlgn="base"/>
            <a:r>
              <a:rPr lang="pt-BR" dirty="0"/>
              <a:t> </a:t>
            </a:r>
            <a:br>
              <a:rPr lang="pt-BR" dirty="0"/>
            </a:br>
            <a:r>
              <a:rPr lang="pt-BR" sz="12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#001 - Eu, enquanto administrador quero um sistema de monitoramento da rede de caixas eletrônicos para garantir a redução de falhas, paralizações na operação e realizar a manutenção preventiva nas máquinas. </a:t>
            </a:r>
          </a:p>
          <a:p>
            <a:pPr fontAlgn="base"/>
            <a:r>
              <a:rPr lang="pt-BR" sz="12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 </a:t>
            </a:r>
          </a:p>
          <a:p>
            <a:pPr fontAlgn="base"/>
            <a:r>
              <a:rPr lang="pt-BR" sz="12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#002 - Eu, enquanto administrador, quero ter um sistema no qual seja possível conferir onde ocorrem falhas através da localização do terminal, para garantir que o acionamento do suporte seja rápido e eficiente.  </a:t>
            </a:r>
          </a:p>
          <a:p>
            <a:pPr fontAlgn="base"/>
            <a:r>
              <a:rPr lang="pt-BR" sz="12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 </a:t>
            </a:r>
          </a:p>
          <a:p>
            <a:pPr fontAlgn="base"/>
            <a:r>
              <a:rPr lang="pt-BR" sz="12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#003 - Eu, enquanto administrador, quero um sistema na qual seja possível fazer autenticação dos meus funcionários, possibilitando delegar responsáveis para fazer o monitoramento. </a:t>
            </a:r>
          </a:p>
          <a:p>
            <a:pPr fontAlgn="base"/>
            <a:r>
              <a:rPr lang="pt-BR" sz="12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 </a:t>
            </a:r>
          </a:p>
          <a:p>
            <a:pPr fontAlgn="base"/>
            <a:r>
              <a:rPr lang="pt-BR" sz="12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#004 - Eu, enquanto administrador desejo um sistema que informe falhas no software dos caixas sem a necessidade de integração para notificar em caso de inoperabilidade por erros no programa do banco.  </a:t>
            </a:r>
          </a:p>
          <a:p>
            <a:pPr fontAlgn="base"/>
            <a:r>
              <a:rPr lang="pt-BR" sz="12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 </a:t>
            </a:r>
          </a:p>
          <a:p>
            <a:pPr fontAlgn="base"/>
            <a:r>
              <a:rPr lang="pt-BR" sz="12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#005 - Eu, como usuário multiplataforma, necessito de um sistema que seja responsivo, possibilitando assim que eu utilize de diferentes dispositivos com resoluções diferentes. </a:t>
            </a:r>
          </a:p>
          <a:p>
            <a:pPr fontAlgn="base"/>
            <a:endParaRPr lang="pt-BR" sz="12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fontAlgn="base"/>
            <a:r>
              <a:rPr lang="pt-BR" sz="12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#006 - Eu como operador do sistema de monitoração, necessito de um dashboard intuitivo para facilitar minha curva de aprendizado. </a:t>
            </a:r>
          </a:p>
          <a:p>
            <a:pPr fontAlgn="base"/>
            <a:endParaRPr lang="pt-BR" sz="12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fontAlgn="base"/>
            <a:r>
              <a:rPr lang="pt-BR" sz="12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#007 - Eu como operador do sistema de monitoração, quero um sistema que me informe falhas via e-mail para que mesmo sem estar logado eu possa ser notificado de falhas. </a:t>
            </a:r>
          </a:p>
          <a:p>
            <a:pPr fontAlgn="base"/>
            <a:endParaRPr lang="pt-BR" sz="12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fontAlgn="base"/>
            <a:r>
              <a:rPr lang="pt-BR" sz="12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#008 - Eu como operador do sistema de monitoração quero que os recursos de utilização dos terminais fiquem salvos para fins de log e consulta.</a:t>
            </a:r>
          </a:p>
          <a:p>
            <a:pPr fontAlgn="base"/>
            <a:r>
              <a:rPr lang="pt-BR" sz="12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 </a:t>
            </a:r>
          </a:p>
          <a:p>
            <a:pPr fontAlgn="base"/>
            <a:r>
              <a:rPr lang="pt-BR" sz="12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#009 - Eu como operador do sistema de monitoração quero que o sistema seja acessado através de um navegador de internet, para ter o acesso rápido por qualquer dispositivo. </a:t>
            </a:r>
          </a:p>
          <a:p>
            <a:pPr fontAlgn="base"/>
            <a:endParaRPr lang="pt-BR" sz="12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fontAlgn="base"/>
            <a:r>
              <a:rPr lang="pt-BR" sz="12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#010 – Eu como administrador do sistema de monitoração quero que o sistema informe a probabilidade de filas nos caixas por dia e horário, para disponibilizar a informação à APIs externas. </a:t>
            </a: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0DA9C36-B790-4775-8EE1-0223105019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Product BackLog</a:t>
            </a: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8D68A8-1242-4E34-A722-19CFE8C90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" t="569"/>
          <a:stretch/>
        </p:blipFill>
        <p:spPr>
          <a:xfrm>
            <a:off x="876300" y="1416050"/>
            <a:ext cx="10466007" cy="481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0DA9C36-B790-4775-8EE1-0223105019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Ferramenta de Gestão</a:t>
            </a: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7" name="Imagem 6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6BEE9C12-4C83-45B9-A573-264D3A62A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63" y="1714500"/>
            <a:ext cx="3086871" cy="342899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0CAE402-F6A3-4635-BDED-45CF354DC0A0}"/>
              </a:ext>
            </a:extLst>
          </p:cNvPr>
          <p:cNvSpPr txBox="1"/>
          <p:nvPr/>
        </p:nvSpPr>
        <p:spPr>
          <a:xfrm>
            <a:off x="4867081" y="1183762"/>
            <a:ext cx="2457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D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Microsoft Planner</a:t>
            </a:r>
          </a:p>
        </p:txBody>
      </p:sp>
    </p:spTree>
    <p:extLst>
      <p:ext uri="{BB962C8B-B14F-4D97-AF65-F5344CB8AC3E}">
        <p14:creationId xmlns:p14="http://schemas.microsoft.com/office/powerpoint/2010/main" val="195528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0DA9C36-B790-4775-8EE1-0223105019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Ferramenta de Versionamento</a:t>
            </a: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7" name="Imagem 6" descr="Texto&#10;&#10;Descrição gerada automaticamente com confiança baixa">
            <a:extLst>
              <a:ext uri="{FF2B5EF4-FFF2-40B4-BE49-F238E27FC236}">
                <a16:creationId xmlns:a16="http://schemas.microsoft.com/office/drawing/2014/main" id="{3B4CBDE5-E0CF-427F-8C0C-C7392A0D8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2" y="2341114"/>
            <a:ext cx="6543675" cy="217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1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0DA9C36-B790-4775-8EE1-0223105019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Diagrama Entidade-Relacionamento (DER)</a:t>
            </a: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E74758-F91F-4AB1-9048-38FAE13F4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5" b="25109"/>
          <a:stretch/>
        </p:blipFill>
        <p:spPr>
          <a:xfrm>
            <a:off x="4950153" y="3575621"/>
            <a:ext cx="2300450" cy="285375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998AF3-3DCB-4649-AE8B-584EB9A766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046"/>
          <a:stretch/>
        </p:blipFill>
        <p:spPr>
          <a:xfrm>
            <a:off x="862462" y="871056"/>
            <a:ext cx="1838582" cy="148161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F7ACFF8-DA7B-4F17-A19C-2CA899238C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065"/>
          <a:stretch/>
        </p:blipFill>
        <p:spPr>
          <a:xfrm>
            <a:off x="4950153" y="752478"/>
            <a:ext cx="2314898" cy="206842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CD81C73-B0FC-427C-B5CB-5DFD9F7FBA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917"/>
          <a:stretch/>
        </p:blipFill>
        <p:spPr>
          <a:xfrm>
            <a:off x="2639601" y="4843251"/>
            <a:ext cx="1600423" cy="158612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EB15CA7-B281-4683-9528-1CE6FE53DC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2920"/>
          <a:stretch/>
        </p:blipFill>
        <p:spPr>
          <a:xfrm>
            <a:off x="424312" y="5019543"/>
            <a:ext cx="1505160" cy="1409829"/>
          </a:xfrm>
          <a:prstGeom prst="rect">
            <a:avLst/>
          </a:prstGeom>
        </p:spPr>
      </p:pic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D0B066BF-94B8-47D5-9BB7-12AAE6F5CF75}"/>
              </a:ext>
            </a:extLst>
          </p:cNvPr>
          <p:cNvGrpSpPr/>
          <p:nvPr/>
        </p:nvGrpSpPr>
        <p:grpSpPr>
          <a:xfrm>
            <a:off x="1618244" y="2352675"/>
            <a:ext cx="3331909" cy="1864413"/>
            <a:chOff x="1618244" y="2352675"/>
            <a:chExt cx="3331909" cy="1864413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3A57BEA5-53FE-4108-87A6-B2F121CE1984}"/>
                </a:ext>
              </a:extLst>
            </p:cNvPr>
            <p:cNvGrpSpPr/>
            <p:nvPr/>
          </p:nvGrpSpPr>
          <p:grpSpPr>
            <a:xfrm>
              <a:off x="1781753" y="2352675"/>
              <a:ext cx="3168400" cy="1704975"/>
              <a:chOff x="1781753" y="2352675"/>
              <a:chExt cx="3168400" cy="1704975"/>
            </a:xfrm>
          </p:grpSpPr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DEC1447D-F032-4D22-8134-075BCBBFB64F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781753" y="2352675"/>
                <a:ext cx="0" cy="1704975"/>
              </a:xfrm>
              <a:prstGeom prst="line">
                <a:avLst/>
              </a:prstGeom>
              <a:ln w="38100">
                <a:solidFill>
                  <a:srgbClr val="FDF0D5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6AD1A644-CAC8-4605-86A3-4B42F5FA1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1753" y="4057650"/>
                <a:ext cx="3168400" cy="0"/>
              </a:xfrm>
              <a:prstGeom prst="line">
                <a:avLst/>
              </a:prstGeom>
              <a:ln w="38100">
                <a:solidFill>
                  <a:srgbClr val="FDF0D5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BE0F01AB-58A0-42A7-9E2A-68E945485F2E}"/>
                </a:ext>
              </a:extLst>
            </p:cNvPr>
            <p:cNvGrpSpPr/>
            <p:nvPr/>
          </p:nvGrpSpPr>
          <p:grpSpPr>
            <a:xfrm>
              <a:off x="1618244" y="2425083"/>
              <a:ext cx="320753" cy="88908"/>
              <a:chOff x="5953125" y="1009650"/>
              <a:chExt cx="695325" cy="123825"/>
            </a:xfrm>
          </p:grpSpPr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BE3D54C0-728D-4BEC-904E-CB182A04C177}"/>
                  </a:ext>
                </a:extLst>
              </p:cNvPr>
              <p:cNvCxnSpPr/>
              <p:nvPr/>
            </p:nvCxnSpPr>
            <p:spPr>
              <a:xfrm>
                <a:off x="5953125" y="1009650"/>
                <a:ext cx="695325" cy="0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8414E90E-BA19-4E7C-879B-1AADCEA0A45E}"/>
                  </a:ext>
                </a:extLst>
              </p:cNvPr>
              <p:cNvCxnSpPr/>
              <p:nvPr/>
            </p:nvCxnSpPr>
            <p:spPr>
              <a:xfrm>
                <a:off x="5953125" y="1133475"/>
                <a:ext cx="695325" cy="0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7791049D-787C-42C9-B81B-4DD9C88C37CA}"/>
                </a:ext>
              </a:extLst>
            </p:cNvPr>
            <p:cNvGrpSpPr/>
            <p:nvPr/>
          </p:nvGrpSpPr>
          <p:grpSpPr>
            <a:xfrm rot="5400000">
              <a:off x="4674998" y="4012411"/>
              <a:ext cx="320753" cy="88601"/>
              <a:chOff x="5953125" y="1009650"/>
              <a:chExt cx="695325" cy="123825"/>
            </a:xfrm>
          </p:grpSpPr>
          <p:cxnSp>
            <p:nvCxnSpPr>
              <p:cNvPr id="84" name="Conector reto 83">
                <a:extLst>
                  <a:ext uri="{FF2B5EF4-FFF2-40B4-BE49-F238E27FC236}">
                    <a16:creationId xmlns:a16="http://schemas.microsoft.com/office/drawing/2014/main" id="{DCB74257-3EE1-40B6-BE6F-54550F9C845F}"/>
                  </a:ext>
                </a:extLst>
              </p:cNvPr>
              <p:cNvCxnSpPr/>
              <p:nvPr/>
            </p:nvCxnSpPr>
            <p:spPr>
              <a:xfrm>
                <a:off x="5953125" y="1009650"/>
                <a:ext cx="695325" cy="0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to 84">
                <a:extLst>
                  <a:ext uri="{FF2B5EF4-FFF2-40B4-BE49-F238E27FC236}">
                    <a16:creationId xmlns:a16="http://schemas.microsoft.com/office/drawing/2014/main" id="{DEA0FF2A-C95F-423C-BE9C-F025988B75E1}"/>
                  </a:ext>
                </a:extLst>
              </p:cNvPr>
              <p:cNvCxnSpPr/>
              <p:nvPr/>
            </p:nvCxnSpPr>
            <p:spPr>
              <a:xfrm>
                <a:off x="5953125" y="1133475"/>
                <a:ext cx="695325" cy="0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E24A0DE7-257C-49EE-8834-013EA9807C4D}"/>
              </a:ext>
            </a:extLst>
          </p:cNvPr>
          <p:cNvGrpSpPr/>
          <p:nvPr/>
        </p:nvGrpSpPr>
        <p:grpSpPr>
          <a:xfrm>
            <a:off x="7265051" y="2390774"/>
            <a:ext cx="3187850" cy="2648132"/>
            <a:chOff x="7265051" y="2390774"/>
            <a:chExt cx="3187850" cy="2648132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813C2737-07D7-4047-A583-9BD09318D7EB}"/>
                </a:ext>
              </a:extLst>
            </p:cNvPr>
            <p:cNvGrpSpPr/>
            <p:nvPr/>
          </p:nvGrpSpPr>
          <p:grpSpPr>
            <a:xfrm>
              <a:off x="7265051" y="2390774"/>
              <a:ext cx="2978486" cy="2500279"/>
              <a:chOff x="7265051" y="2390774"/>
              <a:chExt cx="2978486" cy="2500279"/>
            </a:xfrm>
          </p:grpSpPr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C62D1216-B7D0-42B3-AB4E-630BF7B03E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43536" y="2390774"/>
                <a:ext cx="1" cy="2500279"/>
              </a:xfrm>
              <a:prstGeom prst="line">
                <a:avLst/>
              </a:prstGeom>
              <a:ln w="38100">
                <a:solidFill>
                  <a:srgbClr val="FDF0D5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3E66D49E-980B-4E03-A7BE-8DD1AE618440}"/>
                  </a:ext>
                </a:extLst>
              </p:cNvPr>
              <p:cNvCxnSpPr/>
              <p:nvPr/>
            </p:nvCxnSpPr>
            <p:spPr>
              <a:xfrm flipH="1">
                <a:off x="7265051" y="4881351"/>
                <a:ext cx="2978485" cy="0"/>
              </a:xfrm>
              <a:prstGeom prst="line">
                <a:avLst/>
              </a:prstGeom>
              <a:ln w="38100">
                <a:solidFill>
                  <a:srgbClr val="FDF0D5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4C9A3009-74FE-4CBD-9D02-7A0784E7222C}"/>
                </a:ext>
              </a:extLst>
            </p:cNvPr>
            <p:cNvGrpSpPr/>
            <p:nvPr/>
          </p:nvGrpSpPr>
          <p:grpSpPr>
            <a:xfrm>
              <a:off x="10053218" y="2446639"/>
              <a:ext cx="399683" cy="246152"/>
              <a:chOff x="4486275" y="571500"/>
              <a:chExt cx="695325" cy="752475"/>
            </a:xfrm>
          </p:grpSpPr>
          <p:cxnSp>
            <p:nvCxnSpPr>
              <p:cNvPr id="79" name="Conector reto 78">
                <a:extLst>
                  <a:ext uri="{FF2B5EF4-FFF2-40B4-BE49-F238E27FC236}">
                    <a16:creationId xmlns:a16="http://schemas.microsoft.com/office/drawing/2014/main" id="{2EC81785-0AED-40D2-A5ED-E69F2548B6AD}"/>
                  </a:ext>
                </a:extLst>
              </p:cNvPr>
              <p:cNvCxnSpPr/>
              <p:nvPr/>
            </p:nvCxnSpPr>
            <p:spPr>
              <a:xfrm>
                <a:off x="4486275" y="571500"/>
                <a:ext cx="333375" cy="752475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>
                <a:extLst>
                  <a:ext uri="{FF2B5EF4-FFF2-40B4-BE49-F238E27FC236}">
                    <a16:creationId xmlns:a16="http://schemas.microsoft.com/office/drawing/2014/main" id="{BC5A643F-4E80-41B3-ACB6-9FEA64BF25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9652" y="571500"/>
                <a:ext cx="361948" cy="752475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>
                <a:extLst>
                  <a:ext uri="{FF2B5EF4-FFF2-40B4-BE49-F238E27FC236}">
                    <a16:creationId xmlns:a16="http://schemas.microsoft.com/office/drawing/2014/main" id="{C35FA8CC-5724-47C0-9FEB-98C31D9852E0}"/>
                  </a:ext>
                </a:extLst>
              </p:cNvPr>
              <p:cNvCxnSpPr/>
              <p:nvPr/>
            </p:nvCxnSpPr>
            <p:spPr>
              <a:xfrm flipV="1">
                <a:off x="4819650" y="571500"/>
                <a:ext cx="0" cy="752475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>
                <a:extLst>
                  <a:ext uri="{FF2B5EF4-FFF2-40B4-BE49-F238E27FC236}">
                    <a16:creationId xmlns:a16="http://schemas.microsoft.com/office/drawing/2014/main" id="{B6EC1E39-7E7A-4048-BDA9-79EBEC4E8FB6}"/>
                  </a:ext>
                </a:extLst>
              </p:cNvPr>
              <p:cNvCxnSpPr/>
              <p:nvPr/>
            </p:nvCxnSpPr>
            <p:spPr>
              <a:xfrm>
                <a:off x="4486275" y="1323975"/>
                <a:ext cx="695325" cy="0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Agrupar 88">
              <a:extLst>
                <a:ext uri="{FF2B5EF4-FFF2-40B4-BE49-F238E27FC236}">
                  <a16:creationId xmlns:a16="http://schemas.microsoft.com/office/drawing/2014/main" id="{A14E1BF2-01A1-419F-AC6A-F443496C543C}"/>
                </a:ext>
              </a:extLst>
            </p:cNvPr>
            <p:cNvGrpSpPr/>
            <p:nvPr/>
          </p:nvGrpSpPr>
          <p:grpSpPr>
            <a:xfrm rot="5400000">
              <a:off x="7207477" y="4834229"/>
              <a:ext cx="320753" cy="88601"/>
              <a:chOff x="5953125" y="1009650"/>
              <a:chExt cx="695325" cy="123825"/>
            </a:xfrm>
          </p:grpSpPr>
          <p:cxnSp>
            <p:nvCxnSpPr>
              <p:cNvPr id="90" name="Conector reto 89">
                <a:extLst>
                  <a:ext uri="{FF2B5EF4-FFF2-40B4-BE49-F238E27FC236}">
                    <a16:creationId xmlns:a16="http://schemas.microsoft.com/office/drawing/2014/main" id="{8A013F9A-526B-4F7B-A7D7-7C2A971AFEF0}"/>
                  </a:ext>
                </a:extLst>
              </p:cNvPr>
              <p:cNvCxnSpPr/>
              <p:nvPr/>
            </p:nvCxnSpPr>
            <p:spPr>
              <a:xfrm>
                <a:off x="5953125" y="1009650"/>
                <a:ext cx="695325" cy="0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>
                <a:extLst>
                  <a:ext uri="{FF2B5EF4-FFF2-40B4-BE49-F238E27FC236}">
                    <a16:creationId xmlns:a16="http://schemas.microsoft.com/office/drawing/2014/main" id="{C2022FD8-E5F8-4BA0-8C94-210BC43480A0}"/>
                  </a:ext>
                </a:extLst>
              </p:cNvPr>
              <p:cNvCxnSpPr/>
              <p:nvPr/>
            </p:nvCxnSpPr>
            <p:spPr>
              <a:xfrm>
                <a:off x="5953125" y="1133475"/>
                <a:ext cx="695325" cy="0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7ABFAF31-3887-42E1-824B-3EE1A63C563E}"/>
              </a:ext>
            </a:extLst>
          </p:cNvPr>
          <p:cNvGrpSpPr/>
          <p:nvPr/>
        </p:nvGrpSpPr>
        <p:grpSpPr>
          <a:xfrm>
            <a:off x="4240024" y="5443042"/>
            <a:ext cx="710129" cy="399683"/>
            <a:chOff x="4240024" y="5443042"/>
            <a:chExt cx="710129" cy="399683"/>
          </a:xfrm>
        </p:grpSpPr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0DFA3FFE-3BAA-4CD7-8EEC-C875445B89A5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4240024" y="5636311"/>
              <a:ext cx="710129" cy="1"/>
            </a:xfrm>
            <a:prstGeom prst="line">
              <a:avLst/>
            </a:prstGeom>
            <a:ln w="38100">
              <a:solidFill>
                <a:srgbClr val="FDF0D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AF527790-7505-455C-800D-AB452E7B56DA}"/>
                </a:ext>
              </a:extLst>
            </p:cNvPr>
            <p:cNvGrpSpPr/>
            <p:nvPr/>
          </p:nvGrpSpPr>
          <p:grpSpPr>
            <a:xfrm rot="5400000">
              <a:off x="4596359" y="5519808"/>
              <a:ext cx="399683" cy="246152"/>
              <a:chOff x="4486275" y="571500"/>
              <a:chExt cx="695325" cy="752475"/>
            </a:xfrm>
          </p:grpSpPr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C97D739E-49BB-4B0C-A041-8EA437EBE9C3}"/>
                  </a:ext>
                </a:extLst>
              </p:cNvPr>
              <p:cNvCxnSpPr/>
              <p:nvPr/>
            </p:nvCxnSpPr>
            <p:spPr>
              <a:xfrm>
                <a:off x="4486275" y="571500"/>
                <a:ext cx="333375" cy="752475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38DDC280-AF08-4854-BEEA-673428FEDD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9652" y="571500"/>
                <a:ext cx="361948" cy="752475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34C62EFA-1A34-4928-B53C-F8F4EA22C892}"/>
                  </a:ext>
                </a:extLst>
              </p:cNvPr>
              <p:cNvCxnSpPr/>
              <p:nvPr/>
            </p:nvCxnSpPr>
            <p:spPr>
              <a:xfrm flipV="1">
                <a:off x="4819650" y="571500"/>
                <a:ext cx="0" cy="752475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6F392D4F-BE86-437B-A8A3-A7C0582F73A0}"/>
                  </a:ext>
                </a:extLst>
              </p:cNvPr>
              <p:cNvCxnSpPr/>
              <p:nvPr/>
            </p:nvCxnSpPr>
            <p:spPr>
              <a:xfrm>
                <a:off x="4486275" y="1323975"/>
                <a:ext cx="695325" cy="0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4196268A-F1F7-4EA5-95DC-CEC4B8F647E6}"/>
                </a:ext>
              </a:extLst>
            </p:cNvPr>
            <p:cNvGrpSpPr/>
            <p:nvPr/>
          </p:nvGrpSpPr>
          <p:grpSpPr>
            <a:xfrm rot="5400000">
              <a:off x="4190386" y="5586704"/>
              <a:ext cx="320753" cy="88601"/>
              <a:chOff x="5953125" y="1009650"/>
              <a:chExt cx="695325" cy="123825"/>
            </a:xfrm>
          </p:grpSpPr>
          <p:cxnSp>
            <p:nvCxnSpPr>
              <p:cNvPr id="93" name="Conector reto 92">
                <a:extLst>
                  <a:ext uri="{FF2B5EF4-FFF2-40B4-BE49-F238E27FC236}">
                    <a16:creationId xmlns:a16="http://schemas.microsoft.com/office/drawing/2014/main" id="{1332A150-D432-4227-AA1F-ECBDF14567D2}"/>
                  </a:ext>
                </a:extLst>
              </p:cNvPr>
              <p:cNvCxnSpPr/>
              <p:nvPr/>
            </p:nvCxnSpPr>
            <p:spPr>
              <a:xfrm>
                <a:off x="5953125" y="1009650"/>
                <a:ext cx="695325" cy="0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to 93">
                <a:extLst>
                  <a:ext uri="{FF2B5EF4-FFF2-40B4-BE49-F238E27FC236}">
                    <a16:creationId xmlns:a16="http://schemas.microsoft.com/office/drawing/2014/main" id="{A425D1F3-C237-42B9-995F-A2F54C126A8F}"/>
                  </a:ext>
                </a:extLst>
              </p:cNvPr>
              <p:cNvCxnSpPr/>
              <p:nvPr/>
            </p:nvCxnSpPr>
            <p:spPr>
              <a:xfrm>
                <a:off x="5953125" y="1133475"/>
                <a:ext cx="695325" cy="0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E9754DE1-25AC-47D3-B442-2A019AEC50A9}"/>
              </a:ext>
            </a:extLst>
          </p:cNvPr>
          <p:cNvGrpSpPr/>
          <p:nvPr/>
        </p:nvGrpSpPr>
        <p:grpSpPr>
          <a:xfrm>
            <a:off x="1929472" y="5515158"/>
            <a:ext cx="710129" cy="399683"/>
            <a:chOff x="1929472" y="5515158"/>
            <a:chExt cx="710129" cy="399683"/>
          </a:xfrm>
        </p:grpSpPr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0627FD27-CC55-4660-A5EA-11CE017FA473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1929472" y="5724457"/>
              <a:ext cx="710129" cy="1"/>
            </a:xfrm>
            <a:prstGeom prst="line">
              <a:avLst/>
            </a:prstGeom>
            <a:ln w="38100">
              <a:solidFill>
                <a:srgbClr val="FDF0D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98031071-30F6-4FD6-A470-E1E972056E6F}"/>
                </a:ext>
              </a:extLst>
            </p:cNvPr>
            <p:cNvGrpSpPr/>
            <p:nvPr/>
          </p:nvGrpSpPr>
          <p:grpSpPr>
            <a:xfrm rot="16200000">
              <a:off x="1892393" y="5591924"/>
              <a:ext cx="399683" cy="246152"/>
              <a:chOff x="4486275" y="571500"/>
              <a:chExt cx="695325" cy="752475"/>
            </a:xfrm>
          </p:grpSpPr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994AF279-B763-4142-BE96-2DC65FC2B2C6}"/>
                  </a:ext>
                </a:extLst>
              </p:cNvPr>
              <p:cNvCxnSpPr/>
              <p:nvPr/>
            </p:nvCxnSpPr>
            <p:spPr>
              <a:xfrm>
                <a:off x="4486275" y="571500"/>
                <a:ext cx="333375" cy="752475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76ED3154-4F88-4FDD-89E7-8589633E20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9652" y="571500"/>
                <a:ext cx="361948" cy="752475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05AA09CA-D497-4BFD-87C8-5C7F9341D00D}"/>
                  </a:ext>
                </a:extLst>
              </p:cNvPr>
              <p:cNvCxnSpPr/>
              <p:nvPr/>
            </p:nvCxnSpPr>
            <p:spPr>
              <a:xfrm flipV="1">
                <a:off x="4819650" y="571500"/>
                <a:ext cx="0" cy="752475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>
                <a:extLst>
                  <a:ext uri="{FF2B5EF4-FFF2-40B4-BE49-F238E27FC236}">
                    <a16:creationId xmlns:a16="http://schemas.microsoft.com/office/drawing/2014/main" id="{64B7F213-29B6-4BEA-AB34-F687757FAC30}"/>
                  </a:ext>
                </a:extLst>
              </p:cNvPr>
              <p:cNvCxnSpPr/>
              <p:nvPr/>
            </p:nvCxnSpPr>
            <p:spPr>
              <a:xfrm>
                <a:off x="4486275" y="1323975"/>
                <a:ext cx="695325" cy="0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id="{F9D64620-E8CD-424E-A9FD-138C94D8E936}"/>
                </a:ext>
              </a:extLst>
            </p:cNvPr>
            <p:cNvGrpSpPr/>
            <p:nvPr/>
          </p:nvGrpSpPr>
          <p:grpSpPr>
            <a:xfrm rot="5400000">
              <a:off x="2355635" y="5680547"/>
              <a:ext cx="320753" cy="88601"/>
              <a:chOff x="5953125" y="1009650"/>
              <a:chExt cx="695325" cy="123825"/>
            </a:xfrm>
          </p:grpSpPr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8BC0C224-AC0F-4AF2-A495-DAF576B4C87E}"/>
                  </a:ext>
                </a:extLst>
              </p:cNvPr>
              <p:cNvCxnSpPr/>
              <p:nvPr/>
            </p:nvCxnSpPr>
            <p:spPr>
              <a:xfrm>
                <a:off x="5953125" y="1009650"/>
                <a:ext cx="695325" cy="0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87CF7C5C-9C5F-443B-B85F-716A21F93351}"/>
                  </a:ext>
                </a:extLst>
              </p:cNvPr>
              <p:cNvCxnSpPr/>
              <p:nvPr/>
            </p:nvCxnSpPr>
            <p:spPr>
              <a:xfrm>
                <a:off x="5953125" y="1133475"/>
                <a:ext cx="695325" cy="0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F8693BBC-24BC-4AEF-941A-6BDF92A3C0E7}"/>
              </a:ext>
            </a:extLst>
          </p:cNvPr>
          <p:cNvGrpSpPr/>
          <p:nvPr/>
        </p:nvGrpSpPr>
        <p:grpSpPr>
          <a:xfrm>
            <a:off x="5923960" y="2820898"/>
            <a:ext cx="399683" cy="754723"/>
            <a:chOff x="5923960" y="2820898"/>
            <a:chExt cx="399683" cy="754723"/>
          </a:xfrm>
        </p:grpSpPr>
        <p:grpSp>
          <p:nvGrpSpPr>
            <p:cNvPr id="103" name="Agrupar 102">
              <a:extLst>
                <a:ext uri="{FF2B5EF4-FFF2-40B4-BE49-F238E27FC236}">
                  <a16:creationId xmlns:a16="http://schemas.microsoft.com/office/drawing/2014/main" id="{5473C8B9-129D-428F-BB3A-173FCCE00D39}"/>
                </a:ext>
              </a:extLst>
            </p:cNvPr>
            <p:cNvGrpSpPr/>
            <p:nvPr/>
          </p:nvGrpSpPr>
          <p:grpSpPr>
            <a:xfrm>
              <a:off x="5953138" y="2820898"/>
              <a:ext cx="320753" cy="754723"/>
              <a:chOff x="5953138" y="2820898"/>
              <a:chExt cx="320753" cy="754723"/>
            </a:xfrm>
          </p:grpSpPr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28D589CD-9FE6-4BFD-B644-0E388ADA2DE4}"/>
                  </a:ext>
                </a:extLst>
              </p:cNvPr>
              <p:cNvCxnSpPr>
                <a:cxnSpLocks/>
                <a:stCxn id="13" idx="2"/>
                <a:endCxn id="7" idx="0"/>
              </p:cNvCxnSpPr>
              <p:nvPr/>
            </p:nvCxnSpPr>
            <p:spPr>
              <a:xfrm flipH="1">
                <a:off x="6109903" y="2820898"/>
                <a:ext cx="7224" cy="754723"/>
              </a:xfrm>
              <a:prstGeom prst="line">
                <a:avLst/>
              </a:prstGeom>
              <a:ln w="38100">
                <a:solidFill>
                  <a:srgbClr val="FDF0D5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6FBAE07E-0AC8-46F5-9CEA-80F5595EF2A3}"/>
                  </a:ext>
                </a:extLst>
              </p:cNvPr>
              <p:cNvCxnSpPr/>
              <p:nvPr/>
            </p:nvCxnSpPr>
            <p:spPr>
              <a:xfrm flipV="1">
                <a:off x="6117896" y="2868524"/>
                <a:ext cx="0" cy="53289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Agrupar 85">
                <a:extLst>
                  <a:ext uri="{FF2B5EF4-FFF2-40B4-BE49-F238E27FC236}">
                    <a16:creationId xmlns:a16="http://schemas.microsoft.com/office/drawing/2014/main" id="{43893169-1258-4D86-926F-85C9A93F67AA}"/>
                  </a:ext>
                </a:extLst>
              </p:cNvPr>
              <p:cNvGrpSpPr/>
              <p:nvPr/>
            </p:nvGrpSpPr>
            <p:grpSpPr>
              <a:xfrm>
                <a:off x="5953138" y="3384546"/>
                <a:ext cx="320753" cy="88908"/>
                <a:chOff x="5953125" y="1009650"/>
                <a:chExt cx="695325" cy="123825"/>
              </a:xfrm>
            </p:grpSpPr>
            <p:cxnSp>
              <p:nvCxnSpPr>
                <p:cNvPr id="87" name="Conector reto 86">
                  <a:extLst>
                    <a:ext uri="{FF2B5EF4-FFF2-40B4-BE49-F238E27FC236}">
                      <a16:creationId xmlns:a16="http://schemas.microsoft.com/office/drawing/2014/main" id="{0BA6F9D5-6E07-4575-AA99-85F13083170E}"/>
                    </a:ext>
                  </a:extLst>
                </p:cNvPr>
                <p:cNvCxnSpPr/>
                <p:nvPr/>
              </p:nvCxnSpPr>
              <p:spPr>
                <a:xfrm>
                  <a:off x="5953125" y="1009650"/>
                  <a:ext cx="695325" cy="0"/>
                </a:xfrm>
                <a:prstGeom prst="line">
                  <a:avLst/>
                </a:prstGeom>
                <a:ln w="38100">
                  <a:solidFill>
                    <a:srgbClr val="FDF0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to 87">
                  <a:extLst>
                    <a:ext uri="{FF2B5EF4-FFF2-40B4-BE49-F238E27FC236}">
                      <a16:creationId xmlns:a16="http://schemas.microsoft.com/office/drawing/2014/main" id="{D310130A-FE06-4FD6-9D6A-B243A8D050CA}"/>
                    </a:ext>
                  </a:extLst>
                </p:cNvPr>
                <p:cNvCxnSpPr/>
                <p:nvPr/>
              </p:nvCxnSpPr>
              <p:spPr>
                <a:xfrm>
                  <a:off x="5953125" y="1133475"/>
                  <a:ext cx="695325" cy="0"/>
                </a:xfrm>
                <a:prstGeom prst="line">
                  <a:avLst/>
                </a:prstGeom>
                <a:ln w="38100">
                  <a:solidFill>
                    <a:srgbClr val="FDF0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62986F55-3D22-4635-86DC-EC1312C31AC1}"/>
                </a:ext>
              </a:extLst>
            </p:cNvPr>
            <p:cNvGrpSpPr/>
            <p:nvPr/>
          </p:nvGrpSpPr>
          <p:grpSpPr>
            <a:xfrm>
              <a:off x="5923960" y="2836484"/>
              <a:ext cx="399683" cy="250914"/>
              <a:chOff x="4486275" y="425910"/>
              <a:chExt cx="695325" cy="767040"/>
            </a:xfrm>
          </p:grpSpPr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573EA08F-9832-4738-82EF-95DF6E7CA2A0}"/>
                  </a:ext>
                </a:extLst>
              </p:cNvPr>
              <p:cNvCxnSpPr/>
              <p:nvPr/>
            </p:nvCxnSpPr>
            <p:spPr>
              <a:xfrm>
                <a:off x="4486275" y="425910"/>
                <a:ext cx="333375" cy="752483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>
                <a:extLst>
                  <a:ext uri="{FF2B5EF4-FFF2-40B4-BE49-F238E27FC236}">
                    <a16:creationId xmlns:a16="http://schemas.microsoft.com/office/drawing/2014/main" id="{7CCA44C6-B50E-4A5F-87E4-D85602DC0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9652" y="425910"/>
                <a:ext cx="361948" cy="752482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>
                <a:extLst>
                  <a:ext uri="{FF2B5EF4-FFF2-40B4-BE49-F238E27FC236}">
                    <a16:creationId xmlns:a16="http://schemas.microsoft.com/office/drawing/2014/main" id="{D0C02A40-DC51-48B3-BACC-C629D2B60910}"/>
                  </a:ext>
                </a:extLst>
              </p:cNvPr>
              <p:cNvCxnSpPr/>
              <p:nvPr/>
            </p:nvCxnSpPr>
            <p:spPr>
              <a:xfrm flipV="1">
                <a:off x="4823792" y="440468"/>
                <a:ext cx="0" cy="752482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>
                <a:extLst>
                  <a:ext uri="{FF2B5EF4-FFF2-40B4-BE49-F238E27FC236}">
                    <a16:creationId xmlns:a16="http://schemas.microsoft.com/office/drawing/2014/main" id="{5DFE4DC8-08DD-4218-8931-CB63D199FB28}"/>
                  </a:ext>
                </a:extLst>
              </p:cNvPr>
              <p:cNvCxnSpPr/>
              <p:nvPr/>
            </p:nvCxnSpPr>
            <p:spPr>
              <a:xfrm>
                <a:off x="4486275" y="1178393"/>
                <a:ext cx="695325" cy="0"/>
              </a:xfrm>
              <a:prstGeom prst="line">
                <a:avLst/>
              </a:prstGeom>
              <a:ln w="38100">
                <a:solidFill>
                  <a:srgbClr val="FDF0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4" name="Imagem 113">
            <a:extLst>
              <a:ext uri="{FF2B5EF4-FFF2-40B4-BE49-F238E27FC236}">
                <a16:creationId xmlns:a16="http://schemas.microsoft.com/office/drawing/2014/main" id="{3530A150-5D1E-4E96-BDA0-FE8903A254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29" t="2495" r="8212" b="11195"/>
          <a:stretch/>
        </p:blipFill>
        <p:spPr>
          <a:xfrm>
            <a:off x="9471974" y="745363"/>
            <a:ext cx="1543123" cy="167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2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0DA9C36-B790-4775-8EE1-0223105019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Cloud</a:t>
            </a: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3" name="Imagem 2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809465F0-D6AA-48FA-995A-815BA126C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75" y="2412556"/>
            <a:ext cx="5752050" cy="16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5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0DA9C36-B790-4775-8EE1-0223105019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Cliente Linux</a:t>
            </a: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3" name="Imagem 2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2AD73F72-C9CB-4661-A650-69863434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3" b="93218" l="10000" r="90000">
                        <a14:foregroundMark x1="49348" y1="57048" x2="53261" y2="66888"/>
                        <a14:foregroundMark x1="53152" y1="47872" x2="39565" y2="60239"/>
                        <a14:foregroundMark x1="48804" y1="42819" x2="55217" y2="70479"/>
                        <a14:foregroundMark x1="55217" y1="70479" x2="55217" y2="70479"/>
                        <a14:foregroundMark x1="42283" y1="57314" x2="43261" y2="75798"/>
                        <a14:foregroundMark x1="43261" y1="75798" x2="43804" y2="77394"/>
                        <a14:foregroundMark x1="44891" y1="20878" x2="45435" y2="24069"/>
                        <a14:foregroundMark x1="54022" y1="20878" x2="54130" y2="27128"/>
                        <a14:foregroundMark x1="48804" y1="8644" x2="48804" y2="8644"/>
                        <a14:foregroundMark x1="36522" y1="90691" x2="36522" y2="90691"/>
                        <a14:foregroundMark x1="67609" y1="92952" x2="67609" y2="92952"/>
                        <a14:foregroundMark x1="37391" y1="93351" x2="37391" y2="93351"/>
                        <a14:foregroundMark x1="64130" y1="93218" x2="64130" y2="93218"/>
                        <a14:foregroundMark x1="51522" y1="5053" x2="51522" y2="5053"/>
                        <a14:foregroundMark x1="55652" y1="21144" x2="55652" y2="21144"/>
                        <a14:backgroundMark x1="19783" y1="31915" x2="30978" y2="30851"/>
                        <a14:backgroundMark x1="25652" y1="17553" x2="12500" y2="46941"/>
                        <a14:backgroundMark x1="12500" y1="46941" x2="12500" y2="47207"/>
                        <a14:backgroundMark x1="18804" y1="5851" x2="13913" y2="43484"/>
                        <a14:backgroundMark x1="13913" y1="43484" x2="14348" y2="35904"/>
                        <a14:backgroundMark x1="14348" y1="35904" x2="27826" y2="28989"/>
                        <a14:backgroundMark x1="27826" y1="28989" x2="12283" y2="44548"/>
                        <a14:backgroundMark x1="12283" y1="44548" x2="16630" y2="34309"/>
                        <a14:backgroundMark x1="16630" y1="34309" x2="18261" y2="32846"/>
                        <a14:backgroundMark x1="27174" y1="17420" x2="4891" y2="53856"/>
                        <a14:backgroundMark x1="4891" y1="53856" x2="4891" y2="54255"/>
                        <a14:backgroundMark x1="20543" y1="25133" x2="14891" y2="62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82" y="1652631"/>
            <a:ext cx="4346435" cy="35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7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0DA9C36-B790-4775-8EE1-0223105019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20E16B-BFCC-44D8-90FF-21BFF22D623B}"/>
              </a:ext>
            </a:extLst>
          </p:cNvPr>
          <p:cNvSpPr txBox="1"/>
          <p:nvPr/>
        </p:nvSpPr>
        <p:spPr>
          <a:xfrm>
            <a:off x="1268707" y="2551837"/>
            <a:ext cx="7642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- A coisa mais bela que o homem pode experimentar é o mistério. É essa emoção fundamental que está na raiz de toda ciência e toda arte.</a:t>
            </a:r>
          </a:p>
          <a:p>
            <a:pPr algn="ctr"/>
            <a:endParaRPr lang="pt-BR" sz="18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r"/>
            <a:r>
              <a:rPr lang="pt-BR" sz="1800" b="1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Albert Einstein</a:t>
            </a:r>
          </a:p>
          <a:p>
            <a:endParaRPr lang="pt-BR" dirty="0"/>
          </a:p>
        </p:txBody>
      </p:sp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56D9BD30-D645-4A5B-A99F-4D0B98B79D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072" y="1268835"/>
            <a:ext cx="3514487" cy="4320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509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0DA9C36-B790-4775-8EE1-0223105019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Prototipação Site Institucional</a:t>
            </a: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C4F1F7-557C-4409-BAD7-6B6E05D69502}"/>
              </a:ext>
            </a:extLst>
          </p:cNvPr>
          <p:cNvSpPr txBox="1"/>
          <p:nvPr/>
        </p:nvSpPr>
        <p:spPr>
          <a:xfrm>
            <a:off x="4111226" y="5196333"/>
            <a:ext cx="396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b="1" dirty="0">
              <a:solidFill>
                <a:srgbClr val="FDF0D5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ECCFE833-D682-4998-AB66-471B1B2D2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3" y="1397254"/>
            <a:ext cx="4063492" cy="40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7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0DA9C36-B790-4775-8EE1-0223105019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Site Institucional</a:t>
            </a: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C4F1F7-557C-4409-BAD7-6B6E05D69502}"/>
              </a:ext>
            </a:extLst>
          </p:cNvPr>
          <p:cNvSpPr txBox="1"/>
          <p:nvPr/>
        </p:nvSpPr>
        <p:spPr>
          <a:xfrm>
            <a:off x="4111226" y="5196333"/>
            <a:ext cx="396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DF0D5"/>
                </a:solidFill>
              </a:rPr>
              <a:t>Por Favor escaneie o QR Code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BF282D0-C10B-465E-846F-42E050BBE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3328" y="1806329"/>
            <a:ext cx="3245342" cy="32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0DA9C36-B790-4775-8EE1-0223105019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Conclusão</a:t>
            </a: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9EE619E-8FA6-4DCB-BEB6-B223A36C6B9C}"/>
              </a:ext>
            </a:extLst>
          </p:cNvPr>
          <p:cNvSpPr txBox="1"/>
          <p:nvPr/>
        </p:nvSpPr>
        <p:spPr>
          <a:xfrm>
            <a:off x="4147244" y="2768676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Dificuldades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6A777A4-C208-45E4-A203-4C357F3B68B2}"/>
              </a:ext>
            </a:extLst>
          </p:cNvPr>
          <p:cNvSpPr txBox="1"/>
          <p:nvPr/>
        </p:nvSpPr>
        <p:spPr>
          <a:xfrm>
            <a:off x="6467430" y="276867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Superações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19C4D65-7990-4729-B8AC-33516E8E3088}"/>
              </a:ext>
            </a:extLst>
          </p:cNvPr>
          <p:cNvSpPr txBox="1"/>
          <p:nvPr/>
        </p:nvSpPr>
        <p:spPr>
          <a:xfrm>
            <a:off x="2817967" y="4999609"/>
            <a:ext cx="168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Aprendizado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4B527B-96AD-44B5-959F-C677E924A11C}"/>
              </a:ext>
            </a:extLst>
          </p:cNvPr>
          <p:cNvSpPr txBox="1"/>
          <p:nvPr/>
        </p:nvSpPr>
        <p:spPr>
          <a:xfrm>
            <a:off x="5352701" y="4999609"/>
            <a:ext cx="148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TeamWork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8862CAD-1F86-47BC-A3DF-231F24060DCE}"/>
              </a:ext>
            </a:extLst>
          </p:cNvPr>
          <p:cNvSpPr txBox="1"/>
          <p:nvPr/>
        </p:nvSpPr>
        <p:spPr>
          <a:xfrm>
            <a:off x="7721165" y="4999609"/>
            <a:ext cx="148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Dedicação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0A81599E-DB85-4EF4-8ABF-124F26A3F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10" y="1452609"/>
            <a:ext cx="1316067" cy="1316067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D0D7F4C6-41BD-403A-9EDE-013E122D4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054168" y="1333747"/>
            <a:ext cx="414024" cy="1434929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4069ABF0-E36D-4CA8-B3D5-F4D09B0FA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08" y="3608579"/>
            <a:ext cx="1316067" cy="1316067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6323A497-DBE9-46C2-B0A3-D9F3788CB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412328" y="3605572"/>
            <a:ext cx="1367343" cy="1316067"/>
          </a:xfrm>
          <a:prstGeom prst="rect">
            <a:avLst/>
          </a:prstGeom>
        </p:spPr>
      </p:pic>
      <p:pic>
        <p:nvPicPr>
          <p:cNvPr id="17" name="Picture 12" descr="Ver a imagem de origem">
            <a:extLst>
              <a:ext uri="{FF2B5EF4-FFF2-40B4-BE49-F238E27FC236}">
                <a16:creationId xmlns:a16="http://schemas.microsoft.com/office/drawing/2014/main" id="{D99AB170-F14F-4118-B0BC-B720EEBA0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0752" y1="44771" x2="23856" y2="42157"/>
                        <a14:foregroundMark x1="47876" y1="42320" x2="48366" y2="47222"/>
                        <a14:foregroundMark x1="66176" y1="34477" x2="69608" y2="34804"/>
                        <a14:backgroundMark x1="55392" y1="81536" x2="48529" y2="79412"/>
                        <a14:backgroundMark x1="49673" y1="78758" x2="47059" y2="78595"/>
                        <a14:backgroundMark x1="47386" y1="78595" x2="46242" y2="79412"/>
                        <a14:backgroundMark x1="46405" y1="78595" x2="46078" y2="781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770"/>
          <a:stretch/>
        </p:blipFill>
        <p:spPr bwMode="auto">
          <a:xfrm>
            <a:off x="7346275" y="3429000"/>
            <a:ext cx="2236378" cy="157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1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0DA9C36-B790-4775-8EE1-0223105019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Obrigado!</a:t>
            </a: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7D97AAE-CB75-45FA-962A-34755702F634}"/>
              </a:ext>
            </a:extLst>
          </p:cNvPr>
          <p:cNvGrpSpPr/>
          <p:nvPr/>
        </p:nvGrpSpPr>
        <p:grpSpPr>
          <a:xfrm>
            <a:off x="1436615" y="698558"/>
            <a:ext cx="8603483" cy="2759626"/>
            <a:chOff x="1436615" y="2049187"/>
            <a:chExt cx="8603483" cy="2759626"/>
          </a:xfrm>
        </p:grpSpPr>
        <p:pic>
          <p:nvPicPr>
            <p:cNvPr id="3" name="Imagem 2" descr="Logotipo&#10;&#10;Descrição gerada automaticamente">
              <a:extLst>
                <a:ext uri="{FF2B5EF4-FFF2-40B4-BE49-F238E27FC236}">
                  <a16:creationId xmlns:a16="http://schemas.microsoft.com/office/drawing/2014/main" id="{6902B3E7-C7C9-4697-A576-D84AC18C64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79"/>
            <a:stretch/>
          </p:blipFill>
          <p:spPr>
            <a:xfrm>
              <a:off x="7134973" y="2978091"/>
              <a:ext cx="2905125" cy="1663467"/>
            </a:xfrm>
            <a:prstGeom prst="rect">
              <a:avLst/>
            </a:prstGeom>
          </p:spPr>
        </p:pic>
        <p:pic>
          <p:nvPicPr>
            <p:cNvPr id="5" name="Imagem 4" descr="Logotipo&#10;&#10;Descrição gerada automaticamente">
              <a:extLst>
                <a:ext uri="{FF2B5EF4-FFF2-40B4-BE49-F238E27FC236}">
                  <a16:creationId xmlns:a16="http://schemas.microsoft.com/office/drawing/2014/main" id="{625D3A07-25BD-4851-B9A5-DFC23EE36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615" y="2049187"/>
              <a:ext cx="5519251" cy="2759626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3C1DDD0-E1E1-4C7E-9159-F735B7C3EF61}"/>
              </a:ext>
            </a:extLst>
          </p:cNvPr>
          <p:cNvGrpSpPr/>
          <p:nvPr/>
        </p:nvGrpSpPr>
        <p:grpSpPr>
          <a:xfrm>
            <a:off x="5067486" y="5585856"/>
            <a:ext cx="2057027" cy="495100"/>
            <a:chOff x="5246939" y="5574496"/>
            <a:chExt cx="2057027" cy="495100"/>
          </a:xfrm>
        </p:grpSpPr>
        <p:pic>
          <p:nvPicPr>
            <p:cNvPr id="7" name="Imagem 6" descr="Ícone&#10;&#10;Descrição gerada automaticamente">
              <a:extLst>
                <a:ext uri="{FF2B5EF4-FFF2-40B4-BE49-F238E27FC236}">
                  <a16:creationId xmlns:a16="http://schemas.microsoft.com/office/drawing/2014/main" id="{B6040636-7F17-4436-BBBB-E33593E3C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315" y="5585856"/>
              <a:ext cx="483740" cy="483740"/>
            </a:xfrm>
            <a:prstGeom prst="rect">
              <a:avLst/>
            </a:prstGeom>
          </p:spPr>
        </p:pic>
        <p:pic>
          <p:nvPicPr>
            <p:cNvPr id="8" name="Imagem 7" descr="Desenho de bandeira&#10;&#10;Descrição gerada automaticamente com confiança média">
              <a:extLst>
                <a:ext uri="{FF2B5EF4-FFF2-40B4-BE49-F238E27FC236}">
                  <a16:creationId xmlns:a16="http://schemas.microsoft.com/office/drawing/2014/main" id="{01610A4B-6952-4309-B857-3DCB6292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6939" y="5585856"/>
              <a:ext cx="483739" cy="483739"/>
            </a:xfrm>
            <a:prstGeom prst="rect">
              <a:avLst/>
            </a:prstGeom>
          </p:spPr>
        </p:pic>
        <p:pic>
          <p:nvPicPr>
            <p:cNvPr id="9" name="Imagem 8" descr="Uma imagem contendo machado&#10;&#10;Descrição gerada automaticamente">
              <a:extLst>
                <a:ext uri="{FF2B5EF4-FFF2-40B4-BE49-F238E27FC236}">
                  <a16:creationId xmlns:a16="http://schemas.microsoft.com/office/drawing/2014/main" id="{D19A84E1-8FD6-42D5-9C4F-1215FBF0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692" y="5574496"/>
              <a:ext cx="594274" cy="483739"/>
            </a:xfrm>
            <a:prstGeom prst="rect">
              <a:avLst/>
            </a:prstGeom>
          </p:spPr>
        </p:pic>
      </p:grpSp>
      <p:pic>
        <p:nvPicPr>
          <p:cNvPr id="11" name="Gráfico 10">
            <a:extLst>
              <a:ext uri="{FF2B5EF4-FFF2-40B4-BE49-F238E27FC236}">
                <a16:creationId xmlns:a16="http://schemas.microsoft.com/office/drawing/2014/main" id="{0894862F-3DB3-4061-8034-4E4FBE81B5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11681" y="4711752"/>
            <a:ext cx="2258102" cy="87410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1C055D-BDE7-4D6B-B782-95C5E4653E14}"/>
              </a:ext>
            </a:extLst>
          </p:cNvPr>
          <p:cNvSpPr txBox="1"/>
          <p:nvPr/>
        </p:nvSpPr>
        <p:spPr>
          <a:xfrm>
            <a:off x="4285699" y="3747513"/>
            <a:ext cx="3620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Alguma dúvida?</a:t>
            </a:r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2E735C46-7684-4CD6-84C5-3C8454E8F776}"/>
              </a:ext>
            </a:extLst>
          </p:cNvPr>
          <p:cNvSpPr/>
          <p:nvPr/>
        </p:nvSpPr>
        <p:spPr>
          <a:xfrm>
            <a:off x="970879" y="3458184"/>
            <a:ext cx="1025024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565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0DA9C36-B790-4775-8EE1-0223105019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Equipe</a:t>
            </a: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BCB6CA7-1E23-426D-BCB4-635080605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5934" y="108270"/>
            <a:ext cx="2903538" cy="1123950"/>
          </a:xfrm>
          <a:prstGeom prst="rect">
            <a:avLst/>
          </a:prstGeom>
        </p:spPr>
      </p:pic>
      <p:pic>
        <p:nvPicPr>
          <p:cNvPr id="48" name="Imagem 47" descr="Código QR&#10;&#10;Descrição gerada automaticamente">
            <a:extLst>
              <a:ext uri="{FF2B5EF4-FFF2-40B4-BE49-F238E27FC236}">
                <a16:creationId xmlns:a16="http://schemas.microsoft.com/office/drawing/2014/main" id="{1A7CB09F-EDB2-4CFF-97EB-04CB1D5E9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92" y="2263977"/>
            <a:ext cx="2096149" cy="314914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0" name="Imagem 49" descr="Site, Código QR&#10;&#10;Descrição gerada automaticamente">
            <a:extLst>
              <a:ext uri="{FF2B5EF4-FFF2-40B4-BE49-F238E27FC236}">
                <a16:creationId xmlns:a16="http://schemas.microsoft.com/office/drawing/2014/main" id="{BDD39FCD-F019-4C37-AC3B-E451DD5D6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36" y="2263977"/>
            <a:ext cx="2096149" cy="314914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2" name="Imagem 51" descr="Código QR&#10;&#10;Descrição gerada automaticamente">
            <a:extLst>
              <a:ext uri="{FF2B5EF4-FFF2-40B4-BE49-F238E27FC236}">
                <a16:creationId xmlns:a16="http://schemas.microsoft.com/office/drawing/2014/main" id="{E11CC5DC-FD9B-4F06-973A-18772C0FB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28" y="2263977"/>
            <a:ext cx="2096149" cy="314914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4" name="Imagem 53" descr="Código QR&#10;&#10;Descrição gerada automaticamente">
            <a:extLst>
              <a:ext uri="{FF2B5EF4-FFF2-40B4-BE49-F238E27FC236}">
                <a16:creationId xmlns:a16="http://schemas.microsoft.com/office/drawing/2014/main" id="{8D1168A1-3AE0-45B0-A0CF-F0AC7429BC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413" y="2263977"/>
            <a:ext cx="2096149" cy="314914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6" name="Imagem 55" descr="Código QR&#10;&#10;Descrição gerada automaticamente">
            <a:extLst>
              <a:ext uri="{FF2B5EF4-FFF2-40B4-BE49-F238E27FC236}">
                <a16:creationId xmlns:a16="http://schemas.microsoft.com/office/drawing/2014/main" id="{748D37EB-FC2F-4C8D-A821-5C2F7606E2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68" y="2263977"/>
            <a:ext cx="2174877" cy="322787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7300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3124A2E-3F89-4C35-A5FD-608A61D66436}"/>
              </a:ext>
            </a:extLst>
          </p:cNvPr>
          <p:cNvSpPr/>
          <p:nvPr/>
        </p:nvSpPr>
        <p:spPr>
          <a:xfrm>
            <a:off x="0" y="0"/>
            <a:ext cx="12192000" cy="70104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b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0DA9C36-B790-4775-8EE1-0223105019F3}"/>
              </a:ext>
            </a:extLst>
          </p:cNvPr>
          <p:cNvSpPr/>
          <p:nvPr/>
        </p:nvSpPr>
        <p:spPr>
          <a:xfrm>
            <a:off x="2359342" y="0"/>
            <a:ext cx="7473315" cy="1571625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Quem somos?</a:t>
            </a: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b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653BC74-1C77-428D-8BE6-944BD2F78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990602" y="1681777"/>
            <a:ext cx="3525993" cy="26092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558EB08-147D-4B18-9F3E-D1F6A3C0860C}"/>
              </a:ext>
            </a:extLst>
          </p:cNvPr>
          <p:cNvSpPr txBox="1"/>
          <p:nvPr/>
        </p:nvSpPr>
        <p:spPr>
          <a:xfrm>
            <a:off x="878043" y="2426534"/>
            <a:ext cx="5875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0" i="0" dirty="0">
                <a:solidFill>
                  <a:srgbClr val="FDF0D5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 </a:t>
            </a:r>
            <a:r>
              <a:rPr lang="pt-BR" sz="18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</a:t>
            </a:r>
            <a:r>
              <a:rPr lang="pt-BR" sz="1800" b="0" i="0" dirty="0">
                <a:solidFill>
                  <a:srgbClr val="FDF0D5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oniLog é uma startup focada no desenvolvimento de soluções tecnológicas para facilitar tarefas, realizar monitoramento de processos e resgatar algumas tecnologias consideradas retrógradas mas que ainda possuem utilidade no dia a dia.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19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3124A2E-3F89-4C35-A5FD-608A61D66436}"/>
              </a:ext>
            </a:extLst>
          </p:cNvPr>
          <p:cNvSpPr/>
          <p:nvPr/>
        </p:nvSpPr>
        <p:spPr>
          <a:xfrm>
            <a:off x="0" y="0"/>
            <a:ext cx="12192000" cy="70104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b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0DA9C36-B790-4775-8EE1-0223105019F3}"/>
              </a:ext>
            </a:extLst>
          </p:cNvPr>
          <p:cNvSpPr/>
          <p:nvPr/>
        </p:nvSpPr>
        <p:spPr>
          <a:xfrm>
            <a:off x="2714863" y="0"/>
            <a:ext cx="6762274" cy="68580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Cenário</a:t>
            </a: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r>
              <a:rPr lang="pt-BR" sz="20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	</a:t>
            </a:r>
            <a:b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C21FE5-05E8-4AB1-A032-CF5C2CEFDC57}"/>
              </a:ext>
            </a:extLst>
          </p:cNvPr>
          <p:cNvSpPr txBox="1"/>
          <p:nvPr/>
        </p:nvSpPr>
        <p:spPr>
          <a:xfrm>
            <a:off x="1006830" y="2476500"/>
            <a:ext cx="5679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Segundo informações da empresa Alemã Statista que é especializada em dados do mercado de consumidores, em 2019 existiam aproximadamente 50 caixas eletrônicos para cada 100.000 adultos em todo o mundo e esse número vem aumentando todos os anos na última década.</a:t>
            </a:r>
          </a:p>
          <a:p>
            <a:endParaRPr lang="pt-BR" dirty="0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1EE16BB7-C5BF-4012-92B6-9BF2A0532CA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254" y="2194867"/>
            <a:ext cx="2468266" cy="24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4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3124A2E-3F89-4C35-A5FD-608A61D66436}"/>
              </a:ext>
            </a:extLst>
          </p:cNvPr>
          <p:cNvSpPr/>
          <p:nvPr/>
        </p:nvSpPr>
        <p:spPr>
          <a:xfrm>
            <a:off x="0" y="0"/>
            <a:ext cx="12192000" cy="70104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b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0DA9C36-B790-4775-8EE1-0223105019F3}"/>
              </a:ext>
            </a:extLst>
          </p:cNvPr>
          <p:cNvSpPr/>
          <p:nvPr/>
        </p:nvSpPr>
        <p:spPr>
          <a:xfrm>
            <a:off x="2099786" y="0"/>
            <a:ext cx="7992427" cy="68580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Segmento de Mercado</a:t>
            </a: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Crescimento de 25% de saques em ATM’s no ano de 2020;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180 Milhões de saques mensais em 2020;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50 Milhões de pessoas sacam por mês;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Existem cerca de 159.897 caixas eletrônicos no Brasil.</a:t>
            </a: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6" name="Imagem 5" descr="Logotipo&#10;&#10;Descrição gerada automaticamente com confiança baixa">
            <a:extLst>
              <a:ext uri="{FF2B5EF4-FFF2-40B4-BE49-F238E27FC236}">
                <a16:creationId xmlns:a16="http://schemas.microsoft.com/office/drawing/2014/main" id="{8441B7F5-9387-4A1B-A073-E8406DA04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67" y="603322"/>
            <a:ext cx="2692063" cy="11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1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3124A2E-3F89-4C35-A5FD-608A61D66436}"/>
              </a:ext>
            </a:extLst>
          </p:cNvPr>
          <p:cNvSpPr/>
          <p:nvPr/>
        </p:nvSpPr>
        <p:spPr>
          <a:xfrm>
            <a:off x="-2" y="-152400"/>
            <a:ext cx="12192000" cy="70104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b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0DA9C36-B790-4775-8EE1-0223105019F3}"/>
              </a:ext>
            </a:extLst>
          </p:cNvPr>
          <p:cNvSpPr/>
          <p:nvPr/>
        </p:nvSpPr>
        <p:spPr>
          <a:xfrm>
            <a:off x="2099786" y="1260481"/>
            <a:ext cx="7992427" cy="319326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Problemática x Solução</a:t>
            </a: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endParaRPr lang="pt-BR" sz="20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0D3BAD-A435-4E6D-ABC1-C15A421733C3}"/>
              </a:ext>
            </a:extLst>
          </p:cNvPr>
          <p:cNvSpPr txBox="1"/>
          <p:nvPr/>
        </p:nvSpPr>
        <p:spPr>
          <a:xfrm>
            <a:off x="1009652" y="2078504"/>
            <a:ext cx="5724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Necessidade de manutenção preditiva;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Manutenção negligenciada;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Aglomerações em Filas.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F961AA-E137-4C65-AE4C-10A045D9C0C2}"/>
              </a:ext>
            </a:extLst>
          </p:cNvPr>
          <p:cNvSpPr txBox="1"/>
          <p:nvPr/>
        </p:nvSpPr>
        <p:spPr>
          <a:xfrm>
            <a:off x="6600825" y="2078504"/>
            <a:ext cx="5724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Estimativa de manutenção;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Monitoramento constante;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Estimativas de filas.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774C29D-179C-452C-8D5B-CA1BBF129C10}"/>
              </a:ext>
            </a:extLst>
          </p:cNvPr>
          <p:cNvSpPr txBox="1"/>
          <p:nvPr/>
        </p:nvSpPr>
        <p:spPr>
          <a:xfrm>
            <a:off x="3" y="3704032"/>
            <a:ext cx="1219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Inovação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BA7155-1A78-4124-A5A7-CC4CF1F00E27}"/>
              </a:ext>
            </a:extLst>
          </p:cNvPr>
          <p:cNvSpPr txBox="1"/>
          <p:nvPr/>
        </p:nvSpPr>
        <p:spPr>
          <a:xfrm>
            <a:off x="2795585" y="4312324"/>
            <a:ext cx="6600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FDF0D5"/>
                </a:solidFill>
              </a:rPr>
              <a:t>	Estimativa de espera no atendimento do caixa, geolocalização e prevenção nos gastos com peças de computadores.</a:t>
            </a:r>
            <a:r>
              <a:rPr lang="pt-BR" sz="2000" dirty="0">
                <a:solidFill>
                  <a:srgbClr val="FDF0D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392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0DA9C36-B790-4775-8EE1-0223105019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FD59AB3C-CE11-4264-840E-416A8A6442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71114" y="251670"/>
            <a:ext cx="1657736" cy="641704"/>
          </a:xfrm>
          <a:prstGeom prst="rect">
            <a:avLst/>
          </a:prstGeom>
        </p:spPr>
      </p:pic>
      <p:pic>
        <p:nvPicPr>
          <p:cNvPr id="51" name="Picture 3">
            <a:extLst>
              <a:ext uri="{FF2B5EF4-FFF2-40B4-BE49-F238E27FC236}">
                <a16:creationId xmlns:a16="http://schemas.microsoft.com/office/drawing/2014/main" id="{DCCAD213-F1F3-4911-833A-7BD18F984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3075" y="105965"/>
            <a:ext cx="1592701" cy="683659"/>
          </a:xfrm>
          <a:prstGeom prst="rect">
            <a:avLst/>
          </a:prstGeom>
        </p:spPr>
      </p:pic>
      <p:sp>
        <p:nvSpPr>
          <p:cNvPr id="88" name="TextBox 40">
            <a:extLst>
              <a:ext uri="{FF2B5EF4-FFF2-40B4-BE49-F238E27FC236}">
                <a16:creationId xmlns:a16="http://schemas.microsoft.com/office/drawing/2014/main" id="{7444223A-A485-49A4-8B48-EE0C79662902}"/>
              </a:ext>
            </a:extLst>
          </p:cNvPr>
          <p:cNvSpPr txBox="1"/>
          <p:nvPr/>
        </p:nvSpPr>
        <p:spPr>
          <a:xfrm>
            <a:off x="4907567" y="335833"/>
            <a:ext cx="2341900" cy="432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2"/>
              </a:lnSpc>
            </a:pPr>
            <a:r>
              <a:rPr lang="en-US" sz="2400" dirty="0">
                <a:solidFill>
                  <a:srgbClr val="FDF0D5"/>
                </a:solidFill>
                <a:latin typeface="Poppins Medium"/>
              </a:rPr>
              <a:t>Storyboard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14C17DD-BA33-48F1-8923-F064F4B8B29B}"/>
              </a:ext>
            </a:extLst>
          </p:cNvPr>
          <p:cNvGrpSpPr/>
          <p:nvPr/>
        </p:nvGrpSpPr>
        <p:grpSpPr>
          <a:xfrm>
            <a:off x="1974517" y="1898451"/>
            <a:ext cx="2422883" cy="1896314"/>
            <a:chOff x="1974517" y="1898451"/>
            <a:chExt cx="2422883" cy="1896314"/>
          </a:xfrm>
        </p:grpSpPr>
        <p:grpSp>
          <p:nvGrpSpPr>
            <p:cNvPr id="54" name="Group 6">
              <a:extLst>
                <a:ext uri="{FF2B5EF4-FFF2-40B4-BE49-F238E27FC236}">
                  <a16:creationId xmlns:a16="http://schemas.microsoft.com/office/drawing/2014/main" id="{E6179680-D7BF-480B-9EAA-1543D61F2797}"/>
                </a:ext>
              </a:extLst>
            </p:cNvPr>
            <p:cNvGrpSpPr/>
            <p:nvPr/>
          </p:nvGrpSpPr>
          <p:grpSpPr>
            <a:xfrm>
              <a:off x="1974517" y="1898451"/>
              <a:ext cx="2422883" cy="1541442"/>
              <a:chOff x="0" y="0"/>
              <a:chExt cx="3230511" cy="2055256"/>
            </a:xfrm>
          </p:grpSpPr>
          <p:grpSp>
            <p:nvGrpSpPr>
              <p:cNvPr id="55" name="Group 7">
                <a:extLst>
                  <a:ext uri="{FF2B5EF4-FFF2-40B4-BE49-F238E27FC236}">
                    <a16:creationId xmlns:a16="http://schemas.microsoft.com/office/drawing/2014/main" id="{78C1766D-B699-4F30-A26A-472BB519B350}"/>
                  </a:ext>
                </a:extLst>
              </p:cNvPr>
              <p:cNvGrpSpPr/>
              <p:nvPr/>
            </p:nvGrpSpPr>
            <p:grpSpPr>
              <a:xfrm>
                <a:off x="0" y="0"/>
                <a:ext cx="3116132" cy="1953838"/>
                <a:chOff x="0" y="0"/>
                <a:chExt cx="2997567" cy="1879496"/>
              </a:xfrm>
            </p:grpSpPr>
            <p:sp>
              <p:nvSpPr>
                <p:cNvPr id="58" name="Freeform 8">
                  <a:extLst>
                    <a:ext uri="{FF2B5EF4-FFF2-40B4-BE49-F238E27FC236}">
                      <a16:creationId xmlns:a16="http://schemas.microsoft.com/office/drawing/2014/main" id="{700AC4E0-8A6E-4240-BCA1-F6447CD41BD5}"/>
                    </a:ext>
                  </a:extLst>
                </p:cNvPr>
                <p:cNvSpPr/>
                <p:nvPr/>
              </p:nvSpPr>
              <p:spPr>
                <a:xfrm>
                  <a:off x="-4213" y="0"/>
                  <a:ext cx="3001779" cy="1879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779" h="1879496">
                      <a:moveTo>
                        <a:pt x="278431" y="16918"/>
                      </a:moveTo>
                      <a:cubicBezTo>
                        <a:pt x="278431" y="16918"/>
                        <a:pt x="604014" y="12258"/>
                        <a:pt x="923541" y="12454"/>
                      </a:cubicBezTo>
                      <a:cubicBezTo>
                        <a:pt x="1983711" y="12671"/>
                        <a:pt x="2727711" y="0"/>
                        <a:pt x="2727711" y="0"/>
                      </a:cubicBezTo>
                      <a:cubicBezTo>
                        <a:pt x="2795175" y="0"/>
                        <a:pt x="2871112" y="0"/>
                        <a:pt x="2949885" y="85073"/>
                      </a:cubicBezTo>
                      <a:cubicBezTo>
                        <a:pt x="2992863" y="131488"/>
                        <a:pt x="2993931" y="240224"/>
                        <a:pt x="2994336" y="320281"/>
                      </a:cubicBezTo>
                      <a:cubicBezTo>
                        <a:pt x="2994336" y="320281"/>
                        <a:pt x="2992632" y="932605"/>
                        <a:pt x="2992632" y="1116912"/>
                      </a:cubicBezTo>
                      <a:cubicBezTo>
                        <a:pt x="2992632" y="1331071"/>
                        <a:pt x="3001780" y="1630250"/>
                        <a:pt x="3001780" y="1630250"/>
                      </a:cubicBezTo>
                      <a:cubicBezTo>
                        <a:pt x="3001780" y="1758918"/>
                        <a:pt x="2997611" y="1879496"/>
                        <a:pt x="2744772" y="1871362"/>
                      </a:cubicBezTo>
                      <a:cubicBezTo>
                        <a:pt x="2744772" y="1871362"/>
                        <a:pt x="2368300" y="1851063"/>
                        <a:pt x="2021678" y="1858662"/>
                      </a:cubicBezTo>
                      <a:cubicBezTo>
                        <a:pt x="1126553" y="1866796"/>
                        <a:pt x="304023" y="1879496"/>
                        <a:pt x="304023" y="1879496"/>
                      </a:cubicBezTo>
                      <a:cubicBezTo>
                        <a:pt x="132548" y="1879496"/>
                        <a:pt x="4213" y="1778427"/>
                        <a:pt x="8532" y="1575880"/>
                      </a:cubicBezTo>
                      <a:cubicBezTo>
                        <a:pt x="8532" y="1575880"/>
                        <a:pt x="9630" y="1077339"/>
                        <a:pt x="4815" y="932605"/>
                      </a:cubicBezTo>
                      <a:cubicBezTo>
                        <a:pt x="0" y="663668"/>
                        <a:pt x="25592" y="330596"/>
                        <a:pt x="25592" y="330596"/>
                      </a:cubicBezTo>
                      <a:cubicBezTo>
                        <a:pt x="27224" y="150571"/>
                        <a:pt x="143504" y="16918"/>
                        <a:pt x="278431" y="169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</p:sp>
          </p:grpSp>
          <p:grpSp>
            <p:nvGrpSpPr>
              <p:cNvPr id="56" name="Group 9">
                <a:extLst>
                  <a:ext uri="{FF2B5EF4-FFF2-40B4-BE49-F238E27FC236}">
                    <a16:creationId xmlns:a16="http://schemas.microsoft.com/office/drawing/2014/main" id="{71DBE1DA-BA0D-4DB0-B9C7-FE7EB33F426C}"/>
                  </a:ext>
                </a:extLst>
              </p:cNvPr>
              <p:cNvGrpSpPr/>
              <p:nvPr/>
            </p:nvGrpSpPr>
            <p:grpSpPr>
              <a:xfrm>
                <a:off x="114378" y="101418"/>
                <a:ext cx="3116132" cy="1953838"/>
                <a:chOff x="0" y="0"/>
                <a:chExt cx="3943350" cy="2472509"/>
              </a:xfrm>
            </p:grpSpPr>
            <p:sp>
              <p:nvSpPr>
                <p:cNvPr id="57" name="Freeform 10">
                  <a:extLst>
                    <a:ext uri="{FF2B5EF4-FFF2-40B4-BE49-F238E27FC236}">
                      <a16:creationId xmlns:a16="http://schemas.microsoft.com/office/drawing/2014/main" id="{84B588C9-69EC-484D-BE38-3E0A499431B9}"/>
                    </a:ext>
                  </a:extLst>
                </p:cNvPr>
                <p:cNvSpPr/>
                <p:nvPr/>
              </p:nvSpPr>
              <p:spPr>
                <a:xfrm>
                  <a:off x="0" y="-2540"/>
                  <a:ext cx="3945890" cy="2472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5890" h="2472509">
                      <a:moveTo>
                        <a:pt x="3440430" y="2450919"/>
                      </a:moveTo>
                      <a:cubicBezTo>
                        <a:pt x="3434080" y="2457269"/>
                        <a:pt x="3422650" y="2458539"/>
                        <a:pt x="3415030" y="2457269"/>
                      </a:cubicBezTo>
                      <a:cubicBezTo>
                        <a:pt x="3359150" y="2454729"/>
                        <a:pt x="3304540" y="2454729"/>
                        <a:pt x="3248660" y="2453459"/>
                      </a:cubicBezTo>
                      <a:cubicBezTo>
                        <a:pt x="3053080" y="2452189"/>
                        <a:pt x="2857500" y="2461079"/>
                        <a:pt x="2661920" y="2463619"/>
                      </a:cubicBezTo>
                      <a:cubicBezTo>
                        <a:pt x="2498090" y="2466159"/>
                        <a:pt x="2332990" y="2467429"/>
                        <a:pt x="2169160" y="2468699"/>
                      </a:cubicBezTo>
                      <a:cubicBezTo>
                        <a:pt x="1964690" y="2469969"/>
                        <a:pt x="1760220" y="2471239"/>
                        <a:pt x="1555750" y="2471239"/>
                      </a:cubicBezTo>
                      <a:cubicBezTo>
                        <a:pt x="1362710" y="2471239"/>
                        <a:pt x="1168400" y="2472509"/>
                        <a:pt x="975360" y="2472509"/>
                      </a:cubicBezTo>
                      <a:cubicBezTo>
                        <a:pt x="844550" y="2472509"/>
                        <a:pt x="712470" y="2472509"/>
                        <a:pt x="581660" y="2472509"/>
                      </a:cubicBezTo>
                      <a:cubicBezTo>
                        <a:pt x="449580" y="2472509"/>
                        <a:pt x="317500" y="2469969"/>
                        <a:pt x="194310" y="2414089"/>
                      </a:cubicBezTo>
                      <a:cubicBezTo>
                        <a:pt x="109220" y="2374719"/>
                        <a:pt x="33020" y="2308679"/>
                        <a:pt x="29210" y="2209619"/>
                      </a:cubicBezTo>
                      <a:cubicBezTo>
                        <a:pt x="27940" y="2170249"/>
                        <a:pt x="26670" y="2129609"/>
                        <a:pt x="25400" y="2090239"/>
                      </a:cubicBezTo>
                      <a:cubicBezTo>
                        <a:pt x="21590" y="1902279"/>
                        <a:pt x="15240" y="1713049"/>
                        <a:pt x="10160" y="1523819"/>
                      </a:cubicBezTo>
                      <a:cubicBezTo>
                        <a:pt x="5080" y="1358719"/>
                        <a:pt x="0" y="923940"/>
                        <a:pt x="0" y="626110"/>
                      </a:cubicBezTo>
                      <a:cubicBezTo>
                        <a:pt x="0" y="509270"/>
                        <a:pt x="3810" y="391160"/>
                        <a:pt x="15240" y="274320"/>
                      </a:cubicBezTo>
                      <a:cubicBezTo>
                        <a:pt x="19050" y="231140"/>
                        <a:pt x="12700" y="186690"/>
                        <a:pt x="27940" y="144780"/>
                      </a:cubicBezTo>
                      <a:cubicBezTo>
                        <a:pt x="50800" y="83820"/>
                        <a:pt x="115570" y="54610"/>
                        <a:pt x="175260" y="38100"/>
                      </a:cubicBezTo>
                      <a:cubicBezTo>
                        <a:pt x="278130" y="10160"/>
                        <a:pt x="389890" y="8890"/>
                        <a:pt x="495300" y="11430"/>
                      </a:cubicBezTo>
                      <a:cubicBezTo>
                        <a:pt x="678180" y="16510"/>
                        <a:pt x="3347720" y="0"/>
                        <a:pt x="3455670" y="5080"/>
                      </a:cubicBezTo>
                      <a:cubicBezTo>
                        <a:pt x="3580130" y="11430"/>
                        <a:pt x="3716020" y="31750"/>
                        <a:pt x="3821430" y="102870"/>
                      </a:cubicBezTo>
                      <a:cubicBezTo>
                        <a:pt x="3860800" y="129540"/>
                        <a:pt x="3895090" y="163830"/>
                        <a:pt x="3915410" y="207010"/>
                      </a:cubicBezTo>
                      <a:cubicBezTo>
                        <a:pt x="3931920" y="241300"/>
                        <a:pt x="3935730" y="276860"/>
                        <a:pt x="3935730" y="314960"/>
                      </a:cubicBezTo>
                      <a:cubicBezTo>
                        <a:pt x="3933190" y="515620"/>
                        <a:pt x="3945890" y="1606369"/>
                        <a:pt x="3939540" y="1749879"/>
                      </a:cubicBezTo>
                      <a:cubicBezTo>
                        <a:pt x="3933190" y="1869259"/>
                        <a:pt x="3923030" y="1988639"/>
                        <a:pt x="3907790" y="2106749"/>
                      </a:cubicBezTo>
                      <a:cubicBezTo>
                        <a:pt x="3903980" y="2137229"/>
                        <a:pt x="3902710" y="2168979"/>
                        <a:pt x="3893820" y="2198189"/>
                      </a:cubicBezTo>
                      <a:cubicBezTo>
                        <a:pt x="3877310" y="2251529"/>
                        <a:pt x="3841750" y="2297249"/>
                        <a:pt x="3799840" y="2332809"/>
                      </a:cubicBezTo>
                      <a:cubicBezTo>
                        <a:pt x="3695700" y="2420439"/>
                        <a:pt x="3552190" y="2457269"/>
                        <a:pt x="3418840" y="2458539"/>
                      </a:cubicBezTo>
                      <a:cubicBezTo>
                        <a:pt x="3394710" y="2458539"/>
                        <a:pt x="3422650" y="2442029"/>
                        <a:pt x="3434080" y="2442029"/>
                      </a:cubicBezTo>
                      <a:cubicBezTo>
                        <a:pt x="3562350" y="2442029"/>
                        <a:pt x="3702050" y="2405199"/>
                        <a:pt x="3793490" y="2309949"/>
                      </a:cubicBezTo>
                      <a:cubicBezTo>
                        <a:pt x="3831590" y="2269309"/>
                        <a:pt x="3859530" y="2218509"/>
                        <a:pt x="3865880" y="2162629"/>
                      </a:cubicBezTo>
                      <a:cubicBezTo>
                        <a:pt x="3868420" y="2137229"/>
                        <a:pt x="3870960" y="2113099"/>
                        <a:pt x="3873500" y="2087699"/>
                      </a:cubicBezTo>
                      <a:cubicBezTo>
                        <a:pt x="3942080" y="1527629"/>
                        <a:pt x="3898900" y="382270"/>
                        <a:pt x="3898900" y="320040"/>
                      </a:cubicBezTo>
                      <a:cubicBezTo>
                        <a:pt x="3898900" y="275590"/>
                        <a:pt x="3891280" y="233680"/>
                        <a:pt x="3868420" y="195580"/>
                      </a:cubicBezTo>
                      <a:cubicBezTo>
                        <a:pt x="3843020" y="153670"/>
                        <a:pt x="3802380" y="121920"/>
                        <a:pt x="3759200" y="97790"/>
                      </a:cubicBezTo>
                      <a:cubicBezTo>
                        <a:pt x="3616960" y="19050"/>
                        <a:pt x="3449320" y="19050"/>
                        <a:pt x="3290570" y="20320"/>
                      </a:cubicBezTo>
                      <a:cubicBezTo>
                        <a:pt x="3120390" y="21590"/>
                        <a:pt x="1653540" y="41910"/>
                        <a:pt x="1437640" y="41910"/>
                      </a:cubicBezTo>
                      <a:cubicBezTo>
                        <a:pt x="1176020" y="41910"/>
                        <a:pt x="915670" y="38100"/>
                        <a:pt x="654050" y="31750"/>
                      </a:cubicBezTo>
                      <a:cubicBezTo>
                        <a:pt x="593090" y="31750"/>
                        <a:pt x="533400" y="29210"/>
                        <a:pt x="472440" y="27940"/>
                      </a:cubicBezTo>
                      <a:cubicBezTo>
                        <a:pt x="372110" y="25400"/>
                        <a:pt x="261620" y="24130"/>
                        <a:pt x="165100" y="55880"/>
                      </a:cubicBezTo>
                      <a:cubicBezTo>
                        <a:pt x="111760" y="73660"/>
                        <a:pt x="69850" y="106680"/>
                        <a:pt x="57150" y="163830"/>
                      </a:cubicBezTo>
                      <a:cubicBezTo>
                        <a:pt x="48260" y="205740"/>
                        <a:pt x="52070" y="251460"/>
                        <a:pt x="48260" y="294640"/>
                      </a:cubicBezTo>
                      <a:cubicBezTo>
                        <a:pt x="33020" y="482600"/>
                        <a:pt x="35560" y="671830"/>
                        <a:pt x="40640" y="1145982"/>
                      </a:cubicBezTo>
                      <a:cubicBezTo>
                        <a:pt x="45720" y="1462859"/>
                        <a:pt x="52070" y="1664789"/>
                        <a:pt x="57150" y="1865449"/>
                      </a:cubicBezTo>
                      <a:cubicBezTo>
                        <a:pt x="60960" y="1978479"/>
                        <a:pt x="63500" y="2091509"/>
                        <a:pt x="67310" y="2204539"/>
                      </a:cubicBezTo>
                      <a:cubicBezTo>
                        <a:pt x="71120" y="2320109"/>
                        <a:pt x="176530" y="2387419"/>
                        <a:pt x="275590" y="2421709"/>
                      </a:cubicBezTo>
                      <a:cubicBezTo>
                        <a:pt x="356870" y="2449649"/>
                        <a:pt x="441960" y="2458539"/>
                        <a:pt x="527050" y="2458539"/>
                      </a:cubicBezTo>
                      <a:cubicBezTo>
                        <a:pt x="615950" y="2458539"/>
                        <a:pt x="703580" y="2458539"/>
                        <a:pt x="792480" y="2458539"/>
                      </a:cubicBezTo>
                      <a:cubicBezTo>
                        <a:pt x="962660" y="2458539"/>
                        <a:pt x="1131570" y="2458539"/>
                        <a:pt x="1301750" y="2457269"/>
                      </a:cubicBezTo>
                      <a:cubicBezTo>
                        <a:pt x="1504950" y="2457269"/>
                        <a:pt x="1708150" y="2455999"/>
                        <a:pt x="1910080" y="2454729"/>
                      </a:cubicBezTo>
                      <a:cubicBezTo>
                        <a:pt x="2096770" y="2453459"/>
                        <a:pt x="2283460" y="2452189"/>
                        <a:pt x="2468880" y="2450919"/>
                      </a:cubicBezTo>
                      <a:cubicBezTo>
                        <a:pt x="2589530" y="2449649"/>
                        <a:pt x="2710180" y="2448379"/>
                        <a:pt x="2830830" y="2444569"/>
                      </a:cubicBezTo>
                      <a:cubicBezTo>
                        <a:pt x="3032760" y="2436949"/>
                        <a:pt x="3235960" y="2433139"/>
                        <a:pt x="3437890" y="2440759"/>
                      </a:cubicBezTo>
                      <a:cubicBezTo>
                        <a:pt x="3446780" y="2442029"/>
                        <a:pt x="3445510" y="2445839"/>
                        <a:pt x="3440430" y="24509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</p:grpSp>
        </p:grpSp>
        <p:pic>
          <p:nvPicPr>
            <p:cNvPr id="83" name="Picture 35">
              <a:extLst>
                <a:ext uri="{FF2B5EF4-FFF2-40B4-BE49-F238E27FC236}">
                  <a16:creationId xmlns:a16="http://schemas.microsoft.com/office/drawing/2014/main" id="{E2558F18-FB75-4B12-A474-C2A1211E3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3016831" y="2171234"/>
              <a:ext cx="1110333" cy="1110333"/>
            </a:xfrm>
            <a:prstGeom prst="rect">
              <a:avLst/>
            </a:prstGeom>
          </p:spPr>
        </p:pic>
        <p:pic>
          <p:nvPicPr>
            <p:cNvPr id="85" name="Picture 37">
              <a:extLst>
                <a:ext uri="{FF2B5EF4-FFF2-40B4-BE49-F238E27FC236}">
                  <a16:creationId xmlns:a16="http://schemas.microsoft.com/office/drawing/2014/main" id="{1821A071-B823-49A8-9FD7-CF5737B77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2343278" y="1977531"/>
              <a:ext cx="799788" cy="1383282"/>
            </a:xfrm>
            <a:prstGeom prst="rect">
              <a:avLst/>
            </a:prstGeom>
          </p:spPr>
        </p:pic>
        <p:sp>
          <p:nvSpPr>
            <p:cNvPr id="90" name="TextBox 43">
              <a:extLst>
                <a:ext uri="{FF2B5EF4-FFF2-40B4-BE49-F238E27FC236}">
                  <a16:creationId xmlns:a16="http://schemas.microsoft.com/office/drawing/2014/main" id="{33B1579E-9104-46AC-88EE-B235F6695B05}"/>
                </a:ext>
              </a:extLst>
            </p:cNvPr>
            <p:cNvSpPr txBox="1"/>
            <p:nvPr/>
          </p:nvSpPr>
          <p:spPr>
            <a:xfrm>
              <a:off x="2118517" y="3595375"/>
              <a:ext cx="2134883" cy="199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09"/>
                </a:lnSpc>
              </a:pPr>
              <a:r>
                <a:rPr lang="en-US" sz="1149" spc="22" dirty="0">
                  <a:solidFill>
                    <a:srgbClr val="FDF0D5"/>
                  </a:solidFill>
                  <a:latin typeface="Poppins Medium"/>
                </a:rPr>
                <a:t>Caixa eletrônico quebrado</a:t>
              </a: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599CB50C-5E5D-44AA-B721-71D5CE512E3D}"/>
              </a:ext>
            </a:extLst>
          </p:cNvPr>
          <p:cNvGrpSpPr/>
          <p:nvPr/>
        </p:nvGrpSpPr>
        <p:grpSpPr>
          <a:xfrm>
            <a:off x="4723075" y="4474531"/>
            <a:ext cx="2422883" cy="1896314"/>
            <a:chOff x="4723075" y="4474531"/>
            <a:chExt cx="2422883" cy="1896314"/>
          </a:xfrm>
        </p:grpSpPr>
        <p:grpSp>
          <p:nvGrpSpPr>
            <p:cNvPr id="66" name="Group 18">
              <a:extLst>
                <a:ext uri="{FF2B5EF4-FFF2-40B4-BE49-F238E27FC236}">
                  <a16:creationId xmlns:a16="http://schemas.microsoft.com/office/drawing/2014/main" id="{257CE38E-3011-4DCE-B36F-915163E32C0D}"/>
                </a:ext>
              </a:extLst>
            </p:cNvPr>
            <p:cNvGrpSpPr/>
            <p:nvPr/>
          </p:nvGrpSpPr>
          <p:grpSpPr>
            <a:xfrm>
              <a:off x="4723075" y="4474531"/>
              <a:ext cx="2422883" cy="1541442"/>
              <a:chOff x="0" y="0"/>
              <a:chExt cx="3230511" cy="2055256"/>
            </a:xfrm>
          </p:grpSpPr>
          <p:grpSp>
            <p:nvGrpSpPr>
              <p:cNvPr id="67" name="Group 19">
                <a:extLst>
                  <a:ext uri="{FF2B5EF4-FFF2-40B4-BE49-F238E27FC236}">
                    <a16:creationId xmlns:a16="http://schemas.microsoft.com/office/drawing/2014/main" id="{9AE812E0-4611-401F-BAA3-A2CA0AF939C4}"/>
                  </a:ext>
                </a:extLst>
              </p:cNvPr>
              <p:cNvGrpSpPr/>
              <p:nvPr/>
            </p:nvGrpSpPr>
            <p:grpSpPr>
              <a:xfrm>
                <a:off x="0" y="0"/>
                <a:ext cx="3116132" cy="1953838"/>
                <a:chOff x="0" y="0"/>
                <a:chExt cx="2997567" cy="1879496"/>
              </a:xfrm>
            </p:grpSpPr>
            <p:sp>
              <p:nvSpPr>
                <p:cNvPr id="70" name="Freeform 20">
                  <a:extLst>
                    <a:ext uri="{FF2B5EF4-FFF2-40B4-BE49-F238E27FC236}">
                      <a16:creationId xmlns:a16="http://schemas.microsoft.com/office/drawing/2014/main" id="{0E7FEB62-D17E-4029-BCBB-0FA0A7261264}"/>
                    </a:ext>
                  </a:extLst>
                </p:cNvPr>
                <p:cNvSpPr/>
                <p:nvPr/>
              </p:nvSpPr>
              <p:spPr>
                <a:xfrm>
                  <a:off x="-4213" y="0"/>
                  <a:ext cx="3001779" cy="1879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779" h="1879496">
                      <a:moveTo>
                        <a:pt x="278431" y="16918"/>
                      </a:moveTo>
                      <a:cubicBezTo>
                        <a:pt x="278431" y="16918"/>
                        <a:pt x="604014" y="12258"/>
                        <a:pt x="923541" y="12454"/>
                      </a:cubicBezTo>
                      <a:cubicBezTo>
                        <a:pt x="1983711" y="12671"/>
                        <a:pt x="2727711" y="0"/>
                        <a:pt x="2727711" y="0"/>
                      </a:cubicBezTo>
                      <a:cubicBezTo>
                        <a:pt x="2795175" y="0"/>
                        <a:pt x="2871112" y="0"/>
                        <a:pt x="2949885" y="85073"/>
                      </a:cubicBezTo>
                      <a:cubicBezTo>
                        <a:pt x="2992863" y="131488"/>
                        <a:pt x="2993931" y="240224"/>
                        <a:pt x="2994336" y="320281"/>
                      </a:cubicBezTo>
                      <a:cubicBezTo>
                        <a:pt x="2994336" y="320281"/>
                        <a:pt x="2992632" y="932605"/>
                        <a:pt x="2992632" y="1116912"/>
                      </a:cubicBezTo>
                      <a:cubicBezTo>
                        <a:pt x="2992632" y="1331071"/>
                        <a:pt x="3001780" y="1630250"/>
                        <a:pt x="3001780" y="1630250"/>
                      </a:cubicBezTo>
                      <a:cubicBezTo>
                        <a:pt x="3001780" y="1758918"/>
                        <a:pt x="2997611" y="1879496"/>
                        <a:pt x="2744772" y="1871362"/>
                      </a:cubicBezTo>
                      <a:cubicBezTo>
                        <a:pt x="2744772" y="1871362"/>
                        <a:pt x="2368300" y="1851063"/>
                        <a:pt x="2021678" y="1858662"/>
                      </a:cubicBezTo>
                      <a:cubicBezTo>
                        <a:pt x="1126553" y="1866796"/>
                        <a:pt x="304023" y="1879496"/>
                        <a:pt x="304023" y="1879496"/>
                      </a:cubicBezTo>
                      <a:cubicBezTo>
                        <a:pt x="132548" y="1879496"/>
                        <a:pt x="4213" y="1778427"/>
                        <a:pt x="8532" y="1575880"/>
                      </a:cubicBezTo>
                      <a:cubicBezTo>
                        <a:pt x="8532" y="1575880"/>
                        <a:pt x="9630" y="1077339"/>
                        <a:pt x="4815" y="932605"/>
                      </a:cubicBezTo>
                      <a:cubicBezTo>
                        <a:pt x="0" y="663668"/>
                        <a:pt x="25592" y="330596"/>
                        <a:pt x="25592" y="330596"/>
                      </a:cubicBezTo>
                      <a:cubicBezTo>
                        <a:pt x="27224" y="150571"/>
                        <a:pt x="143504" y="16918"/>
                        <a:pt x="278431" y="169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</p:sp>
          </p:grpSp>
          <p:grpSp>
            <p:nvGrpSpPr>
              <p:cNvPr id="68" name="Group 21">
                <a:extLst>
                  <a:ext uri="{FF2B5EF4-FFF2-40B4-BE49-F238E27FC236}">
                    <a16:creationId xmlns:a16="http://schemas.microsoft.com/office/drawing/2014/main" id="{3CE943DA-2D9C-4C2D-98BD-4181321A83B8}"/>
                  </a:ext>
                </a:extLst>
              </p:cNvPr>
              <p:cNvGrpSpPr/>
              <p:nvPr/>
            </p:nvGrpSpPr>
            <p:grpSpPr>
              <a:xfrm>
                <a:off x="114378" y="101418"/>
                <a:ext cx="3116132" cy="1953838"/>
                <a:chOff x="0" y="0"/>
                <a:chExt cx="3943350" cy="2472509"/>
              </a:xfrm>
            </p:grpSpPr>
            <p:sp>
              <p:nvSpPr>
                <p:cNvPr id="69" name="Freeform 22">
                  <a:extLst>
                    <a:ext uri="{FF2B5EF4-FFF2-40B4-BE49-F238E27FC236}">
                      <a16:creationId xmlns:a16="http://schemas.microsoft.com/office/drawing/2014/main" id="{AEC4088F-1598-406B-A886-BA82F9134EFE}"/>
                    </a:ext>
                  </a:extLst>
                </p:cNvPr>
                <p:cNvSpPr/>
                <p:nvPr/>
              </p:nvSpPr>
              <p:spPr>
                <a:xfrm>
                  <a:off x="0" y="-2540"/>
                  <a:ext cx="3945890" cy="2472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5890" h="2472509">
                      <a:moveTo>
                        <a:pt x="3440430" y="2450919"/>
                      </a:moveTo>
                      <a:cubicBezTo>
                        <a:pt x="3434080" y="2457269"/>
                        <a:pt x="3422650" y="2458539"/>
                        <a:pt x="3415030" y="2457269"/>
                      </a:cubicBezTo>
                      <a:cubicBezTo>
                        <a:pt x="3359150" y="2454729"/>
                        <a:pt x="3304540" y="2454729"/>
                        <a:pt x="3248660" y="2453459"/>
                      </a:cubicBezTo>
                      <a:cubicBezTo>
                        <a:pt x="3053080" y="2452189"/>
                        <a:pt x="2857500" y="2461079"/>
                        <a:pt x="2661920" y="2463619"/>
                      </a:cubicBezTo>
                      <a:cubicBezTo>
                        <a:pt x="2498090" y="2466159"/>
                        <a:pt x="2332990" y="2467429"/>
                        <a:pt x="2169160" y="2468699"/>
                      </a:cubicBezTo>
                      <a:cubicBezTo>
                        <a:pt x="1964690" y="2469969"/>
                        <a:pt x="1760220" y="2471239"/>
                        <a:pt x="1555750" y="2471239"/>
                      </a:cubicBezTo>
                      <a:cubicBezTo>
                        <a:pt x="1362710" y="2471239"/>
                        <a:pt x="1168400" y="2472509"/>
                        <a:pt x="975360" y="2472509"/>
                      </a:cubicBezTo>
                      <a:cubicBezTo>
                        <a:pt x="844550" y="2472509"/>
                        <a:pt x="712470" y="2472509"/>
                        <a:pt x="581660" y="2472509"/>
                      </a:cubicBezTo>
                      <a:cubicBezTo>
                        <a:pt x="449580" y="2472509"/>
                        <a:pt x="317500" y="2469969"/>
                        <a:pt x="194310" y="2414089"/>
                      </a:cubicBezTo>
                      <a:cubicBezTo>
                        <a:pt x="109220" y="2374719"/>
                        <a:pt x="33020" y="2308679"/>
                        <a:pt x="29210" y="2209619"/>
                      </a:cubicBezTo>
                      <a:cubicBezTo>
                        <a:pt x="27940" y="2170249"/>
                        <a:pt x="26670" y="2129609"/>
                        <a:pt x="25400" y="2090239"/>
                      </a:cubicBezTo>
                      <a:cubicBezTo>
                        <a:pt x="21590" y="1902279"/>
                        <a:pt x="15240" y="1713049"/>
                        <a:pt x="10160" y="1523819"/>
                      </a:cubicBezTo>
                      <a:cubicBezTo>
                        <a:pt x="5080" y="1358719"/>
                        <a:pt x="0" y="923940"/>
                        <a:pt x="0" y="626110"/>
                      </a:cubicBezTo>
                      <a:cubicBezTo>
                        <a:pt x="0" y="509270"/>
                        <a:pt x="3810" y="391160"/>
                        <a:pt x="15240" y="274320"/>
                      </a:cubicBezTo>
                      <a:cubicBezTo>
                        <a:pt x="19050" y="231140"/>
                        <a:pt x="12700" y="186690"/>
                        <a:pt x="27940" y="144780"/>
                      </a:cubicBezTo>
                      <a:cubicBezTo>
                        <a:pt x="50800" y="83820"/>
                        <a:pt x="115570" y="54610"/>
                        <a:pt x="175260" y="38100"/>
                      </a:cubicBezTo>
                      <a:cubicBezTo>
                        <a:pt x="278130" y="10160"/>
                        <a:pt x="389890" y="8890"/>
                        <a:pt x="495300" y="11430"/>
                      </a:cubicBezTo>
                      <a:cubicBezTo>
                        <a:pt x="678180" y="16510"/>
                        <a:pt x="3347720" y="0"/>
                        <a:pt x="3455670" y="5080"/>
                      </a:cubicBezTo>
                      <a:cubicBezTo>
                        <a:pt x="3580130" y="11430"/>
                        <a:pt x="3716020" y="31750"/>
                        <a:pt x="3821430" y="102870"/>
                      </a:cubicBezTo>
                      <a:cubicBezTo>
                        <a:pt x="3860800" y="129540"/>
                        <a:pt x="3895090" y="163830"/>
                        <a:pt x="3915410" y="207010"/>
                      </a:cubicBezTo>
                      <a:cubicBezTo>
                        <a:pt x="3931920" y="241300"/>
                        <a:pt x="3935730" y="276860"/>
                        <a:pt x="3935730" y="314960"/>
                      </a:cubicBezTo>
                      <a:cubicBezTo>
                        <a:pt x="3933190" y="515620"/>
                        <a:pt x="3945890" y="1606369"/>
                        <a:pt x="3939540" y="1749879"/>
                      </a:cubicBezTo>
                      <a:cubicBezTo>
                        <a:pt x="3933190" y="1869259"/>
                        <a:pt x="3923030" y="1988639"/>
                        <a:pt x="3907790" y="2106749"/>
                      </a:cubicBezTo>
                      <a:cubicBezTo>
                        <a:pt x="3903980" y="2137229"/>
                        <a:pt x="3902710" y="2168979"/>
                        <a:pt x="3893820" y="2198189"/>
                      </a:cubicBezTo>
                      <a:cubicBezTo>
                        <a:pt x="3877310" y="2251529"/>
                        <a:pt x="3841750" y="2297249"/>
                        <a:pt x="3799840" y="2332809"/>
                      </a:cubicBezTo>
                      <a:cubicBezTo>
                        <a:pt x="3695700" y="2420439"/>
                        <a:pt x="3552190" y="2457269"/>
                        <a:pt x="3418840" y="2458539"/>
                      </a:cubicBezTo>
                      <a:cubicBezTo>
                        <a:pt x="3394710" y="2458539"/>
                        <a:pt x="3422650" y="2442029"/>
                        <a:pt x="3434080" y="2442029"/>
                      </a:cubicBezTo>
                      <a:cubicBezTo>
                        <a:pt x="3562350" y="2442029"/>
                        <a:pt x="3702050" y="2405199"/>
                        <a:pt x="3793490" y="2309949"/>
                      </a:cubicBezTo>
                      <a:cubicBezTo>
                        <a:pt x="3831590" y="2269309"/>
                        <a:pt x="3859530" y="2218509"/>
                        <a:pt x="3865880" y="2162629"/>
                      </a:cubicBezTo>
                      <a:cubicBezTo>
                        <a:pt x="3868420" y="2137229"/>
                        <a:pt x="3870960" y="2113099"/>
                        <a:pt x="3873500" y="2087699"/>
                      </a:cubicBezTo>
                      <a:cubicBezTo>
                        <a:pt x="3942080" y="1527629"/>
                        <a:pt x="3898900" y="382270"/>
                        <a:pt x="3898900" y="320040"/>
                      </a:cubicBezTo>
                      <a:cubicBezTo>
                        <a:pt x="3898900" y="275590"/>
                        <a:pt x="3891280" y="233680"/>
                        <a:pt x="3868420" y="195580"/>
                      </a:cubicBezTo>
                      <a:cubicBezTo>
                        <a:pt x="3843020" y="153670"/>
                        <a:pt x="3802380" y="121920"/>
                        <a:pt x="3759200" y="97790"/>
                      </a:cubicBezTo>
                      <a:cubicBezTo>
                        <a:pt x="3616960" y="19050"/>
                        <a:pt x="3449320" y="19050"/>
                        <a:pt x="3290570" y="20320"/>
                      </a:cubicBezTo>
                      <a:cubicBezTo>
                        <a:pt x="3120390" y="21590"/>
                        <a:pt x="1653540" y="41910"/>
                        <a:pt x="1437640" y="41910"/>
                      </a:cubicBezTo>
                      <a:cubicBezTo>
                        <a:pt x="1176020" y="41910"/>
                        <a:pt x="915670" y="38100"/>
                        <a:pt x="654050" y="31750"/>
                      </a:cubicBezTo>
                      <a:cubicBezTo>
                        <a:pt x="593090" y="31750"/>
                        <a:pt x="533400" y="29210"/>
                        <a:pt x="472440" y="27940"/>
                      </a:cubicBezTo>
                      <a:cubicBezTo>
                        <a:pt x="372110" y="25400"/>
                        <a:pt x="261620" y="24130"/>
                        <a:pt x="165100" y="55880"/>
                      </a:cubicBezTo>
                      <a:cubicBezTo>
                        <a:pt x="111760" y="73660"/>
                        <a:pt x="69850" y="106680"/>
                        <a:pt x="57150" y="163830"/>
                      </a:cubicBezTo>
                      <a:cubicBezTo>
                        <a:pt x="48260" y="205740"/>
                        <a:pt x="52070" y="251460"/>
                        <a:pt x="48260" y="294640"/>
                      </a:cubicBezTo>
                      <a:cubicBezTo>
                        <a:pt x="33020" y="482600"/>
                        <a:pt x="35560" y="671830"/>
                        <a:pt x="40640" y="1145982"/>
                      </a:cubicBezTo>
                      <a:cubicBezTo>
                        <a:pt x="45720" y="1462859"/>
                        <a:pt x="52070" y="1664789"/>
                        <a:pt x="57150" y="1865449"/>
                      </a:cubicBezTo>
                      <a:cubicBezTo>
                        <a:pt x="60960" y="1978479"/>
                        <a:pt x="63500" y="2091509"/>
                        <a:pt x="67310" y="2204539"/>
                      </a:cubicBezTo>
                      <a:cubicBezTo>
                        <a:pt x="71120" y="2320109"/>
                        <a:pt x="176530" y="2387419"/>
                        <a:pt x="275590" y="2421709"/>
                      </a:cubicBezTo>
                      <a:cubicBezTo>
                        <a:pt x="356870" y="2449649"/>
                        <a:pt x="441960" y="2458539"/>
                        <a:pt x="527050" y="2458539"/>
                      </a:cubicBezTo>
                      <a:cubicBezTo>
                        <a:pt x="615950" y="2458539"/>
                        <a:pt x="703580" y="2458539"/>
                        <a:pt x="792480" y="2458539"/>
                      </a:cubicBezTo>
                      <a:cubicBezTo>
                        <a:pt x="962660" y="2458539"/>
                        <a:pt x="1131570" y="2458539"/>
                        <a:pt x="1301750" y="2457269"/>
                      </a:cubicBezTo>
                      <a:cubicBezTo>
                        <a:pt x="1504950" y="2457269"/>
                        <a:pt x="1708150" y="2455999"/>
                        <a:pt x="1910080" y="2454729"/>
                      </a:cubicBezTo>
                      <a:cubicBezTo>
                        <a:pt x="2096770" y="2453459"/>
                        <a:pt x="2283460" y="2452189"/>
                        <a:pt x="2468880" y="2450919"/>
                      </a:cubicBezTo>
                      <a:cubicBezTo>
                        <a:pt x="2589530" y="2449649"/>
                        <a:pt x="2710180" y="2448379"/>
                        <a:pt x="2830830" y="2444569"/>
                      </a:cubicBezTo>
                      <a:cubicBezTo>
                        <a:pt x="3032760" y="2436949"/>
                        <a:pt x="3235960" y="2433139"/>
                        <a:pt x="3437890" y="2440759"/>
                      </a:cubicBezTo>
                      <a:cubicBezTo>
                        <a:pt x="3446780" y="2442029"/>
                        <a:pt x="3445510" y="2445839"/>
                        <a:pt x="3440430" y="24509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</p:grpSp>
        </p:grpSp>
        <p:pic>
          <p:nvPicPr>
            <p:cNvPr id="87" name="Picture 39">
              <a:extLst>
                <a:ext uri="{FF2B5EF4-FFF2-40B4-BE49-F238E27FC236}">
                  <a16:creationId xmlns:a16="http://schemas.microsoft.com/office/drawing/2014/main" id="{18C621F1-B581-458B-A743-29343415E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5295388" y="4632004"/>
              <a:ext cx="1278259" cy="1150433"/>
            </a:xfrm>
            <a:prstGeom prst="rect">
              <a:avLst/>
            </a:prstGeom>
          </p:spPr>
        </p:pic>
        <p:sp>
          <p:nvSpPr>
            <p:cNvPr id="91" name="TextBox 44">
              <a:extLst>
                <a:ext uri="{FF2B5EF4-FFF2-40B4-BE49-F238E27FC236}">
                  <a16:creationId xmlns:a16="http://schemas.microsoft.com/office/drawing/2014/main" id="{68AF49C1-2B39-45C4-8D62-13BBB7535393}"/>
                </a:ext>
              </a:extLst>
            </p:cNvPr>
            <p:cNvSpPr txBox="1"/>
            <p:nvPr/>
          </p:nvSpPr>
          <p:spPr>
            <a:xfrm>
              <a:off x="4785646" y="6171455"/>
              <a:ext cx="2297742" cy="199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609"/>
                </a:lnSpc>
                <a:spcBef>
                  <a:spcPct val="0"/>
                </a:spcBef>
              </a:pPr>
              <a:r>
                <a:rPr lang="en-US" sz="1149" spc="22" dirty="0">
                  <a:solidFill>
                    <a:srgbClr val="FDF0D5"/>
                  </a:solidFill>
                  <a:latin typeface="Poppins Medium"/>
                </a:rPr>
                <a:t>Detalhamento do problema</a:t>
              </a:r>
            </a:p>
          </p:txBody>
        </p:sp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A2A3DEB0-087D-4EA6-A235-4FB4B3031789}"/>
              </a:ext>
            </a:extLst>
          </p:cNvPr>
          <p:cNvGrpSpPr/>
          <p:nvPr/>
        </p:nvGrpSpPr>
        <p:grpSpPr>
          <a:xfrm>
            <a:off x="4719790" y="1898451"/>
            <a:ext cx="2422883" cy="1896314"/>
            <a:chOff x="4723075" y="1898451"/>
            <a:chExt cx="2422883" cy="1896314"/>
          </a:xfrm>
        </p:grpSpPr>
        <p:grpSp>
          <p:nvGrpSpPr>
            <p:cNvPr id="61" name="Group 13">
              <a:extLst>
                <a:ext uri="{FF2B5EF4-FFF2-40B4-BE49-F238E27FC236}">
                  <a16:creationId xmlns:a16="http://schemas.microsoft.com/office/drawing/2014/main" id="{F793AD03-1709-4DFB-991D-55C9887785AE}"/>
                </a:ext>
              </a:extLst>
            </p:cNvPr>
            <p:cNvGrpSpPr/>
            <p:nvPr/>
          </p:nvGrpSpPr>
          <p:grpSpPr>
            <a:xfrm>
              <a:off x="4723075" y="1898451"/>
              <a:ext cx="2422883" cy="1541442"/>
              <a:chOff x="0" y="0"/>
              <a:chExt cx="3230511" cy="2055256"/>
            </a:xfrm>
          </p:grpSpPr>
          <p:grpSp>
            <p:nvGrpSpPr>
              <p:cNvPr id="62" name="Group 14">
                <a:extLst>
                  <a:ext uri="{FF2B5EF4-FFF2-40B4-BE49-F238E27FC236}">
                    <a16:creationId xmlns:a16="http://schemas.microsoft.com/office/drawing/2014/main" id="{E3E33D4A-F72E-47C8-A1BF-EF557FEF0648}"/>
                  </a:ext>
                </a:extLst>
              </p:cNvPr>
              <p:cNvGrpSpPr/>
              <p:nvPr/>
            </p:nvGrpSpPr>
            <p:grpSpPr>
              <a:xfrm>
                <a:off x="0" y="0"/>
                <a:ext cx="3116132" cy="1953838"/>
                <a:chOff x="0" y="0"/>
                <a:chExt cx="2997567" cy="1879496"/>
              </a:xfrm>
            </p:grpSpPr>
            <p:sp>
              <p:nvSpPr>
                <p:cNvPr id="65" name="Freeform 15">
                  <a:extLst>
                    <a:ext uri="{FF2B5EF4-FFF2-40B4-BE49-F238E27FC236}">
                      <a16:creationId xmlns:a16="http://schemas.microsoft.com/office/drawing/2014/main" id="{757AAA25-C58A-40D0-BDC2-ED1EB4EA9543}"/>
                    </a:ext>
                  </a:extLst>
                </p:cNvPr>
                <p:cNvSpPr/>
                <p:nvPr/>
              </p:nvSpPr>
              <p:spPr>
                <a:xfrm>
                  <a:off x="-4213" y="0"/>
                  <a:ext cx="3001779" cy="1879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779" h="1879496">
                      <a:moveTo>
                        <a:pt x="278431" y="16918"/>
                      </a:moveTo>
                      <a:cubicBezTo>
                        <a:pt x="278431" y="16918"/>
                        <a:pt x="604014" y="12258"/>
                        <a:pt x="923541" y="12454"/>
                      </a:cubicBezTo>
                      <a:cubicBezTo>
                        <a:pt x="1983711" y="12671"/>
                        <a:pt x="2727711" y="0"/>
                        <a:pt x="2727711" y="0"/>
                      </a:cubicBezTo>
                      <a:cubicBezTo>
                        <a:pt x="2795175" y="0"/>
                        <a:pt x="2871112" y="0"/>
                        <a:pt x="2949885" y="85073"/>
                      </a:cubicBezTo>
                      <a:cubicBezTo>
                        <a:pt x="2992863" y="131488"/>
                        <a:pt x="2993931" y="240224"/>
                        <a:pt x="2994336" y="320281"/>
                      </a:cubicBezTo>
                      <a:cubicBezTo>
                        <a:pt x="2994336" y="320281"/>
                        <a:pt x="2992632" y="932605"/>
                        <a:pt x="2992632" y="1116912"/>
                      </a:cubicBezTo>
                      <a:cubicBezTo>
                        <a:pt x="2992632" y="1331071"/>
                        <a:pt x="3001780" y="1630250"/>
                        <a:pt x="3001780" y="1630250"/>
                      </a:cubicBezTo>
                      <a:cubicBezTo>
                        <a:pt x="3001780" y="1758918"/>
                        <a:pt x="2997611" y="1879496"/>
                        <a:pt x="2744772" y="1871362"/>
                      </a:cubicBezTo>
                      <a:cubicBezTo>
                        <a:pt x="2744772" y="1871362"/>
                        <a:pt x="2368300" y="1851063"/>
                        <a:pt x="2021678" y="1858662"/>
                      </a:cubicBezTo>
                      <a:cubicBezTo>
                        <a:pt x="1126553" y="1866796"/>
                        <a:pt x="304023" y="1879496"/>
                        <a:pt x="304023" y="1879496"/>
                      </a:cubicBezTo>
                      <a:cubicBezTo>
                        <a:pt x="132548" y="1879496"/>
                        <a:pt x="4213" y="1778427"/>
                        <a:pt x="8532" y="1575880"/>
                      </a:cubicBezTo>
                      <a:cubicBezTo>
                        <a:pt x="8532" y="1575880"/>
                        <a:pt x="9630" y="1077339"/>
                        <a:pt x="4815" y="932605"/>
                      </a:cubicBezTo>
                      <a:cubicBezTo>
                        <a:pt x="0" y="663668"/>
                        <a:pt x="25592" y="330596"/>
                        <a:pt x="25592" y="330596"/>
                      </a:cubicBezTo>
                      <a:cubicBezTo>
                        <a:pt x="27224" y="150571"/>
                        <a:pt x="143504" y="16918"/>
                        <a:pt x="278431" y="169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</p:sp>
          </p:grpSp>
          <p:grpSp>
            <p:nvGrpSpPr>
              <p:cNvPr id="63" name="Group 16">
                <a:extLst>
                  <a:ext uri="{FF2B5EF4-FFF2-40B4-BE49-F238E27FC236}">
                    <a16:creationId xmlns:a16="http://schemas.microsoft.com/office/drawing/2014/main" id="{BDE94EFB-5C4C-49C4-91EC-1322DE8E05F5}"/>
                  </a:ext>
                </a:extLst>
              </p:cNvPr>
              <p:cNvGrpSpPr/>
              <p:nvPr/>
            </p:nvGrpSpPr>
            <p:grpSpPr>
              <a:xfrm>
                <a:off x="114378" y="101418"/>
                <a:ext cx="3116132" cy="1953838"/>
                <a:chOff x="0" y="0"/>
                <a:chExt cx="3943350" cy="2472509"/>
              </a:xfrm>
            </p:grpSpPr>
            <p:sp>
              <p:nvSpPr>
                <p:cNvPr id="64" name="Freeform 17">
                  <a:extLst>
                    <a:ext uri="{FF2B5EF4-FFF2-40B4-BE49-F238E27FC236}">
                      <a16:creationId xmlns:a16="http://schemas.microsoft.com/office/drawing/2014/main" id="{C8CEB02C-70F1-4E00-AF61-44DD8E884225}"/>
                    </a:ext>
                  </a:extLst>
                </p:cNvPr>
                <p:cNvSpPr/>
                <p:nvPr/>
              </p:nvSpPr>
              <p:spPr>
                <a:xfrm>
                  <a:off x="0" y="-2540"/>
                  <a:ext cx="3945890" cy="2472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5890" h="2472509">
                      <a:moveTo>
                        <a:pt x="3440430" y="2450919"/>
                      </a:moveTo>
                      <a:cubicBezTo>
                        <a:pt x="3434080" y="2457269"/>
                        <a:pt x="3422650" y="2458539"/>
                        <a:pt x="3415030" y="2457269"/>
                      </a:cubicBezTo>
                      <a:cubicBezTo>
                        <a:pt x="3359150" y="2454729"/>
                        <a:pt x="3304540" y="2454729"/>
                        <a:pt x="3248660" y="2453459"/>
                      </a:cubicBezTo>
                      <a:cubicBezTo>
                        <a:pt x="3053080" y="2452189"/>
                        <a:pt x="2857500" y="2461079"/>
                        <a:pt x="2661920" y="2463619"/>
                      </a:cubicBezTo>
                      <a:cubicBezTo>
                        <a:pt x="2498090" y="2466159"/>
                        <a:pt x="2332990" y="2467429"/>
                        <a:pt x="2169160" y="2468699"/>
                      </a:cubicBezTo>
                      <a:cubicBezTo>
                        <a:pt x="1964690" y="2469969"/>
                        <a:pt x="1760220" y="2471239"/>
                        <a:pt x="1555750" y="2471239"/>
                      </a:cubicBezTo>
                      <a:cubicBezTo>
                        <a:pt x="1362710" y="2471239"/>
                        <a:pt x="1168400" y="2472509"/>
                        <a:pt x="975360" y="2472509"/>
                      </a:cubicBezTo>
                      <a:cubicBezTo>
                        <a:pt x="844550" y="2472509"/>
                        <a:pt x="712470" y="2472509"/>
                        <a:pt x="581660" y="2472509"/>
                      </a:cubicBezTo>
                      <a:cubicBezTo>
                        <a:pt x="449580" y="2472509"/>
                        <a:pt x="317500" y="2469969"/>
                        <a:pt x="194310" y="2414089"/>
                      </a:cubicBezTo>
                      <a:cubicBezTo>
                        <a:pt x="109220" y="2374719"/>
                        <a:pt x="33020" y="2308679"/>
                        <a:pt x="29210" y="2209619"/>
                      </a:cubicBezTo>
                      <a:cubicBezTo>
                        <a:pt x="27940" y="2170249"/>
                        <a:pt x="26670" y="2129609"/>
                        <a:pt x="25400" y="2090239"/>
                      </a:cubicBezTo>
                      <a:cubicBezTo>
                        <a:pt x="21590" y="1902279"/>
                        <a:pt x="15240" y="1713049"/>
                        <a:pt x="10160" y="1523819"/>
                      </a:cubicBezTo>
                      <a:cubicBezTo>
                        <a:pt x="5080" y="1358719"/>
                        <a:pt x="0" y="923940"/>
                        <a:pt x="0" y="626110"/>
                      </a:cubicBezTo>
                      <a:cubicBezTo>
                        <a:pt x="0" y="509270"/>
                        <a:pt x="3810" y="391160"/>
                        <a:pt x="15240" y="274320"/>
                      </a:cubicBezTo>
                      <a:cubicBezTo>
                        <a:pt x="19050" y="231140"/>
                        <a:pt x="12700" y="186690"/>
                        <a:pt x="27940" y="144780"/>
                      </a:cubicBezTo>
                      <a:cubicBezTo>
                        <a:pt x="50800" y="83820"/>
                        <a:pt x="115570" y="54610"/>
                        <a:pt x="175260" y="38100"/>
                      </a:cubicBezTo>
                      <a:cubicBezTo>
                        <a:pt x="278130" y="10160"/>
                        <a:pt x="389890" y="8890"/>
                        <a:pt x="495300" y="11430"/>
                      </a:cubicBezTo>
                      <a:cubicBezTo>
                        <a:pt x="678180" y="16510"/>
                        <a:pt x="3347720" y="0"/>
                        <a:pt x="3455670" y="5080"/>
                      </a:cubicBezTo>
                      <a:cubicBezTo>
                        <a:pt x="3580130" y="11430"/>
                        <a:pt x="3716020" y="31750"/>
                        <a:pt x="3821430" y="102870"/>
                      </a:cubicBezTo>
                      <a:cubicBezTo>
                        <a:pt x="3860800" y="129540"/>
                        <a:pt x="3895090" y="163830"/>
                        <a:pt x="3915410" y="207010"/>
                      </a:cubicBezTo>
                      <a:cubicBezTo>
                        <a:pt x="3931920" y="241300"/>
                        <a:pt x="3935730" y="276860"/>
                        <a:pt x="3935730" y="314960"/>
                      </a:cubicBezTo>
                      <a:cubicBezTo>
                        <a:pt x="3933190" y="515620"/>
                        <a:pt x="3945890" y="1606369"/>
                        <a:pt x="3939540" y="1749879"/>
                      </a:cubicBezTo>
                      <a:cubicBezTo>
                        <a:pt x="3933190" y="1869259"/>
                        <a:pt x="3923030" y="1988639"/>
                        <a:pt x="3907790" y="2106749"/>
                      </a:cubicBezTo>
                      <a:cubicBezTo>
                        <a:pt x="3903980" y="2137229"/>
                        <a:pt x="3902710" y="2168979"/>
                        <a:pt x="3893820" y="2198189"/>
                      </a:cubicBezTo>
                      <a:cubicBezTo>
                        <a:pt x="3877310" y="2251529"/>
                        <a:pt x="3841750" y="2297249"/>
                        <a:pt x="3799840" y="2332809"/>
                      </a:cubicBezTo>
                      <a:cubicBezTo>
                        <a:pt x="3695700" y="2420439"/>
                        <a:pt x="3552190" y="2457269"/>
                        <a:pt x="3418840" y="2458539"/>
                      </a:cubicBezTo>
                      <a:cubicBezTo>
                        <a:pt x="3394710" y="2458539"/>
                        <a:pt x="3422650" y="2442029"/>
                        <a:pt x="3434080" y="2442029"/>
                      </a:cubicBezTo>
                      <a:cubicBezTo>
                        <a:pt x="3562350" y="2442029"/>
                        <a:pt x="3702050" y="2405199"/>
                        <a:pt x="3793490" y="2309949"/>
                      </a:cubicBezTo>
                      <a:cubicBezTo>
                        <a:pt x="3831590" y="2269309"/>
                        <a:pt x="3859530" y="2218509"/>
                        <a:pt x="3865880" y="2162629"/>
                      </a:cubicBezTo>
                      <a:cubicBezTo>
                        <a:pt x="3868420" y="2137229"/>
                        <a:pt x="3870960" y="2113099"/>
                        <a:pt x="3873500" y="2087699"/>
                      </a:cubicBezTo>
                      <a:cubicBezTo>
                        <a:pt x="3942080" y="1527629"/>
                        <a:pt x="3898900" y="382270"/>
                        <a:pt x="3898900" y="320040"/>
                      </a:cubicBezTo>
                      <a:cubicBezTo>
                        <a:pt x="3898900" y="275590"/>
                        <a:pt x="3891280" y="233680"/>
                        <a:pt x="3868420" y="195580"/>
                      </a:cubicBezTo>
                      <a:cubicBezTo>
                        <a:pt x="3843020" y="153670"/>
                        <a:pt x="3802380" y="121920"/>
                        <a:pt x="3759200" y="97790"/>
                      </a:cubicBezTo>
                      <a:cubicBezTo>
                        <a:pt x="3616960" y="19050"/>
                        <a:pt x="3449320" y="19050"/>
                        <a:pt x="3290570" y="20320"/>
                      </a:cubicBezTo>
                      <a:cubicBezTo>
                        <a:pt x="3120390" y="21590"/>
                        <a:pt x="1653540" y="41910"/>
                        <a:pt x="1437640" y="41910"/>
                      </a:cubicBezTo>
                      <a:cubicBezTo>
                        <a:pt x="1176020" y="41910"/>
                        <a:pt x="915670" y="38100"/>
                        <a:pt x="654050" y="31750"/>
                      </a:cubicBezTo>
                      <a:cubicBezTo>
                        <a:pt x="593090" y="31750"/>
                        <a:pt x="533400" y="29210"/>
                        <a:pt x="472440" y="27940"/>
                      </a:cubicBezTo>
                      <a:cubicBezTo>
                        <a:pt x="372110" y="25400"/>
                        <a:pt x="261620" y="24130"/>
                        <a:pt x="165100" y="55880"/>
                      </a:cubicBezTo>
                      <a:cubicBezTo>
                        <a:pt x="111760" y="73660"/>
                        <a:pt x="69850" y="106680"/>
                        <a:pt x="57150" y="163830"/>
                      </a:cubicBezTo>
                      <a:cubicBezTo>
                        <a:pt x="48260" y="205740"/>
                        <a:pt x="52070" y="251460"/>
                        <a:pt x="48260" y="294640"/>
                      </a:cubicBezTo>
                      <a:cubicBezTo>
                        <a:pt x="33020" y="482600"/>
                        <a:pt x="35560" y="671830"/>
                        <a:pt x="40640" y="1145982"/>
                      </a:cubicBezTo>
                      <a:cubicBezTo>
                        <a:pt x="45720" y="1462859"/>
                        <a:pt x="52070" y="1664789"/>
                        <a:pt x="57150" y="1865449"/>
                      </a:cubicBezTo>
                      <a:cubicBezTo>
                        <a:pt x="60960" y="1978479"/>
                        <a:pt x="63500" y="2091509"/>
                        <a:pt x="67310" y="2204539"/>
                      </a:cubicBezTo>
                      <a:cubicBezTo>
                        <a:pt x="71120" y="2320109"/>
                        <a:pt x="176530" y="2387419"/>
                        <a:pt x="275590" y="2421709"/>
                      </a:cubicBezTo>
                      <a:cubicBezTo>
                        <a:pt x="356870" y="2449649"/>
                        <a:pt x="441960" y="2458539"/>
                        <a:pt x="527050" y="2458539"/>
                      </a:cubicBezTo>
                      <a:cubicBezTo>
                        <a:pt x="615950" y="2458539"/>
                        <a:pt x="703580" y="2458539"/>
                        <a:pt x="792480" y="2458539"/>
                      </a:cubicBezTo>
                      <a:cubicBezTo>
                        <a:pt x="962660" y="2458539"/>
                        <a:pt x="1131570" y="2458539"/>
                        <a:pt x="1301750" y="2457269"/>
                      </a:cubicBezTo>
                      <a:cubicBezTo>
                        <a:pt x="1504950" y="2457269"/>
                        <a:pt x="1708150" y="2455999"/>
                        <a:pt x="1910080" y="2454729"/>
                      </a:cubicBezTo>
                      <a:cubicBezTo>
                        <a:pt x="2096770" y="2453459"/>
                        <a:pt x="2283460" y="2452189"/>
                        <a:pt x="2468880" y="2450919"/>
                      </a:cubicBezTo>
                      <a:cubicBezTo>
                        <a:pt x="2589530" y="2449649"/>
                        <a:pt x="2710180" y="2448379"/>
                        <a:pt x="2830830" y="2444569"/>
                      </a:cubicBezTo>
                      <a:cubicBezTo>
                        <a:pt x="3032760" y="2436949"/>
                        <a:pt x="3235960" y="2433139"/>
                        <a:pt x="3437890" y="2440759"/>
                      </a:cubicBezTo>
                      <a:cubicBezTo>
                        <a:pt x="3446780" y="2442029"/>
                        <a:pt x="3445510" y="2445839"/>
                        <a:pt x="3440430" y="24509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</p:grpSp>
        </p:grpSp>
        <p:pic>
          <p:nvPicPr>
            <p:cNvPr id="82" name="Picture 34">
              <a:extLst>
                <a:ext uri="{FF2B5EF4-FFF2-40B4-BE49-F238E27FC236}">
                  <a16:creationId xmlns:a16="http://schemas.microsoft.com/office/drawing/2014/main" id="{06A90682-CBBC-4088-BBB0-03D49BE45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4907567" y="2105432"/>
              <a:ext cx="2107243" cy="1176136"/>
            </a:xfrm>
            <a:prstGeom prst="rect">
              <a:avLst/>
            </a:prstGeom>
          </p:spPr>
        </p:pic>
        <p:sp>
          <p:nvSpPr>
            <p:cNvPr id="92" name="TextBox 45">
              <a:extLst>
                <a:ext uri="{FF2B5EF4-FFF2-40B4-BE49-F238E27FC236}">
                  <a16:creationId xmlns:a16="http://schemas.microsoft.com/office/drawing/2014/main" id="{A4D24C8C-6778-4025-B825-408D23639CFE}"/>
                </a:ext>
              </a:extLst>
            </p:cNvPr>
            <p:cNvSpPr txBox="1"/>
            <p:nvPr/>
          </p:nvSpPr>
          <p:spPr>
            <a:xfrm>
              <a:off x="5171188" y="3595375"/>
              <a:ext cx="1526659" cy="199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609"/>
                </a:lnSpc>
                <a:spcBef>
                  <a:spcPct val="0"/>
                </a:spcBef>
              </a:pPr>
              <a:r>
                <a:rPr lang="en-US" sz="1149" spc="22" dirty="0">
                  <a:solidFill>
                    <a:srgbClr val="FDF0D5"/>
                  </a:solidFill>
                  <a:latin typeface="Poppins Medium"/>
                </a:rPr>
                <a:t>Usuário insatisfeito</a:t>
              </a:r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5D9AD5CE-02F5-4007-AAEF-CA70FF0A36EE}"/>
              </a:ext>
            </a:extLst>
          </p:cNvPr>
          <p:cNvGrpSpPr/>
          <p:nvPr/>
        </p:nvGrpSpPr>
        <p:grpSpPr>
          <a:xfrm>
            <a:off x="7471634" y="1898451"/>
            <a:ext cx="2422883" cy="1896314"/>
            <a:chOff x="7471634" y="1898451"/>
            <a:chExt cx="2422883" cy="1896314"/>
          </a:xfrm>
        </p:grpSpPr>
        <p:grpSp>
          <p:nvGrpSpPr>
            <p:cNvPr id="71" name="Group 23">
              <a:extLst>
                <a:ext uri="{FF2B5EF4-FFF2-40B4-BE49-F238E27FC236}">
                  <a16:creationId xmlns:a16="http://schemas.microsoft.com/office/drawing/2014/main" id="{52B96688-28C8-4F6D-BB2B-8EC999D8A295}"/>
                </a:ext>
              </a:extLst>
            </p:cNvPr>
            <p:cNvGrpSpPr/>
            <p:nvPr/>
          </p:nvGrpSpPr>
          <p:grpSpPr>
            <a:xfrm>
              <a:off x="7471634" y="1898451"/>
              <a:ext cx="2422883" cy="1541442"/>
              <a:chOff x="0" y="0"/>
              <a:chExt cx="3230511" cy="2055256"/>
            </a:xfrm>
          </p:grpSpPr>
          <p:grpSp>
            <p:nvGrpSpPr>
              <p:cNvPr id="72" name="Group 24">
                <a:extLst>
                  <a:ext uri="{FF2B5EF4-FFF2-40B4-BE49-F238E27FC236}">
                    <a16:creationId xmlns:a16="http://schemas.microsoft.com/office/drawing/2014/main" id="{EBABD527-B709-4270-BFBC-7F0BC2200F77}"/>
                  </a:ext>
                </a:extLst>
              </p:cNvPr>
              <p:cNvGrpSpPr/>
              <p:nvPr/>
            </p:nvGrpSpPr>
            <p:grpSpPr>
              <a:xfrm>
                <a:off x="0" y="0"/>
                <a:ext cx="3116132" cy="1953838"/>
                <a:chOff x="0" y="0"/>
                <a:chExt cx="2997567" cy="1879496"/>
              </a:xfrm>
            </p:grpSpPr>
            <p:sp>
              <p:nvSpPr>
                <p:cNvPr id="75" name="Freeform 25">
                  <a:extLst>
                    <a:ext uri="{FF2B5EF4-FFF2-40B4-BE49-F238E27FC236}">
                      <a16:creationId xmlns:a16="http://schemas.microsoft.com/office/drawing/2014/main" id="{08D0659A-1C30-4E04-8F99-1AD36DEF406D}"/>
                    </a:ext>
                  </a:extLst>
                </p:cNvPr>
                <p:cNvSpPr/>
                <p:nvPr/>
              </p:nvSpPr>
              <p:spPr>
                <a:xfrm>
                  <a:off x="-4213" y="0"/>
                  <a:ext cx="3001779" cy="1879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779" h="1879496">
                      <a:moveTo>
                        <a:pt x="278431" y="16918"/>
                      </a:moveTo>
                      <a:cubicBezTo>
                        <a:pt x="278431" y="16918"/>
                        <a:pt x="604014" y="12258"/>
                        <a:pt x="923541" y="12454"/>
                      </a:cubicBezTo>
                      <a:cubicBezTo>
                        <a:pt x="1983711" y="12671"/>
                        <a:pt x="2727711" y="0"/>
                        <a:pt x="2727711" y="0"/>
                      </a:cubicBezTo>
                      <a:cubicBezTo>
                        <a:pt x="2795175" y="0"/>
                        <a:pt x="2871112" y="0"/>
                        <a:pt x="2949885" y="85073"/>
                      </a:cubicBezTo>
                      <a:cubicBezTo>
                        <a:pt x="2992863" y="131488"/>
                        <a:pt x="2993931" y="240224"/>
                        <a:pt x="2994336" y="320281"/>
                      </a:cubicBezTo>
                      <a:cubicBezTo>
                        <a:pt x="2994336" y="320281"/>
                        <a:pt x="2992632" y="932605"/>
                        <a:pt x="2992632" y="1116912"/>
                      </a:cubicBezTo>
                      <a:cubicBezTo>
                        <a:pt x="2992632" y="1331071"/>
                        <a:pt x="3001780" y="1630250"/>
                        <a:pt x="3001780" y="1630250"/>
                      </a:cubicBezTo>
                      <a:cubicBezTo>
                        <a:pt x="3001780" y="1758918"/>
                        <a:pt x="2997611" y="1879496"/>
                        <a:pt x="2744772" y="1871362"/>
                      </a:cubicBezTo>
                      <a:cubicBezTo>
                        <a:pt x="2744772" y="1871362"/>
                        <a:pt x="2368300" y="1851063"/>
                        <a:pt x="2021678" y="1858662"/>
                      </a:cubicBezTo>
                      <a:cubicBezTo>
                        <a:pt x="1126553" y="1866796"/>
                        <a:pt x="304023" y="1879496"/>
                        <a:pt x="304023" y="1879496"/>
                      </a:cubicBezTo>
                      <a:cubicBezTo>
                        <a:pt x="132548" y="1879496"/>
                        <a:pt x="4213" y="1778427"/>
                        <a:pt x="8532" y="1575880"/>
                      </a:cubicBezTo>
                      <a:cubicBezTo>
                        <a:pt x="8532" y="1575880"/>
                        <a:pt x="9630" y="1077339"/>
                        <a:pt x="4815" y="932605"/>
                      </a:cubicBezTo>
                      <a:cubicBezTo>
                        <a:pt x="0" y="663668"/>
                        <a:pt x="25592" y="330596"/>
                        <a:pt x="25592" y="330596"/>
                      </a:cubicBezTo>
                      <a:cubicBezTo>
                        <a:pt x="27224" y="150571"/>
                        <a:pt x="143504" y="16918"/>
                        <a:pt x="278431" y="169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</p:sp>
          </p:grpSp>
          <p:grpSp>
            <p:nvGrpSpPr>
              <p:cNvPr id="73" name="Group 26">
                <a:extLst>
                  <a:ext uri="{FF2B5EF4-FFF2-40B4-BE49-F238E27FC236}">
                    <a16:creationId xmlns:a16="http://schemas.microsoft.com/office/drawing/2014/main" id="{C4184889-A475-4B00-B606-753571B65142}"/>
                  </a:ext>
                </a:extLst>
              </p:cNvPr>
              <p:cNvGrpSpPr/>
              <p:nvPr/>
            </p:nvGrpSpPr>
            <p:grpSpPr>
              <a:xfrm>
                <a:off x="114378" y="101418"/>
                <a:ext cx="3116132" cy="1953838"/>
                <a:chOff x="0" y="0"/>
                <a:chExt cx="3943350" cy="2472509"/>
              </a:xfrm>
            </p:grpSpPr>
            <p:sp>
              <p:nvSpPr>
                <p:cNvPr id="74" name="Freeform 27">
                  <a:extLst>
                    <a:ext uri="{FF2B5EF4-FFF2-40B4-BE49-F238E27FC236}">
                      <a16:creationId xmlns:a16="http://schemas.microsoft.com/office/drawing/2014/main" id="{48D4E849-054B-4BCA-A148-A50F3006EDBE}"/>
                    </a:ext>
                  </a:extLst>
                </p:cNvPr>
                <p:cNvSpPr/>
                <p:nvPr/>
              </p:nvSpPr>
              <p:spPr>
                <a:xfrm>
                  <a:off x="0" y="-2540"/>
                  <a:ext cx="3945890" cy="2472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5890" h="2472509">
                      <a:moveTo>
                        <a:pt x="3440430" y="2450919"/>
                      </a:moveTo>
                      <a:cubicBezTo>
                        <a:pt x="3434080" y="2457269"/>
                        <a:pt x="3422650" y="2458539"/>
                        <a:pt x="3415030" y="2457269"/>
                      </a:cubicBezTo>
                      <a:cubicBezTo>
                        <a:pt x="3359150" y="2454729"/>
                        <a:pt x="3304540" y="2454729"/>
                        <a:pt x="3248660" y="2453459"/>
                      </a:cubicBezTo>
                      <a:cubicBezTo>
                        <a:pt x="3053080" y="2452189"/>
                        <a:pt x="2857500" y="2461079"/>
                        <a:pt x="2661920" y="2463619"/>
                      </a:cubicBezTo>
                      <a:cubicBezTo>
                        <a:pt x="2498090" y="2466159"/>
                        <a:pt x="2332990" y="2467429"/>
                        <a:pt x="2169160" y="2468699"/>
                      </a:cubicBezTo>
                      <a:cubicBezTo>
                        <a:pt x="1964690" y="2469969"/>
                        <a:pt x="1760220" y="2471239"/>
                        <a:pt x="1555750" y="2471239"/>
                      </a:cubicBezTo>
                      <a:cubicBezTo>
                        <a:pt x="1362710" y="2471239"/>
                        <a:pt x="1168400" y="2472509"/>
                        <a:pt x="975360" y="2472509"/>
                      </a:cubicBezTo>
                      <a:cubicBezTo>
                        <a:pt x="844550" y="2472509"/>
                        <a:pt x="712470" y="2472509"/>
                        <a:pt x="581660" y="2472509"/>
                      </a:cubicBezTo>
                      <a:cubicBezTo>
                        <a:pt x="449580" y="2472509"/>
                        <a:pt x="317500" y="2469969"/>
                        <a:pt x="194310" y="2414089"/>
                      </a:cubicBezTo>
                      <a:cubicBezTo>
                        <a:pt x="109220" y="2374719"/>
                        <a:pt x="33020" y="2308679"/>
                        <a:pt x="29210" y="2209619"/>
                      </a:cubicBezTo>
                      <a:cubicBezTo>
                        <a:pt x="27940" y="2170249"/>
                        <a:pt x="26670" y="2129609"/>
                        <a:pt x="25400" y="2090239"/>
                      </a:cubicBezTo>
                      <a:cubicBezTo>
                        <a:pt x="21590" y="1902279"/>
                        <a:pt x="15240" y="1713049"/>
                        <a:pt x="10160" y="1523819"/>
                      </a:cubicBezTo>
                      <a:cubicBezTo>
                        <a:pt x="5080" y="1358719"/>
                        <a:pt x="0" y="923940"/>
                        <a:pt x="0" y="626110"/>
                      </a:cubicBezTo>
                      <a:cubicBezTo>
                        <a:pt x="0" y="509270"/>
                        <a:pt x="3810" y="391160"/>
                        <a:pt x="15240" y="274320"/>
                      </a:cubicBezTo>
                      <a:cubicBezTo>
                        <a:pt x="19050" y="231140"/>
                        <a:pt x="12700" y="186690"/>
                        <a:pt x="27940" y="144780"/>
                      </a:cubicBezTo>
                      <a:cubicBezTo>
                        <a:pt x="50800" y="83820"/>
                        <a:pt x="115570" y="54610"/>
                        <a:pt x="175260" y="38100"/>
                      </a:cubicBezTo>
                      <a:cubicBezTo>
                        <a:pt x="278130" y="10160"/>
                        <a:pt x="389890" y="8890"/>
                        <a:pt x="495300" y="11430"/>
                      </a:cubicBezTo>
                      <a:cubicBezTo>
                        <a:pt x="678180" y="16510"/>
                        <a:pt x="3347720" y="0"/>
                        <a:pt x="3455670" y="5080"/>
                      </a:cubicBezTo>
                      <a:cubicBezTo>
                        <a:pt x="3580130" y="11430"/>
                        <a:pt x="3716020" y="31750"/>
                        <a:pt x="3821430" y="102870"/>
                      </a:cubicBezTo>
                      <a:cubicBezTo>
                        <a:pt x="3860800" y="129540"/>
                        <a:pt x="3895090" y="163830"/>
                        <a:pt x="3915410" y="207010"/>
                      </a:cubicBezTo>
                      <a:cubicBezTo>
                        <a:pt x="3931920" y="241300"/>
                        <a:pt x="3935730" y="276860"/>
                        <a:pt x="3935730" y="314960"/>
                      </a:cubicBezTo>
                      <a:cubicBezTo>
                        <a:pt x="3933190" y="515620"/>
                        <a:pt x="3945890" y="1606369"/>
                        <a:pt x="3939540" y="1749879"/>
                      </a:cubicBezTo>
                      <a:cubicBezTo>
                        <a:pt x="3933190" y="1869259"/>
                        <a:pt x="3923030" y="1988639"/>
                        <a:pt x="3907790" y="2106749"/>
                      </a:cubicBezTo>
                      <a:cubicBezTo>
                        <a:pt x="3903980" y="2137229"/>
                        <a:pt x="3902710" y="2168979"/>
                        <a:pt x="3893820" y="2198189"/>
                      </a:cubicBezTo>
                      <a:cubicBezTo>
                        <a:pt x="3877310" y="2251529"/>
                        <a:pt x="3841750" y="2297249"/>
                        <a:pt x="3799840" y="2332809"/>
                      </a:cubicBezTo>
                      <a:cubicBezTo>
                        <a:pt x="3695700" y="2420439"/>
                        <a:pt x="3552190" y="2457269"/>
                        <a:pt x="3418840" y="2458539"/>
                      </a:cubicBezTo>
                      <a:cubicBezTo>
                        <a:pt x="3394710" y="2458539"/>
                        <a:pt x="3422650" y="2442029"/>
                        <a:pt x="3434080" y="2442029"/>
                      </a:cubicBezTo>
                      <a:cubicBezTo>
                        <a:pt x="3562350" y="2442029"/>
                        <a:pt x="3702050" y="2405199"/>
                        <a:pt x="3793490" y="2309949"/>
                      </a:cubicBezTo>
                      <a:cubicBezTo>
                        <a:pt x="3831590" y="2269309"/>
                        <a:pt x="3859530" y="2218509"/>
                        <a:pt x="3865880" y="2162629"/>
                      </a:cubicBezTo>
                      <a:cubicBezTo>
                        <a:pt x="3868420" y="2137229"/>
                        <a:pt x="3870960" y="2113099"/>
                        <a:pt x="3873500" y="2087699"/>
                      </a:cubicBezTo>
                      <a:cubicBezTo>
                        <a:pt x="3942080" y="1527629"/>
                        <a:pt x="3898900" y="382270"/>
                        <a:pt x="3898900" y="320040"/>
                      </a:cubicBezTo>
                      <a:cubicBezTo>
                        <a:pt x="3898900" y="275590"/>
                        <a:pt x="3891280" y="233680"/>
                        <a:pt x="3868420" y="195580"/>
                      </a:cubicBezTo>
                      <a:cubicBezTo>
                        <a:pt x="3843020" y="153670"/>
                        <a:pt x="3802380" y="121920"/>
                        <a:pt x="3759200" y="97790"/>
                      </a:cubicBezTo>
                      <a:cubicBezTo>
                        <a:pt x="3616960" y="19050"/>
                        <a:pt x="3449320" y="19050"/>
                        <a:pt x="3290570" y="20320"/>
                      </a:cubicBezTo>
                      <a:cubicBezTo>
                        <a:pt x="3120390" y="21590"/>
                        <a:pt x="1653540" y="41910"/>
                        <a:pt x="1437640" y="41910"/>
                      </a:cubicBezTo>
                      <a:cubicBezTo>
                        <a:pt x="1176020" y="41910"/>
                        <a:pt x="915670" y="38100"/>
                        <a:pt x="654050" y="31750"/>
                      </a:cubicBezTo>
                      <a:cubicBezTo>
                        <a:pt x="593090" y="31750"/>
                        <a:pt x="533400" y="29210"/>
                        <a:pt x="472440" y="27940"/>
                      </a:cubicBezTo>
                      <a:cubicBezTo>
                        <a:pt x="372110" y="25400"/>
                        <a:pt x="261620" y="24130"/>
                        <a:pt x="165100" y="55880"/>
                      </a:cubicBezTo>
                      <a:cubicBezTo>
                        <a:pt x="111760" y="73660"/>
                        <a:pt x="69850" y="106680"/>
                        <a:pt x="57150" y="163830"/>
                      </a:cubicBezTo>
                      <a:cubicBezTo>
                        <a:pt x="48260" y="205740"/>
                        <a:pt x="52070" y="251460"/>
                        <a:pt x="48260" y="294640"/>
                      </a:cubicBezTo>
                      <a:cubicBezTo>
                        <a:pt x="33020" y="482600"/>
                        <a:pt x="35560" y="671830"/>
                        <a:pt x="40640" y="1145982"/>
                      </a:cubicBezTo>
                      <a:cubicBezTo>
                        <a:pt x="45720" y="1462859"/>
                        <a:pt x="52070" y="1664789"/>
                        <a:pt x="57150" y="1865449"/>
                      </a:cubicBezTo>
                      <a:cubicBezTo>
                        <a:pt x="60960" y="1978479"/>
                        <a:pt x="63500" y="2091509"/>
                        <a:pt x="67310" y="2204539"/>
                      </a:cubicBezTo>
                      <a:cubicBezTo>
                        <a:pt x="71120" y="2320109"/>
                        <a:pt x="176530" y="2387419"/>
                        <a:pt x="275590" y="2421709"/>
                      </a:cubicBezTo>
                      <a:cubicBezTo>
                        <a:pt x="356870" y="2449649"/>
                        <a:pt x="441960" y="2458539"/>
                        <a:pt x="527050" y="2458539"/>
                      </a:cubicBezTo>
                      <a:cubicBezTo>
                        <a:pt x="615950" y="2458539"/>
                        <a:pt x="703580" y="2458539"/>
                        <a:pt x="792480" y="2458539"/>
                      </a:cubicBezTo>
                      <a:cubicBezTo>
                        <a:pt x="962660" y="2458539"/>
                        <a:pt x="1131570" y="2458539"/>
                        <a:pt x="1301750" y="2457269"/>
                      </a:cubicBezTo>
                      <a:cubicBezTo>
                        <a:pt x="1504950" y="2457269"/>
                        <a:pt x="1708150" y="2455999"/>
                        <a:pt x="1910080" y="2454729"/>
                      </a:cubicBezTo>
                      <a:cubicBezTo>
                        <a:pt x="2096770" y="2453459"/>
                        <a:pt x="2283460" y="2452189"/>
                        <a:pt x="2468880" y="2450919"/>
                      </a:cubicBezTo>
                      <a:cubicBezTo>
                        <a:pt x="2589530" y="2449649"/>
                        <a:pt x="2710180" y="2448379"/>
                        <a:pt x="2830830" y="2444569"/>
                      </a:cubicBezTo>
                      <a:cubicBezTo>
                        <a:pt x="3032760" y="2436949"/>
                        <a:pt x="3235960" y="2433139"/>
                        <a:pt x="3437890" y="2440759"/>
                      </a:cubicBezTo>
                      <a:cubicBezTo>
                        <a:pt x="3446780" y="2442029"/>
                        <a:pt x="3445510" y="2445839"/>
                        <a:pt x="3440430" y="24509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</p:grpSp>
        </p:grpSp>
        <p:pic>
          <p:nvPicPr>
            <p:cNvPr id="86" name="Picture 38">
              <a:extLst>
                <a:ext uri="{FF2B5EF4-FFF2-40B4-BE49-F238E27FC236}">
                  <a16:creationId xmlns:a16="http://schemas.microsoft.com/office/drawing/2014/main" id="{69EA44A1-686B-4A01-A1B6-8CD4F29AD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p:blipFill>
          <p:spPr>
            <a:xfrm>
              <a:off x="8078674" y="2068649"/>
              <a:ext cx="1208803" cy="1249702"/>
            </a:xfrm>
            <a:prstGeom prst="rect">
              <a:avLst/>
            </a:prstGeom>
          </p:spPr>
        </p:pic>
        <p:sp>
          <p:nvSpPr>
            <p:cNvPr id="93" name="TextBox 46">
              <a:extLst>
                <a:ext uri="{FF2B5EF4-FFF2-40B4-BE49-F238E27FC236}">
                  <a16:creationId xmlns:a16="http://schemas.microsoft.com/office/drawing/2014/main" id="{92D841D7-4B89-4D92-8F28-98DA5A5409A9}"/>
                </a:ext>
              </a:extLst>
            </p:cNvPr>
            <p:cNvSpPr txBox="1"/>
            <p:nvPr/>
          </p:nvSpPr>
          <p:spPr>
            <a:xfrm>
              <a:off x="7922865" y="3595375"/>
              <a:ext cx="1431349" cy="1993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1609"/>
                </a:lnSpc>
                <a:spcBef>
                  <a:spcPct val="0"/>
                </a:spcBef>
              </a:pPr>
              <a:r>
                <a:rPr lang="en-US" sz="1149" spc="22" dirty="0">
                  <a:solidFill>
                    <a:srgbClr val="FDF0D5"/>
                  </a:solidFill>
                  <a:latin typeface="Poppins Medium"/>
                </a:rPr>
                <a:t>Prejuízos Elevados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012FB590-39E2-4F57-9132-0FEAE8AF33D5}"/>
              </a:ext>
            </a:extLst>
          </p:cNvPr>
          <p:cNvGrpSpPr/>
          <p:nvPr/>
        </p:nvGrpSpPr>
        <p:grpSpPr>
          <a:xfrm>
            <a:off x="1974517" y="4474531"/>
            <a:ext cx="2422883" cy="1896314"/>
            <a:chOff x="1974517" y="4474531"/>
            <a:chExt cx="2422883" cy="1896314"/>
          </a:xfrm>
        </p:grpSpPr>
        <p:grpSp>
          <p:nvGrpSpPr>
            <p:cNvPr id="52" name="Group 4">
              <a:extLst>
                <a:ext uri="{FF2B5EF4-FFF2-40B4-BE49-F238E27FC236}">
                  <a16:creationId xmlns:a16="http://schemas.microsoft.com/office/drawing/2014/main" id="{32E3B593-C03E-4071-BAD3-3E2EFC6EABC9}"/>
                </a:ext>
              </a:extLst>
            </p:cNvPr>
            <p:cNvGrpSpPr/>
            <p:nvPr/>
          </p:nvGrpSpPr>
          <p:grpSpPr>
            <a:xfrm>
              <a:off x="1974517" y="4474531"/>
              <a:ext cx="2337099" cy="1465378"/>
              <a:chOff x="0" y="0"/>
              <a:chExt cx="2997567" cy="1879496"/>
            </a:xfrm>
          </p:grpSpPr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FBC02E85-16E5-4A9A-A215-6C8FC0770C9D}"/>
                  </a:ext>
                </a:extLst>
              </p:cNvPr>
              <p:cNvSpPr/>
              <p:nvPr/>
            </p:nvSpPr>
            <p:spPr>
              <a:xfrm>
                <a:off x="-4213" y="0"/>
                <a:ext cx="3001779" cy="1879496"/>
              </a:xfrm>
              <a:custGeom>
                <a:avLst/>
                <a:gdLst/>
                <a:ahLst/>
                <a:cxnLst/>
                <a:rect l="l" t="t" r="r" b="b"/>
                <a:pathLst>
                  <a:path w="3001779" h="1879496">
                    <a:moveTo>
                      <a:pt x="278431" y="16918"/>
                    </a:moveTo>
                    <a:cubicBezTo>
                      <a:pt x="278431" y="16918"/>
                      <a:pt x="604014" y="12258"/>
                      <a:pt x="923541" y="12454"/>
                    </a:cubicBezTo>
                    <a:cubicBezTo>
                      <a:pt x="1983711" y="12671"/>
                      <a:pt x="2727711" y="0"/>
                      <a:pt x="2727711" y="0"/>
                    </a:cubicBezTo>
                    <a:cubicBezTo>
                      <a:pt x="2795175" y="0"/>
                      <a:pt x="2871112" y="0"/>
                      <a:pt x="2949885" y="85073"/>
                    </a:cubicBezTo>
                    <a:cubicBezTo>
                      <a:pt x="2992863" y="131488"/>
                      <a:pt x="2993931" y="240224"/>
                      <a:pt x="2994336" y="320281"/>
                    </a:cubicBezTo>
                    <a:cubicBezTo>
                      <a:pt x="2994336" y="320281"/>
                      <a:pt x="2992632" y="932605"/>
                      <a:pt x="2992632" y="1116912"/>
                    </a:cubicBezTo>
                    <a:cubicBezTo>
                      <a:pt x="2992632" y="1331071"/>
                      <a:pt x="3001780" y="1630250"/>
                      <a:pt x="3001780" y="1630250"/>
                    </a:cubicBezTo>
                    <a:cubicBezTo>
                      <a:pt x="3001780" y="1758918"/>
                      <a:pt x="2997611" y="1879496"/>
                      <a:pt x="2744772" y="1871362"/>
                    </a:cubicBezTo>
                    <a:cubicBezTo>
                      <a:pt x="2744772" y="1871362"/>
                      <a:pt x="2368300" y="1851063"/>
                      <a:pt x="2021678" y="1858662"/>
                    </a:cubicBezTo>
                    <a:cubicBezTo>
                      <a:pt x="1126553" y="1866796"/>
                      <a:pt x="304023" y="1879496"/>
                      <a:pt x="304023" y="1879496"/>
                    </a:cubicBezTo>
                    <a:cubicBezTo>
                      <a:pt x="132548" y="1879496"/>
                      <a:pt x="4213" y="1778427"/>
                      <a:pt x="8532" y="1575880"/>
                    </a:cubicBezTo>
                    <a:cubicBezTo>
                      <a:pt x="8532" y="1575880"/>
                      <a:pt x="9630" y="1077339"/>
                      <a:pt x="4815" y="932605"/>
                    </a:cubicBezTo>
                    <a:cubicBezTo>
                      <a:pt x="0" y="663668"/>
                      <a:pt x="25592" y="330596"/>
                      <a:pt x="25592" y="330596"/>
                    </a:cubicBezTo>
                    <a:cubicBezTo>
                      <a:pt x="27224" y="150571"/>
                      <a:pt x="143504" y="16918"/>
                      <a:pt x="278431" y="16918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9" name="Group 11">
              <a:extLst>
                <a:ext uri="{FF2B5EF4-FFF2-40B4-BE49-F238E27FC236}">
                  <a16:creationId xmlns:a16="http://schemas.microsoft.com/office/drawing/2014/main" id="{1528E2F8-3BF8-43FC-9C9E-26301461626B}"/>
                </a:ext>
              </a:extLst>
            </p:cNvPr>
            <p:cNvGrpSpPr/>
            <p:nvPr/>
          </p:nvGrpSpPr>
          <p:grpSpPr>
            <a:xfrm>
              <a:off x="2060301" y="4550594"/>
              <a:ext cx="2337099" cy="1465378"/>
              <a:chOff x="0" y="0"/>
              <a:chExt cx="3943350" cy="2472509"/>
            </a:xfrm>
          </p:grpSpPr>
          <p:sp>
            <p:nvSpPr>
              <p:cNvPr id="60" name="Freeform 12">
                <a:extLst>
                  <a:ext uri="{FF2B5EF4-FFF2-40B4-BE49-F238E27FC236}">
                    <a16:creationId xmlns:a16="http://schemas.microsoft.com/office/drawing/2014/main" id="{D3AE2410-B659-4FD0-BB99-EA0134334FE0}"/>
                  </a:ext>
                </a:extLst>
              </p:cNvPr>
              <p:cNvSpPr/>
              <p:nvPr/>
            </p:nvSpPr>
            <p:spPr>
              <a:xfrm>
                <a:off x="0" y="-2540"/>
                <a:ext cx="3945890" cy="2472509"/>
              </a:xfrm>
              <a:custGeom>
                <a:avLst/>
                <a:gdLst/>
                <a:ahLst/>
                <a:cxnLst/>
                <a:rect l="l" t="t" r="r" b="b"/>
                <a:pathLst>
                  <a:path w="3945890" h="2472509">
                    <a:moveTo>
                      <a:pt x="3440430" y="2450919"/>
                    </a:moveTo>
                    <a:cubicBezTo>
                      <a:pt x="3434080" y="2457269"/>
                      <a:pt x="3422650" y="2458539"/>
                      <a:pt x="3415030" y="2457269"/>
                    </a:cubicBezTo>
                    <a:cubicBezTo>
                      <a:pt x="3359150" y="2454729"/>
                      <a:pt x="3304540" y="2454729"/>
                      <a:pt x="3248660" y="2453459"/>
                    </a:cubicBezTo>
                    <a:cubicBezTo>
                      <a:pt x="3053080" y="2452189"/>
                      <a:pt x="2857500" y="2461079"/>
                      <a:pt x="2661920" y="2463619"/>
                    </a:cubicBezTo>
                    <a:cubicBezTo>
                      <a:pt x="2498090" y="2466159"/>
                      <a:pt x="2332990" y="2467429"/>
                      <a:pt x="2169160" y="2468699"/>
                    </a:cubicBezTo>
                    <a:cubicBezTo>
                      <a:pt x="1964690" y="2469969"/>
                      <a:pt x="1760220" y="2471239"/>
                      <a:pt x="1555750" y="2471239"/>
                    </a:cubicBezTo>
                    <a:cubicBezTo>
                      <a:pt x="1362710" y="2471239"/>
                      <a:pt x="1168400" y="2472509"/>
                      <a:pt x="975360" y="2472509"/>
                    </a:cubicBezTo>
                    <a:cubicBezTo>
                      <a:pt x="844550" y="2472509"/>
                      <a:pt x="712470" y="2472509"/>
                      <a:pt x="581660" y="2472509"/>
                    </a:cubicBezTo>
                    <a:cubicBezTo>
                      <a:pt x="449580" y="2472509"/>
                      <a:pt x="317500" y="2469969"/>
                      <a:pt x="194310" y="2414089"/>
                    </a:cubicBezTo>
                    <a:cubicBezTo>
                      <a:pt x="109220" y="2374719"/>
                      <a:pt x="33020" y="2308679"/>
                      <a:pt x="29210" y="2209619"/>
                    </a:cubicBezTo>
                    <a:cubicBezTo>
                      <a:pt x="27940" y="2170249"/>
                      <a:pt x="26670" y="2129609"/>
                      <a:pt x="25400" y="2090239"/>
                    </a:cubicBezTo>
                    <a:cubicBezTo>
                      <a:pt x="21590" y="1902279"/>
                      <a:pt x="15240" y="1713049"/>
                      <a:pt x="10160" y="1523819"/>
                    </a:cubicBezTo>
                    <a:cubicBezTo>
                      <a:pt x="5080" y="1358719"/>
                      <a:pt x="0" y="923940"/>
                      <a:pt x="0" y="626110"/>
                    </a:cubicBezTo>
                    <a:cubicBezTo>
                      <a:pt x="0" y="509270"/>
                      <a:pt x="3810" y="391160"/>
                      <a:pt x="15240" y="274320"/>
                    </a:cubicBezTo>
                    <a:cubicBezTo>
                      <a:pt x="19050" y="231140"/>
                      <a:pt x="12700" y="186690"/>
                      <a:pt x="27940" y="144780"/>
                    </a:cubicBezTo>
                    <a:cubicBezTo>
                      <a:pt x="50800" y="83820"/>
                      <a:pt x="115570" y="54610"/>
                      <a:pt x="175260" y="38100"/>
                    </a:cubicBezTo>
                    <a:cubicBezTo>
                      <a:pt x="278130" y="10160"/>
                      <a:pt x="389890" y="8890"/>
                      <a:pt x="495300" y="11430"/>
                    </a:cubicBezTo>
                    <a:cubicBezTo>
                      <a:pt x="678180" y="16510"/>
                      <a:pt x="3347720" y="0"/>
                      <a:pt x="3455670" y="5080"/>
                    </a:cubicBezTo>
                    <a:cubicBezTo>
                      <a:pt x="3580130" y="11430"/>
                      <a:pt x="3716020" y="31750"/>
                      <a:pt x="3821430" y="102870"/>
                    </a:cubicBezTo>
                    <a:cubicBezTo>
                      <a:pt x="3860800" y="129540"/>
                      <a:pt x="3895090" y="163830"/>
                      <a:pt x="3915410" y="207010"/>
                    </a:cubicBezTo>
                    <a:cubicBezTo>
                      <a:pt x="3931920" y="241300"/>
                      <a:pt x="3935730" y="276860"/>
                      <a:pt x="3935730" y="314960"/>
                    </a:cubicBezTo>
                    <a:cubicBezTo>
                      <a:pt x="3933190" y="515620"/>
                      <a:pt x="3945890" y="1606369"/>
                      <a:pt x="3939540" y="1749879"/>
                    </a:cubicBezTo>
                    <a:cubicBezTo>
                      <a:pt x="3933190" y="1869259"/>
                      <a:pt x="3923030" y="1988639"/>
                      <a:pt x="3907790" y="2106749"/>
                    </a:cubicBezTo>
                    <a:cubicBezTo>
                      <a:pt x="3903980" y="2137229"/>
                      <a:pt x="3902710" y="2168979"/>
                      <a:pt x="3893820" y="2198189"/>
                    </a:cubicBezTo>
                    <a:cubicBezTo>
                      <a:pt x="3877310" y="2251529"/>
                      <a:pt x="3841750" y="2297249"/>
                      <a:pt x="3799840" y="2332809"/>
                    </a:cubicBezTo>
                    <a:cubicBezTo>
                      <a:pt x="3695700" y="2420439"/>
                      <a:pt x="3552190" y="2457269"/>
                      <a:pt x="3418840" y="2458539"/>
                    </a:cubicBezTo>
                    <a:cubicBezTo>
                      <a:pt x="3394710" y="2458539"/>
                      <a:pt x="3422650" y="2442029"/>
                      <a:pt x="3434080" y="2442029"/>
                    </a:cubicBezTo>
                    <a:cubicBezTo>
                      <a:pt x="3562350" y="2442029"/>
                      <a:pt x="3702050" y="2405199"/>
                      <a:pt x="3793490" y="2309949"/>
                    </a:cubicBezTo>
                    <a:cubicBezTo>
                      <a:pt x="3831590" y="2269309"/>
                      <a:pt x="3859530" y="2218509"/>
                      <a:pt x="3865880" y="2162629"/>
                    </a:cubicBezTo>
                    <a:cubicBezTo>
                      <a:pt x="3868420" y="2137229"/>
                      <a:pt x="3870960" y="2113099"/>
                      <a:pt x="3873500" y="2087699"/>
                    </a:cubicBezTo>
                    <a:cubicBezTo>
                      <a:pt x="3942080" y="1527629"/>
                      <a:pt x="3898900" y="382270"/>
                      <a:pt x="3898900" y="320040"/>
                    </a:cubicBezTo>
                    <a:cubicBezTo>
                      <a:pt x="3898900" y="275590"/>
                      <a:pt x="3891280" y="233680"/>
                      <a:pt x="3868420" y="195580"/>
                    </a:cubicBezTo>
                    <a:cubicBezTo>
                      <a:pt x="3843020" y="153670"/>
                      <a:pt x="3802380" y="121920"/>
                      <a:pt x="3759200" y="97790"/>
                    </a:cubicBezTo>
                    <a:cubicBezTo>
                      <a:pt x="3616960" y="19050"/>
                      <a:pt x="3449320" y="19050"/>
                      <a:pt x="3290570" y="20320"/>
                    </a:cubicBezTo>
                    <a:cubicBezTo>
                      <a:pt x="3120390" y="21590"/>
                      <a:pt x="1653540" y="41910"/>
                      <a:pt x="1437640" y="41910"/>
                    </a:cubicBezTo>
                    <a:cubicBezTo>
                      <a:pt x="1176020" y="41910"/>
                      <a:pt x="915670" y="38100"/>
                      <a:pt x="654050" y="31750"/>
                    </a:cubicBezTo>
                    <a:cubicBezTo>
                      <a:pt x="593090" y="31750"/>
                      <a:pt x="533400" y="29210"/>
                      <a:pt x="472440" y="27940"/>
                    </a:cubicBezTo>
                    <a:cubicBezTo>
                      <a:pt x="372110" y="25400"/>
                      <a:pt x="261620" y="24130"/>
                      <a:pt x="165100" y="55880"/>
                    </a:cubicBezTo>
                    <a:cubicBezTo>
                      <a:pt x="111760" y="73660"/>
                      <a:pt x="69850" y="106680"/>
                      <a:pt x="57150" y="163830"/>
                    </a:cubicBezTo>
                    <a:cubicBezTo>
                      <a:pt x="48260" y="205740"/>
                      <a:pt x="52070" y="251460"/>
                      <a:pt x="48260" y="294640"/>
                    </a:cubicBezTo>
                    <a:cubicBezTo>
                      <a:pt x="33020" y="482600"/>
                      <a:pt x="35560" y="671830"/>
                      <a:pt x="40640" y="1145982"/>
                    </a:cubicBezTo>
                    <a:cubicBezTo>
                      <a:pt x="45720" y="1462859"/>
                      <a:pt x="52070" y="1664789"/>
                      <a:pt x="57150" y="1865449"/>
                    </a:cubicBezTo>
                    <a:cubicBezTo>
                      <a:pt x="60960" y="1978479"/>
                      <a:pt x="63500" y="2091509"/>
                      <a:pt x="67310" y="2204539"/>
                    </a:cubicBezTo>
                    <a:cubicBezTo>
                      <a:pt x="71120" y="2320109"/>
                      <a:pt x="176530" y="2387419"/>
                      <a:pt x="275590" y="2421709"/>
                    </a:cubicBezTo>
                    <a:cubicBezTo>
                      <a:pt x="356870" y="2449649"/>
                      <a:pt x="441960" y="2458539"/>
                      <a:pt x="527050" y="2458539"/>
                    </a:cubicBezTo>
                    <a:cubicBezTo>
                      <a:pt x="615950" y="2458539"/>
                      <a:pt x="703580" y="2458539"/>
                      <a:pt x="792480" y="2458539"/>
                    </a:cubicBezTo>
                    <a:cubicBezTo>
                      <a:pt x="962660" y="2458539"/>
                      <a:pt x="1131570" y="2458539"/>
                      <a:pt x="1301750" y="2457269"/>
                    </a:cubicBezTo>
                    <a:cubicBezTo>
                      <a:pt x="1504950" y="2457269"/>
                      <a:pt x="1708150" y="2455999"/>
                      <a:pt x="1910080" y="2454729"/>
                    </a:cubicBezTo>
                    <a:cubicBezTo>
                      <a:pt x="2096770" y="2453459"/>
                      <a:pt x="2283460" y="2452189"/>
                      <a:pt x="2468880" y="2450919"/>
                    </a:cubicBezTo>
                    <a:cubicBezTo>
                      <a:pt x="2589530" y="2449649"/>
                      <a:pt x="2710180" y="2448379"/>
                      <a:pt x="2830830" y="2444569"/>
                    </a:cubicBezTo>
                    <a:cubicBezTo>
                      <a:pt x="3032760" y="2436949"/>
                      <a:pt x="3235960" y="2433139"/>
                      <a:pt x="3437890" y="2440759"/>
                    </a:cubicBezTo>
                    <a:cubicBezTo>
                      <a:pt x="3446780" y="2442029"/>
                      <a:pt x="3445510" y="2445839"/>
                      <a:pt x="3440430" y="2450919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84" name="Picture 36">
              <a:extLst>
                <a:ext uri="{FF2B5EF4-FFF2-40B4-BE49-F238E27FC236}">
                  <a16:creationId xmlns:a16="http://schemas.microsoft.com/office/drawing/2014/main" id="{BF1FB462-687B-4D4D-8A53-66469D684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2450628" y="4726844"/>
              <a:ext cx="1470660" cy="1036815"/>
            </a:xfrm>
            <a:prstGeom prst="rect">
              <a:avLst/>
            </a:prstGeom>
          </p:spPr>
        </p:pic>
        <p:sp>
          <p:nvSpPr>
            <p:cNvPr id="94" name="TextBox 47">
              <a:extLst>
                <a:ext uri="{FF2B5EF4-FFF2-40B4-BE49-F238E27FC236}">
                  <a16:creationId xmlns:a16="http://schemas.microsoft.com/office/drawing/2014/main" id="{6A8C3343-4395-4998-983E-7D0A686F58BC}"/>
                </a:ext>
              </a:extLst>
            </p:cNvPr>
            <p:cNvSpPr txBox="1"/>
            <p:nvPr/>
          </p:nvSpPr>
          <p:spPr>
            <a:xfrm>
              <a:off x="2118517" y="6171455"/>
              <a:ext cx="2134883" cy="199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609"/>
                </a:lnSpc>
                <a:spcBef>
                  <a:spcPct val="0"/>
                </a:spcBef>
              </a:pPr>
              <a:r>
                <a:rPr lang="en-US" sz="1149" spc="22" dirty="0">
                  <a:solidFill>
                    <a:srgbClr val="FDF0D5"/>
                  </a:solidFill>
                  <a:latin typeface="Poppins Medium"/>
                </a:rPr>
                <a:t>Notificação ao proprietário</a:t>
              </a:r>
            </a:p>
          </p:txBody>
        </p:sp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C4601C1E-AF79-4CC3-801B-891A2330AFCB}"/>
              </a:ext>
            </a:extLst>
          </p:cNvPr>
          <p:cNvGrpSpPr/>
          <p:nvPr/>
        </p:nvGrpSpPr>
        <p:grpSpPr>
          <a:xfrm>
            <a:off x="7471634" y="4474531"/>
            <a:ext cx="2422883" cy="1896314"/>
            <a:chOff x="7471634" y="4474531"/>
            <a:chExt cx="2422883" cy="1896314"/>
          </a:xfrm>
        </p:grpSpPr>
        <p:grpSp>
          <p:nvGrpSpPr>
            <p:cNvPr id="76" name="Group 28">
              <a:extLst>
                <a:ext uri="{FF2B5EF4-FFF2-40B4-BE49-F238E27FC236}">
                  <a16:creationId xmlns:a16="http://schemas.microsoft.com/office/drawing/2014/main" id="{C2C35F08-CD1E-4D4B-9020-A77C5D6950EB}"/>
                </a:ext>
              </a:extLst>
            </p:cNvPr>
            <p:cNvGrpSpPr/>
            <p:nvPr/>
          </p:nvGrpSpPr>
          <p:grpSpPr>
            <a:xfrm>
              <a:off x="7471634" y="4474531"/>
              <a:ext cx="2422883" cy="1541442"/>
              <a:chOff x="0" y="0"/>
              <a:chExt cx="3230511" cy="2055256"/>
            </a:xfrm>
          </p:grpSpPr>
          <p:grpSp>
            <p:nvGrpSpPr>
              <p:cNvPr id="77" name="Group 29">
                <a:extLst>
                  <a:ext uri="{FF2B5EF4-FFF2-40B4-BE49-F238E27FC236}">
                    <a16:creationId xmlns:a16="http://schemas.microsoft.com/office/drawing/2014/main" id="{AA5B5ACC-825B-4FAD-8FF2-AA385DE5A627}"/>
                  </a:ext>
                </a:extLst>
              </p:cNvPr>
              <p:cNvGrpSpPr/>
              <p:nvPr/>
            </p:nvGrpSpPr>
            <p:grpSpPr>
              <a:xfrm>
                <a:off x="0" y="0"/>
                <a:ext cx="3116132" cy="1953838"/>
                <a:chOff x="0" y="0"/>
                <a:chExt cx="2997567" cy="1879496"/>
              </a:xfrm>
            </p:grpSpPr>
            <p:sp>
              <p:nvSpPr>
                <p:cNvPr id="80" name="Freeform 30">
                  <a:extLst>
                    <a:ext uri="{FF2B5EF4-FFF2-40B4-BE49-F238E27FC236}">
                      <a16:creationId xmlns:a16="http://schemas.microsoft.com/office/drawing/2014/main" id="{7713CE94-1825-43FC-90EF-73350651AB81}"/>
                    </a:ext>
                  </a:extLst>
                </p:cNvPr>
                <p:cNvSpPr/>
                <p:nvPr/>
              </p:nvSpPr>
              <p:spPr>
                <a:xfrm>
                  <a:off x="-4213" y="0"/>
                  <a:ext cx="3001779" cy="1879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779" h="1879496">
                      <a:moveTo>
                        <a:pt x="278431" y="16918"/>
                      </a:moveTo>
                      <a:cubicBezTo>
                        <a:pt x="278431" y="16918"/>
                        <a:pt x="604014" y="12258"/>
                        <a:pt x="923541" y="12454"/>
                      </a:cubicBezTo>
                      <a:cubicBezTo>
                        <a:pt x="1983711" y="12671"/>
                        <a:pt x="2727711" y="0"/>
                        <a:pt x="2727711" y="0"/>
                      </a:cubicBezTo>
                      <a:cubicBezTo>
                        <a:pt x="2795175" y="0"/>
                        <a:pt x="2871112" y="0"/>
                        <a:pt x="2949885" y="85073"/>
                      </a:cubicBezTo>
                      <a:cubicBezTo>
                        <a:pt x="2992863" y="131488"/>
                        <a:pt x="2993931" y="240224"/>
                        <a:pt x="2994336" y="320281"/>
                      </a:cubicBezTo>
                      <a:cubicBezTo>
                        <a:pt x="2994336" y="320281"/>
                        <a:pt x="2992632" y="932605"/>
                        <a:pt x="2992632" y="1116912"/>
                      </a:cubicBezTo>
                      <a:cubicBezTo>
                        <a:pt x="2992632" y="1331071"/>
                        <a:pt x="3001780" y="1630250"/>
                        <a:pt x="3001780" y="1630250"/>
                      </a:cubicBezTo>
                      <a:cubicBezTo>
                        <a:pt x="3001780" y="1758918"/>
                        <a:pt x="2997611" y="1879496"/>
                        <a:pt x="2744772" y="1871362"/>
                      </a:cubicBezTo>
                      <a:cubicBezTo>
                        <a:pt x="2744772" y="1871362"/>
                        <a:pt x="2368300" y="1851063"/>
                        <a:pt x="2021678" y="1858662"/>
                      </a:cubicBezTo>
                      <a:cubicBezTo>
                        <a:pt x="1126553" y="1866796"/>
                        <a:pt x="304023" y="1879496"/>
                        <a:pt x="304023" y="1879496"/>
                      </a:cubicBezTo>
                      <a:cubicBezTo>
                        <a:pt x="132548" y="1879496"/>
                        <a:pt x="4213" y="1778427"/>
                        <a:pt x="8532" y="1575880"/>
                      </a:cubicBezTo>
                      <a:cubicBezTo>
                        <a:pt x="8532" y="1575880"/>
                        <a:pt x="9630" y="1077339"/>
                        <a:pt x="4815" y="932605"/>
                      </a:cubicBezTo>
                      <a:cubicBezTo>
                        <a:pt x="0" y="663668"/>
                        <a:pt x="25592" y="330596"/>
                        <a:pt x="25592" y="330596"/>
                      </a:cubicBezTo>
                      <a:cubicBezTo>
                        <a:pt x="27224" y="150571"/>
                        <a:pt x="143504" y="16918"/>
                        <a:pt x="278431" y="169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</p:sp>
          </p:grpSp>
          <p:grpSp>
            <p:nvGrpSpPr>
              <p:cNvPr id="78" name="Group 31">
                <a:extLst>
                  <a:ext uri="{FF2B5EF4-FFF2-40B4-BE49-F238E27FC236}">
                    <a16:creationId xmlns:a16="http://schemas.microsoft.com/office/drawing/2014/main" id="{6CE68769-360A-418C-94C2-C93B8F7FFB72}"/>
                  </a:ext>
                </a:extLst>
              </p:cNvPr>
              <p:cNvGrpSpPr/>
              <p:nvPr/>
            </p:nvGrpSpPr>
            <p:grpSpPr>
              <a:xfrm>
                <a:off x="114378" y="101418"/>
                <a:ext cx="3116132" cy="1953838"/>
                <a:chOff x="0" y="0"/>
                <a:chExt cx="3943350" cy="2472509"/>
              </a:xfrm>
            </p:grpSpPr>
            <p:sp>
              <p:nvSpPr>
                <p:cNvPr id="79" name="Freeform 32">
                  <a:extLst>
                    <a:ext uri="{FF2B5EF4-FFF2-40B4-BE49-F238E27FC236}">
                      <a16:creationId xmlns:a16="http://schemas.microsoft.com/office/drawing/2014/main" id="{80D10E31-496C-4F87-87D2-A6D06CAAE40F}"/>
                    </a:ext>
                  </a:extLst>
                </p:cNvPr>
                <p:cNvSpPr/>
                <p:nvPr/>
              </p:nvSpPr>
              <p:spPr>
                <a:xfrm>
                  <a:off x="0" y="-2540"/>
                  <a:ext cx="3945890" cy="2472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5890" h="2472509">
                      <a:moveTo>
                        <a:pt x="3440430" y="2450919"/>
                      </a:moveTo>
                      <a:cubicBezTo>
                        <a:pt x="3434080" y="2457269"/>
                        <a:pt x="3422650" y="2458539"/>
                        <a:pt x="3415030" y="2457269"/>
                      </a:cubicBezTo>
                      <a:cubicBezTo>
                        <a:pt x="3359150" y="2454729"/>
                        <a:pt x="3304540" y="2454729"/>
                        <a:pt x="3248660" y="2453459"/>
                      </a:cubicBezTo>
                      <a:cubicBezTo>
                        <a:pt x="3053080" y="2452189"/>
                        <a:pt x="2857500" y="2461079"/>
                        <a:pt x="2661920" y="2463619"/>
                      </a:cubicBezTo>
                      <a:cubicBezTo>
                        <a:pt x="2498090" y="2466159"/>
                        <a:pt x="2332990" y="2467429"/>
                        <a:pt x="2169160" y="2468699"/>
                      </a:cubicBezTo>
                      <a:cubicBezTo>
                        <a:pt x="1964690" y="2469969"/>
                        <a:pt x="1760220" y="2471239"/>
                        <a:pt x="1555750" y="2471239"/>
                      </a:cubicBezTo>
                      <a:cubicBezTo>
                        <a:pt x="1362710" y="2471239"/>
                        <a:pt x="1168400" y="2472509"/>
                        <a:pt x="975360" y="2472509"/>
                      </a:cubicBezTo>
                      <a:cubicBezTo>
                        <a:pt x="844550" y="2472509"/>
                        <a:pt x="712470" y="2472509"/>
                        <a:pt x="581660" y="2472509"/>
                      </a:cubicBezTo>
                      <a:cubicBezTo>
                        <a:pt x="449580" y="2472509"/>
                        <a:pt x="317500" y="2469969"/>
                        <a:pt x="194310" y="2414089"/>
                      </a:cubicBezTo>
                      <a:cubicBezTo>
                        <a:pt x="109220" y="2374719"/>
                        <a:pt x="33020" y="2308679"/>
                        <a:pt x="29210" y="2209619"/>
                      </a:cubicBezTo>
                      <a:cubicBezTo>
                        <a:pt x="27940" y="2170249"/>
                        <a:pt x="26670" y="2129609"/>
                        <a:pt x="25400" y="2090239"/>
                      </a:cubicBezTo>
                      <a:cubicBezTo>
                        <a:pt x="21590" y="1902279"/>
                        <a:pt x="15240" y="1713049"/>
                        <a:pt x="10160" y="1523819"/>
                      </a:cubicBezTo>
                      <a:cubicBezTo>
                        <a:pt x="5080" y="1358719"/>
                        <a:pt x="0" y="923940"/>
                        <a:pt x="0" y="626110"/>
                      </a:cubicBezTo>
                      <a:cubicBezTo>
                        <a:pt x="0" y="509270"/>
                        <a:pt x="3810" y="391160"/>
                        <a:pt x="15240" y="274320"/>
                      </a:cubicBezTo>
                      <a:cubicBezTo>
                        <a:pt x="19050" y="231140"/>
                        <a:pt x="12700" y="186690"/>
                        <a:pt x="27940" y="144780"/>
                      </a:cubicBezTo>
                      <a:cubicBezTo>
                        <a:pt x="50800" y="83820"/>
                        <a:pt x="115570" y="54610"/>
                        <a:pt x="175260" y="38100"/>
                      </a:cubicBezTo>
                      <a:cubicBezTo>
                        <a:pt x="278130" y="10160"/>
                        <a:pt x="389890" y="8890"/>
                        <a:pt x="495300" y="11430"/>
                      </a:cubicBezTo>
                      <a:cubicBezTo>
                        <a:pt x="678180" y="16510"/>
                        <a:pt x="3347720" y="0"/>
                        <a:pt x="3455670" y="5080"/>
                      </a:cubicBezTo>
                      <a:cubicBezTo>
                        <a:pt x="3580130" y="11430"/>
                        <a:pt x="3716020" y="31750"/>
                        <a:pt x="3821430" y="102870"/>
                      </a:cubicBezTo>
                      <a:cubicBezTo>
                        <a:pt x="3860800" y="129540"/>
                        <a:pt x="3895090" y="163830"/>
                        <a:pt x="3915410" y="207010"/>
                      </a:cubicBezTo>
                      <a:cubicBezTo>
                        <a:pt x="3931920" y="241300"/>
                        <a:pt x="3935730" y="276860"/>
                        <a:pt x="3935730" y="314960"/>
                      </a:cubicBezTo>
                      <a:cubicBezTo>
                        <a:pt x="3933190" y="515620"/>
                        <a:pt x="3945890" y="1606369"/>
                        <a:pt x="3939540" y="1749879"/>
                      </a:cubicBezTo>
                      <a:cubicBezTo>
                        <a:pt x="3933190" y="1869259"/>
                        <a:pt x="3923030" y="1988639"/>
                        <a:pt x="3907790" y="2106749"/>
                      </a:cubicBezTo>
                      <a:cubicBezTo>
                        <a:pt x="3903980" y="2137229"/>
                        <a:pt x="3902710" y="2168979"/>
                        <a:pt x="3893820" y="2198189"/>
                      </a:cubicBezTo>
                      <a:cubicBezTo>
                        <a:pt x="3877310" y="2251529"/>
                        <a:pt x="3841750" y="2297249"/>
                        <a:pt x="3799840" y="2332809"/>
                      </a:cubicBezTo>
                      <a:cubicBezTo>
                        <a:pt x="3695700" y="2420439"/>
                        <a:pt x="3552190" y="2457269"/>
                        <a:pt x="3418840" y="2458539"/>
                      </a:cubicBezTo>
                      <a:cubicBezTo>
                        <a:pt x="3394710" y="2458539"/>
                        <a:pt x="3422650" y="2442029"/>
                        <a:pt x="3434080" y="2442029"/>
                      </a:cubicBezTo>
                      <a:cubicBezTo>
                        <a:pt x="3562350" y="2442029"/>
                        <a:pt x="3702050" y="2405199"/>
                        <a:pt x="3793490" y="2309949"/>
                      </a:cubicBezTo>
                      <a:cubicBezTo>
                        <a:pt x="3831590" y="2269309"/>
                        <a:pt x="3859530" y="2218509"/>
                        <a:pt x="3865880" y="2162629"/>
                      </a:cubicBezTo>
                      <a:cubicBezTo>
                        <a:pt x="3868420" y="2137229"/>
                        <a:pt x="3870960" y="2113099"/>
                        <a:pt x="3873500" y="2087699"/>
                      </a:cubicBezTo>
                      <a:cubicBezTo>
                        <a:pt x="3942080" y="1527629"/>
                        <a:pt x="3898900" y="382270"/>
                        <a:pt x="3898900" y="320040"/>
                      </a:cubicBezTo>
                      <a:cubicBezTo>
                        <a:pt x="3898900" y="275590"/>
                        <a:pt x="3891280" y="233680"/>
                        <a:pt x="3868420" y="195580"/>
                      </a:cubicBezTo>
                      <a:cubicBezTo>
                        <a:pt x="3843020" y="153670"/>
                        <a:pt x="3802380" y="121920"/>
                        <a:pt x="3759200" y="97790"/>
                      </a:cubicBezTo>
                      <a:cubicBezTo>
                        <a:pt x="3616960" y="19050"/>
                        <a:pt x="3449320" y="19050"/>
                        <a:pt x="3290570" y="20320"/>
                      </a:cubicBezTo>
                      <a:cubicBezTo>
                        <a:pt x="3120390" y="21590"/>
                        <a:pt x="1653540" y="41910"/>
                        <a:pt x="1437640" y="41910"/>
                      </a:cubicBezTo>
                      <a:cubicBezTo>
                        <a:pt x="1176020" y="41910"/>
                        <a:pt x="915670" y="38100"/>
                        <a:pt x="654050" y="31750"/>
                      </a:cubicBezTo>
                      <a:cubicBezTo>
                        <a:pt x="593090" y="31750"/>
                        <a:pt x="533400" y="29210"/>
                        <a:pt x="472440" y="27940"/>
                      </a:cubicBezTo>
                      <a:cubicBezTo>
                        <a:pt x="372110" y="25400"/>
                        <a:pt x="261620" y="24130"/>
                        <a:pt x="165100" y="55880"/>
                      </a:cubicBezTo>
                      <a:cubicBezTo>
                        <a:pt x="111760" y="73660"/>
                        <a:pt x="69850" y="106680"/>
                        <a:pt x="57150" y="163830"/>
                      </a:cubicBezTo>
                      <a:cubicBezTo>
                        <a:pt x="48260" y="205740"/>
                        <a:pt x="52070" y="251460"/>
                        <a:pt x="48260" y="294640"/>
                      </a:cubicBezTo>
                      <a:cubicBezTo>
                        <a:pt x="33020" y="482600"/>
                        <a:pt x="35560" y="671830"/>
                        <a:pt x="40640" y="1145982"/>
                      </a:cubicBezTo>
                      <a:cubicBezTo>
                        <a:pt x="45720" y="1462859"/>
                        <a:pt x="52070" y="1664789"/>
                        <a:pt x="57150" y="1865449"/>
                      </a:cubicBezTo>
                      <a:cubicBezTo>
                        <a:pt x="60960" y="1978479"/>
                        <a:pt x="63500" y="2091509"/>
                        <a:pt x="67310" y="2204539"/>
                      </a:cubicBezTo>
                      <a:cubicBezTo>
                        <a:pt x="71120" y="2320109"/>
                        <a:pt x="176530" y="2387419"/>
                        <a:pt x="275590" y="2421709"/>
                      </a:cubicBezTo>
                      <a:cubicBezTo>
                        <a:pt x="356870" y="2449649"/>
                        <a:pt x="441960" y="2458539"/>
                        <a:pt x="527050" y="2458539"/>
                      </a:cubicBezTo>
                      <a:cubicBezTo>
                        <a:pt x="615950" y="2458539"/>
                        <a:pt x="703580" y="2458539"/>
                        <a:pt x="792480" y="2458539"/>
                      </a:cubicBezTo>
                      <a:cubicBezTo>
                        <a:pt x="962660" y="2458539"/>
                        <a:pt x="1131570" y="2458539"/>
                        <a:pt x="1301750" y="2457269"/>
                      </a:cubicBezTo>
                      <a:cubicBezTo>
                        <a:pt x="1504950" y="2457269"/>
                        <a:pt x="1708150" y="2455999"/>
                        <a:pt x="1910080" y="2454729"/>
                      </a:cubicBezTo>
                      <a:cubicBezTo>
                        <a:pt x="2096770" y="2453459"/>
                        <a:pt x="2283460" y="2452189"/>
                        <a:pt x="2468880" y="2450919"/>
                      </a:cubicBezTo>
                      <a:cubicBezTo>
                        <a:pt x="2589530" y="2449649"/>
                        <a:pt x="2710180" y="2448379"/>
                        <a:pt x="2830830" y="2444569"/>
                      </a:cubicBezTo>
                      <a:cubicBezTo>
                        <a:pt x="3032760" y="2436949"/>
                        <a:pt x="3235960" y="2433139"/>
                        <a:pt x="3437890" y="2440759"/>
                      </a:cubicBezTo>
                      <a:cubicBezTo>
                        <a:pt x="3446780" y="2442029"/>
                        <a:pt x="3445510" y="2445839"/>
                        <a:pt x="3440430" y="24509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</p:grpSp>
        </p:grpSp>
        <p:pic>
          <p:nvPicPr>
            <p:cNvPr id="81" name="Picture 33">
              <a:extLst>
                <a:ext uri="{FF2B5EF4-FFF2-40B4-BE49-F238E27FC236}">
                  <a16:creationId xmlns:a16="http://schemas.microsoft.com/office/drawing/2014/main" id="{B5C7DA7C-EACD-4731-AD0D-A327B2FC3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8827075" y="4970583"/>
              <a:ext cx="631483" cy="997735"/>
            </a:xfrm>
            <a:prstGeom prst="rect">
              <a:avLst/>
            </a:prstGeom>
          </p:spPr>
        </p:pic>
        <p:sp>
          <p:nvSpPr>
            <p:cNvPr id="95" name="TextBox 48">
              <a:extLst>
                <a:ext uri="{FF2B5EF4-FFF2-40B4-BE49-F238E27FC236}">
                  <a16:creationId xmlns:a16="http://schemas.microsoft.com/office/drawing/2014/main" id="{5B404586-08CE-4E04-A8AB-69CAE09363C1}"/>
                </a:ext>
              </a:extLst>
            </p:cNvPr>
            <p:cNvSpPr txBox="1"/>
            <p:nvPr/>
          </p:nvSpPr>
          <p:spPr>
            <a:xfrm>
              <a:off x="7988203" y="6171455"/>
              <a:ext cx="1354520" cy="199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609"/>
                </a:lnSpc>
                <a:spcBef>
                  <a:spcPct val="0"/>
                </a:spcBef>
              </a:pPr>
              <a:r>
                <a:rPr lang="en-US" sz="1149" spc="22" dirty="0">
                  <a:solidFill>
                    <a:srgbClr val="FDF0D5"/>
                  </a:solidFill>
                  <a:latin typeface="Poppins Medium"/>
                </a:rPr>
                <a:t>Aciona o suporte</a:t>
              </a:r>
            </a:p>
          </p:txBody>
        </p:sp>
        <p:sp>
          <p:nvSpPr>
            <p:cNvPr id="96" name="TextBox 49">
              <a:extLst>
                <a:ext uri="{FF2B5EF4-FFF2-40B4-BE49-F238E27FC236}">
                  <a16:creationId xmlns:a16="http://schemas.microsoft.com/office/drawing/2014/main" id="{EB18B106-DF61-401F-BDA6-74EB229C1890}"/>
                </a:ext>
              </a:extLst>
            </p:cNvPr>
            <p:cNvSpPr txBox="1"/>
            <p:nvPr/>
          </p:nvSpPr>
          <p:spPr>
            <a:xfrm>
              <a:off x="7767704" y="4618740"/>
              <a:ext cx="897758" cy="675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23"/>
                </a:lnSpc>
              </a:pPr>
              <a:r>
                <a:rPr lang="en-US" sz="1302" dirty="0">
                  <a:solidFill>
                    <a:srgbClr val="272838"/>
                  </a:solidFill>
                  <a:latin typeface="Poppins Medium"/>
                </a:rPr>
                <a:t>Pessoal de suporte!?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98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0DA9C36-B790-4775-8EE1-0223105019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838"/>
          </a:solidFill>
          <a:ln>
            <a:solidFill>
              <a:srgbClr val="272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sz="2400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ctr"/>
            <a:endParaRPr lang="pt-BR" dirty="0">
              <a:solidFill>
                <a:srgbClr val="FDF0D5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FD59AB3C-CE11-4264-840E-416A8A6442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71114" y="251670"/>
            <a:ext cx="1657736" cy="641704"/>
          </a:xfrm>
          <a:prstGeom prst="rect">
            <a:avLst/>
          </a:prstGeom>
        </p:spPr>
      </p:pic>
      <p:pic>
        <p:nvPicPr>
          <p:cNvPr id="51" name="Picture 3">
            <a:extLst>
              <a:ext uri="{FF2B5EF4-FFF2-40B4-BE49-F238E27FC236}">
                <a16:creationId xmlns:a16="http://schemas.microsoft.com/office/drawing/2014/main" id="{DCCAD213-F1F3-4911-833A-7BD18F984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83075" y="105965"/>
            <a:ext cx="1592701" cy="683659"/>
          </a:xfrm>
          <a:prstGeom prst="rect">
            <a:avLst/>
          </a:prstGeom>
        </p:spPr>
      </p:pic>
      <p:sp>
        <p:nvSpPr>
          <p:cNvPr id="88" name="TextBox 40">
            <a:extLst>
              <a:ext uri="{FF2B5EF4-FFF2-40B4-BE49-F238E27FC236}">
                <a16:creationId xmlns:a16="http://schemas.microsoft.com/office/drawing/2014/main" id="{7444223A-A485-49A4-8B48-EE0C79662902}"/>
              </a:ext>
            </a:extLst>
          </p:cNvPr>
          <p:cNvSpPr txBox="1"/>
          <p:nvPr/>
        </p:nvSpPr>
        <p:spPr>
          <a:xfrm>
            <a:off x="4907567" y="335833"/>
            <a:ext cx="2341900" cy="432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2"/>
              </a:lnSpc>
            </a:pPr>
            <a:r>
              <a:rPr lang="en-US" sz="2400" dirty="0">
                <a:solidFill>
                  <a:srgbClr val="FDF0D5"/>
                </a:solidFill>
                <a:latin typeface="Poppins Medium"/>
              </a:rPr>
              <a:t>Storyboard</a:t>
            </a:r>
          </a:p>
        </p:txBody>
      </p:sp>
      <p:sp>
        <p:nvSpPr>
          <p:cNvPr id="89" name="TextBox 41">
            <a:extLst>
              <a:ext uri="{FF2B5EF4-FFF2-40B4-BE49-F238E27FC236}">
                <a16:creationId xmlns:a16="http://schemas.microsoft.com/office/drawing/2014/main" id="{408EA036-116D-4939-A9FD-60A05572AD96}"/>
              </a:ext>
            </a:extLst>
          </p:cNvPr>
          <p:cNvSpPr txBox="1"/>
          <p:nvPr/>
        </p:nvSpPr>
        <p:spPr>
          <a:xfrm>
            <a:off x="9483981" y="7128080"/>
            <a:ext cx="958304" cy="305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DF0D5"/>
                </a:solidFill>
                <a:latin typeface="Poppins Medium"/>
              </a:rPr>
              <a:t>Página 1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C06FD0E-2C17-469C-9E2B-EC7C3D23132D}"/>
              </a:ext>
            </a:extLst>
          </p:cNvPr>
          <p:cNvGrpSpPr/>
          <p:nvPr/>
        </p:nvGrpSpPr>
        <p:grpSpPr>
          <a:xfrm>
            <a:off x="4823744" y="4306501"/>
            <a:ext cx="2422883" cy="1923844"/>
            <a:chOff x="4823744" y="4306501"/>
            <a:chExt cx="2422883" cy="1923844"/>
          </a:xfrm>
        </p:grpSpPr>
        <p:grpSp>
          <p:nvGrpSpPr>
            <p:cNvPr id="111" name="Group 16">
              <a:extLst>
                <a:ext uri="{FF2B5EF4-FFF2-40B4-BE49-F238E27FC236}">
                  <a16:creationId xmlns:a16="http://schemas.microsoft.com/office/drawing/2014/main" id="{C325C3ED-DDA5-42D2-AC1C-399BE2E1AC6C}"/>
                </a:ext>
              </a:extLst>
            </p:cNvPr>
            <p:cNvGrpSpPr/>
            <p:nvPr/>
          </p:nvGrpSpPr>
          <p:grpSpPr>
            <a:xfrm>
              <a:off x="4823744" y="4306501"/>
              <a:ext cx="2422883" cy="1541442"/>
              <a:chOff x="0" y="0"/>
              <a:chExt cx="3230511" cy="2055256"/>
            </a:xfrm>
          </p:grpSpPr>
          <p:grpSp>
            <p:nvGrpSpPr>
              <p:cNvPr id="112" name="Group 17">
                <a:extLst>
                  <a:ext uri="{FF2B5EF4-FFF2-40B4-BE49-F238E27FC236}">
                    <a16:creationId xmlns:a16="http://schemas.microsoft.com/office/drawing/2014/main" id="{46EF4974-059A-43AC-A3DE-419DA26ADC5A}"/>
                  </a:ext>
                </a:extLst>
              </p:cNvPr>
              <p:cNvGrpSpPr/>
              <p:nvPr/>
            </p:nvGrpSpPr>
            <p:grpSpPr>
              <a:xfrm>
                <a:off x="0" y="0"/>
                <a:ext cx="3116132" cy="1953838"/>
                <a:chOff x="0" y="0"/>
                <a:chExt cx="2997567" cy="1879496"/>
              </a:xfrm>
            </p:grpSpPr>
            <p:sp>
              <p:nvSpPr>
                <p:cNvPr id="115" name="Freeform 18">
                  <a:extLst>
                    <a:ext uri="{FF2B5EF4-FFF2-40B4-BE49-F238E27FC236}">
                      <a16:creationId xmlns:a16="http://schemas.microsoft.com/office/drawing/2014/main" id="{8E645D58-A104-4C7F-8911-C8FE7C6DE24C}"/>
                    </a:ext>
                  </a:extLst>
                </p:cNvPr>
                <p:cNvSpPr/>
                <p:nvPr/>
              </p:nvSpPr>
              <p:spPr>
                <a:xfrm>
                  <a:off x="-4213" y="0"/>
                  <a:ext cx="3001779" cy="1879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779" h="1879496">
                      <a:moveTo>
                        <a:pt x="278431" y="16918"/>
                      </a:moveTo>
                      <a:cubicBezTo>
                        <a:pt x="278431" y="16918"/>
                        <a:pt x="604014" y="12258"/>
                        <a:pt x="923541" y="12454"/>
                      </a:cubicBezTo>
                      <a:cubicBezTo>
                        <a:pt x="1983711" y="12671"/>
                        <a:pt x="2727711" y="0"/>
                        <a:pt x="2727711" y="0"/>
                      </a:cubicBezTo>
                      <a:cubicBezTo>
                        <a:pt x="2795175" y="0"/>
                        <a:pt x="2871112" y="0"/>
                        <a:pt x="2949885" y="85073"/>
                      </a:cubicBezTo>
                      <a:cubicBezTo>
                        <a:pt x="2992863" y="131488"/>
                        <a:pt x="2993931" y="240224"/>
                        <a:pt x="2994336" y="320281"/>
                      </a:cubicBezTo>
                      <a:cubicBezTo>
                        <a:pt x="2994336" y="320281"/>
                        <a:pt x="2992632" y="932605"/>
                        <a:pt x="2992632" y="1116912"/>
                      </a:cubicBezTo>
                      <a:cubicBezTo>
                        <a:pt x="2992632" y="1331071"/>
                        <a:pt x="3001780" y="1630250"/>
                        <a:pt x="3001780" y="1630250"/>
                      </a:cubicBezTo>
                      <a:cubicBezTo>
                        <a:pt x="3001780" y="1758918"/>
                        <a:pt x="2997611" y="1879496"/>
                        <a:pt x="2744772" y="1871362"/>
                      </a:cubicBezTo>
                      <a:cubicBezTo>
                        <a:pt x="2744772" y="1871362"/>
                        <a:pt x="2368300" y="1851063"/>
                        <a:pt x="2021678" y="1858662"/>
                      </a:cubicBezTo>
                      <a:cubicBezTo>
                        <a:pt x="1126553" y="1866796"/>
                        <a:pt x="304023" y="1879496"/>
                        <a:pt x="304023" y="1879496"/>
                      </a:cubicBezTo>
                      <a:cubicBezTo>
                        <a:pt x="132548" y="1879496"/>
                        <a:pt x="4213" y="1778427"/>
                        <a:pt x="8532" y="1575880"/>
                      </a:cubicBezTo>
                      <a:cubicBezTo>
                        <a:pt x="8532" y="1575880"/>
                        <a:pt x="9630" y="1077339"/>
                        <a:pt x="4815" y="932605"/>
                      </a:cubicBezTo>
                      <a:cubicBezTo>
                        <a:pt x="0" y="663668"/>
                        <a:pt x="25592" y="330596"/>
                        <a:pt x="25592" y="330596"/>
                      </a:cubicBezTo>
                      <a:cubicBezTo>
                        <a:pt x="27224" y="150571"/>
                        <a:pt x="143504" y="16918"/>
                        <a:pt x="278431" y="169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</p:sp>
          </p:grpSp>
          <p:grpSp>
            <p:nvGrpSpPr>
              <p:cNvPr id="113" name="Group 19">
                <a:extLst>
                  <a:ext uri="{FF2B5EF4-FFF2-40B4-BE49-F238E27FC236}">
                    <a16:creationId xmlns:a16="http://schemas.microsoft.com/office/drawing/2014/main" id="{999C07A6-9CD5-489B-8F8D-4D5DDD8FF81E}"/>
                  </a:ext>
                </a:extLst>
              </p:cNvPr>
              <p:cNvGrpSpPr/>
              <p:nvPr/>
            </p:nvGrpSpPr>
            <p:grpSpPr>
              <a:xfrm>
                <a:off x="114378" y="101418"/>
                <a:ext cx="3116132" cy="1953838"/>
                <a:chOff x="0" y="0"/>
                <a:chExt cx="3943350" cy="2472509"/>
              </a:xfrm>
            </p:grpSpPr>
            <p:sp>
              <p:nvSpPr>
                <p:cNvPr id="114" name="Freeform 20">
                  <a:extLst>
                    <a:ext uri="{FF2B5EF4-FFF2-40B4-BE49-F238E27FC236}">
                      <a16:creationId xmlns:a16="http://schemas.microsoft.com/office/drawing/2014/main" id="{8C0507CE-2580-4FBE-BC4F-DD27F668CBC5}"/>
                    </a:ext>
                  </a:extLst>
                </p:cNvPr>
                <p:cNvSpPr/>
                <p:nvPr/>
              </p:nvSpPr>
              <p:spPr>
                <a:xfrm>
                  <a:off x="0" y="-2540"/>
                  <a:ext cx="3945890" cy="2472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5890" h="2472509">
                      <a:moveTo>
                        <a:pt x="3440430" y="2450919"/>
                      </a:moveTo>
                      <a:cubicBezTo>
                        <a:pt x="3434080" y="2457269"/>
                        <a:pt x="3422650" y="2458539"/>
                        <a:pt x="3415030" y="2457269"/>
                      </a:cubicBezTo>
                      <a:cubicBezTo>
                        <a:pt x="3359150" y="2454729"/>
                        <a:pt x="3304540" y="2454729"/>
                        <a:pt x="3248660" y="2453459"/>
                      </a:cubicBezTo>
                      <a:cubicBezTo>
                        <a:pt x="3053080" y="2452189"/>
                        <a:pt x="2857500" y="2461079"/>
                        <a:pt x="2661920" y="2463619"/>
                      </a:cubicBezTo>
                      <a:cubicBezTo>
                        <a:pt x="2498090" y="2466159"/>
                        <a:pt x="2332990" y="2467429"/>
                        <a:pt x="2169160" y="2468699"/>
                      </a:cubicBezTo>
                      <a:cubicBezTo>
                        <a:pt x="1964690" y="2469969"/>
                        <a:pt x="1760220" y="2471239"/>
                        <a:pt x="1555750" y="2471239"/>
                      </a:cubicBezTo>
                      <a:cubicBezTo>
                        <a:pt x="1362710" y="2471239"/>
                        <a:pt x="1168400" y="2472509"/>
                        <a:pt x="975360" y="2472509"/>
                      </a:cubicBezTo>
                      <a:cubicBezTo>
                        <a:pt x="844550" y="2472509"/>
                        <a:pt x="712470" y="2472509"/>
                        <a:pt x="581660" y="2472509"/>
                      </a:cubicBezTo>
                      <a:cubicBezTo>
                        <a:pt x="449580" y="2472509"/>
                        <a:pt x="317500" y="2469969"/>
                        <a:pt x="194310" y="2414089"/>
                      </a:cubicBezTo>
                      <a:cubicBezTo>
                        <a:pt x="109220" y="2374719"/>
                        <a:pt x="33020" y="2308679"/>
                        <a:pt x="29210" y="2209619"/>
                      </a:cubicBezTo>
                      <a:cubicBezTo>
                        <a:pt x="27940" y="2170249"/>
                        <a:pt x="26670" y="2129609"/>
                        <a:pt x="25400" y="2090239"/>
                      </a:cubicBezTo>
                      <a:cubicBezTo>
                        <a:pt x="21590" y="1902279"/>
                        <a:pt x="15240" y="1713049"/>
                        <a:pt x="10160" y="1523819"/>
                      </a:cubicBezTo>
                      <a:cubicBezTo>
                        <a:pt x="5080" y="1358719"/>
                        <a:pt x="0" y="923940"/>
                        <a:pt x="0" y="626110"/>
                      </a:cubicBezTo>
                      <a:cubicBezTo>
                        <a:pt x="0" y="509270"/>
                        <a:pt x="3810" y="391160"/>
                        <a:pt x="15240" y="274320"/>
                      </a:cubicBezTo>
                      <a:cubicBezTo>
                        <a:pt x="19050" y="231140"/>
                        <a:pt x="12700" y="186690"/>
                        <a:pt x="27940" y="144780"/>
                      </a:cubicBezTo>
                      <a:cubicBezTo>
                        <a:pt x="50800" y="83820"/>
                        <a:pt x="115570" y="54610"/>
                        <a:pt x="175260" y="38100"/>
                      </a:cubicBezTo>
                      <a:cubicBezTo>
                        <a:pt x="278130" y="10160"/>
                        <a:pt x="389890" y="8890"/>
                        <a:pt x="495300" y="11430"/>
                      </a:cubicBezTo>
                      <a:cubicBezTo>
                        <a:pt x="678180" y="16510"/>
                        <a:pt x="3347720" y="0"/>
                        <a:pt x="3455670" y="5080"/>
                      </a:cubicBezTo>
                      <a:cubicBezTo>
                        <a:pt x="3580130" y="11430"/>
                        <a:pt x="3716020" y="31750"/>
                        <a:pt x="3821430" y="102870"/>
                      </a:cubicBezTo>
                      <a:cubicBezTo>
                        <a:pt x="3860800" y="129540"/>
                        <a:pt x="3895090" y="163830"/>
                        <a:pt x="3915410" y="207010"/>
                      </a:cubicBezTo>
                      <a:cubicBezTo>
                        <a:pt x="3931920" y="241300"/>
                        <a:pt x="3935730" y="276860"/>
                        <a:pt x="3935730" y="314960"/>
                      </a:cubicBezTo>
                      <a:cubicBezTo>
                        <a:pt x="3933190" y="515620"/>
                        <a:pt x="3945890" y="1606369"/>
                        <a:pt x="3939540" y="1749879"/>
                      </a:cubicBezTo>
                      <a:cubicBezTo>
                        <a:pt x="3933190" y="1869259"/>
                        <a:pt x="3923030" y="1988639"/>
                        <a:pt x="3907790" y="2106749"/>
                      </a:cubicBezTo>
                      <a:cubicBezTo>
                        <a:pt x="3903980" y="2137229"/>
                        <a:pt x="3902710" y="2168979"/>
                        <a:pt x="3893820" y="2198189"/>
                      </a:cubicBezTo>
                      <a:cubicBezTo>
                        <a:pt x="3877310" y="2251529"/>
                        <a:pt x="3841750" y="2297249"/>
                        <a:pt x="3799840" y="2332809"/>
                      </a:cubicBezTo>
                      <a:cubicBezTo>
                        <a:pt x="3695700" y="2420439"/>
                        <a:pt x="3552190" y="2457269"/>
                        <a:pt x="3418840" y="2458539"/>
                      </a:cubicBezTo>
                      <a:cubicBezTo>
                        <a:pt x="3394710" y="2458539"/>
                        <a:pt x="3422650" y="2442029"/>
                        <a:pt x="3434080" y="2442029"/>
                      </a:cubicBezTo>
                      <a:cubicBezTo>
                        <a:pt x="3562350" y="2442029"/>
                        <a:pt x="3702050" y="2405199"/>
                        <a:pt x="3793490" y="2309949"/>
                      </a:cubicBezTo>
                      <a:cubicBezTo>
                        <a:pt x="3831590" y="2269309"/>
                        <a:pt x="3859530" y="2218509"/>
                        <a:pt x="3865880" y="2162629"/>
                      </a:cubicBezTo>
                      <a:cubicBezTo>
                        <a:pt x="3868420" y="2137229"/>
                        <a:pt x="3870960" y="2113099"/>
                        <a:pt x="3873500" y="2087699"/>
                      </a:cubicBezTo>
                      <a:cubicBezTo>
                        <a:pt x="3942080" y="1527629"/>
                        <a:pt x="3898900" y="382270"/>
                        <a:pt x="3898900" y="320040"/>
                      </a:cubicBezTo>
                      <a:cubicBezTo>
                        <a:pt x="3898900" y="275590"/>
                        <a:pt x="3891280" y="233680"/>
                        <a:pt x="3868420" y="195580"/>
                      </a:cubicBezTo>
                      <a:cubicBezTo>
                        <a:pt x="3843020" y="153670"/>
                        <a:pt x="3802380" y="121920"/>
                        <a:pt x="3759200" y="97790"/>
                      </a:cubicBezTo>
                      <a:cubicBezTo>
                        <a:pt x="3616960" y="19050"/>
                        <a:pt x="3449320" y="19050"/>
                        <a:pt x="3290570" y="20320"/>
                      </a:cubicBezTo>
                      <a:cubicBezTo>
                        <a:pt x="3120390" y="21590"/>
                        <a:pt x="1653540" y="41910"/>
                        <a:pt x="1437640" y="41910"/>
                      </a:cubicBezTo>
                      <a:cubicBezTo>
                        <a:pt x="1176020" y="41910"/>
                        <a:pt x="915670" y="38100"/>
                        <a:pt x="654050" y="31750"/>
                      </a:cubicBezTo>
                      <a:cubicBezTo>
                        <a:pt x="593090" y="31750"/>
                        <a:pt x="533400" y="29210"/>
                        <a:pt x="472440" y="27940"/>
                      </a:cubicBezTo>
                      <a:cubicBezTo>
                        <a:pt x="372110" y="25400"/>
                        <a:pt x="261620" y="24130"/>
                        <a:pt x="165100" y="55880"/>
                      </a:cubicBezTo>
                      <a:cubicBezTo>
                        <a:pt x="111760" y="73660"/>
                        <a:pt x="69850" y="106680"/>
                        <a:pt x="57150" y="163830"/>
                      </a:cubicBezTo>
                      <a:cubicBezTo>
                        <a:pt x="48260" y="205740"/>
                        <a:pt x="52070" y="251460"/>
                        <a:pt x="48260" y="294640"/>
                      </a:cubicBezTo>
                      <a:cubicBezTo>
                        <a:pt x="33020" y="482600"/>
                        <a:pt x="35560" y="671830"/>
                        <a:pt x="40640" y="1145982"/>
                      </a:cubicBezTo>
                      <a:cubicBezTo>
                        <a:pt x="45720" y="1462859"/>
                        <a:pt x="52070" y="1664789"/>
                        <a:pt x="57150" y="1865449"/>
                      </a:cubicBezTo>
                      <a:cubicBezTo>
                        <a:pt x="60960" y="1978479"/>
                        <a:pt x="63500" y="2091509"/>
                        <a:pt x="67310" y="2204539"/>
                      </a:cubicBezTo>
                      <a:cubicBezTo>
                        <a:pt x="71120" y="2320109"/>
                        <a:pt x="176530" y="2387419"/>
                        <a:pt x="275590" y="2421709"/>
                      </a:cubicBezTo>
                      <a:cubicBezTo>
                        <a:pt x="356870" y="2449649"/>
                        <a:pt x="441960" y="2458539"/>
                        <a:pt x="527050" y="2458539"/>
                      </a:cubicBezTo>
                      <a:cubicBezTo>
                        <a:pt x="615950" y="2458539"/>
                        <a:pt x="703580" y="2458539"/>
                        <a:pt x="792480" y="2458539"/>
                      </a:cubicBezTo>
                      <a:cubicBezTo>
                        <a:pt x="962660" y="2458539"/>
                        <a:pt x="1131570" y="2458539"/>
                        <a:pt x="1301750" y="2457269"/>
                      </a:cubicBezTo>
                      <a:cubicBezTo>
                        <a:pt x="1504950" y="2457269"/>
                        <a:pt x="1708150" y="2455999"/>
                        <a:pt x="1910080" y="2454729"/>
                      </a:cubicBezTo>
                      <a:cubicBezTo>
                        <a:pt x="2096770" y="2453459"/>
                        <a:pt x="2283460" y="2452189"/>
                        <a:pt x="2468880" y="2450919"/>
                      </a:cubicBezTo>
                      <a:cubicBezTo>
                        <a:pt x="2589530" y="2449649"/>
                        <a:pt x="2710180" y="2448379"/>
                        <a:pt x="2830830" y="2444569"/>
                      </a:cubicBezTo>
                      <a:cubicBezTo>
                        <a:pt x="3032760" y="2436949"/>
                        <a:pt x="3235960" y="2433139"/>
                        <a:pt x="3437890" y="2440759"/>
                      </a:cubicBezTo>
                      <a:cubicBezTo>
                        <a:pt x="3446780" y="2442029"/>
                        <a:pt x="3445510" y="2445839"/>
                        <a:pt x="3440430" y="24509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</p:grpSp>
        </p:grpSp>
        <p:pic>
          <p:nvPicPr>
            <p:cNvPr id="126" name="Picture 31">
              <a:extLst>
                <a:ext uri="{FF2B5EF4-FFF2-40B4-BE49-F238E27FC236}">
                  <a16:creationId xmlns:a16="http://schemas.microsoft.com/office/drawing/2014/main" id="{076FC36F-B186-401F-8F04-FEAF03EA9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1986" b="8709"/>
            <a:stretch>
              <a:fillRect/>
            </a:stretch>
          </p:blipFill>
          <p:spPr>
            <a:xfrm>
              <a:off x="5499848" y="4452489"/>
              <a:ext cx="1000956" cy="1249465"/>
            </a:xfrm>
            <a:prstGeom prst="rect">
              <a:avLst/>
            </a:prstGeom>
          </p:spPr>
        </p:pic>
        <p:sp>
          <p:nvSpPr>
            <p:cNvPr id="128" name="TextBox 36">
              <a:extLst>
                <a:ext uri="{FF2B5EF4-FFF2-40B4-BE49-F238E27FC236}">
                  <a16:creationId xmlns:a16="http://schemas.microsoft.com/office/drawing/2014/main" id="{52EBEF94-9122-41B7-8E19-AC8ECACB8EFD}"/>
                </a:ext>
              </a:extLst>
            </p:cNvPr>
            <p:cNvSpPr txBox="1"/>
            <p:nvPr/>
          </p:nvSpPr>
          <p:spPr>
            <a:xfrm>
              <a:off x="5162403" y="6030955"/>
              <a:ext cx="1675846" cy="199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609"/>
                </a:lnSpc>
                <a:spcBef>
                  <a:spcPct val="0"/>
                </a:spcBef>
              </a:pPr>
              <a:r>
                <a:rPr lang="en-US" sz="1149" spc="22" dirty="0">
                  <a:solidFill>
                    <a:srgbClr val="FDF0D5"/>
                  </a:solidFill>
                  <a:latin typeface="Poppins Medium"/>
                </a:rPr>
                <a:t>Proprietário satisfeito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1C8BD70-1DDD-4BA1-8CAC-267F6AC78C94}"/>
              </a:ext>
            </a:extLst>
          </p:cNvPr>
          <p:cNvGrpSpPr/>
          <p:nvPr/>
        </p:nvGrpSpPr>
        <p:grpSpPr>
          <a:xfrm>
            <a:off x="4823744" y="1730421"/>
            <a:ext cx="2422883" cy="1895094"/>
            <a:chOff x="4823744" y="1730421"/>
            <a:chExt cx="2422883" cy="1895094"/>
          </a:xfrm>
        </p:grpSpPr>
        <p:grpSp>
          <p:nvGrpSpPr>
            <p:cNvPr id="106" name="Group 11">
              <a:extLst>
                <a:ext uri="{FF2B5EF4-FFF2-40B4-BE49-F238E27FC236}">
                  <a16:creationId xmlns:a16="http://schemas.microsoft.com/office/drawing/2014/main" id="{864F5517-C8B3-4C22-B373-16992F414FCD}"/>
                </a:ext>
              </a:extLst>
            </p:cNvPr>
            <p:cNvGrpSpPr/>
            <p:nvPr/>
          </p:nvGrpSpPr>
          <p:grpSpPr>
            <a:xfrm>
              <a:off x="4823744" y="1730421"/>
              <a:ext cx="2422883" cy="1541442"/>
              <a:chOff x="0" y="0"/>
              <a:chExt cx="3230511" cy="2055256"/>
            </a:xfrm>
          </p:grpSpPr>
          <p:grpSp>
            <p:nvGrpSpPr>
              <p:cNvPr id="107" name="Group 12">
                <a:extLst>
                  <a:ext uri="{FF2B5EF4-FFF2-40B4-BE49-F238E27FC236}">
                    <a16:creationId xmlns:a16="http://schemas.microsoft.com/office/drawing/2014/main" id="{8451C785-7C7E-4FED-BB63-B0DBA0AEA73E}"/>
                  </a:ext>
                </a:extLst>
              </p:cNvPr>
              <p:cNvGrpSpPr/>
              <p:nvPr/>
            </p:nvGrpSpPr>
            <p:grpSpPr>
              <a:xfrm>
                <a:off x="0" y="0"/>
                <a:ext cx="3116132" cy="1953838"/>
                <a:chOff x="0" y="0"/>
                <a:chExt cx="2997567" cy="1879496"/>
              </a:xfrm>
            </p:grpSpPr>
            <p:sp>
              <p:nvSpPr>
                <p:cNvPr id="110" name="Freeform 13">
                  <a:extLst>
                    <a:ext uri="{FF2B5EF4-FFF2-40B4-BE49-F238E27FC236}">
                      <a16:creationId xmlns:a16="http://schemas.microsoft.com/office/drawing/2014/main" id="{8E0ADA52-4C03-4365-9FA9-2753830B9543}"/>
                    </a:ext>
                  </a:extLst>
                </p:cNvPr>
                <p:cNvSpPr/>
                <p:nvPr/>
              </p:nvSpPr>
              <p:spPr>
                <a:xfrm>
                  <a:off x="-4213" y="0"/>
                  <a:ext cx="3001779" cy="1879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779" h="1879496">
                      <a:moveTo>
                        <a:pt x="278431" y="16918"/>
                      </a:moveTo>
                      <a:cubicBezTo>
                        <a:pt x="278431" y="16918"/>
                        <a:pt x="604014" y="12258"/>
                        <a:pt x="923541" y="12454"/>
                      </a:cubicBezTo>
                      <a:cubicBezTo>
                        <a:pt x="1983711" y="12671"/>
                        <a:pt x="2727711" y="0"/>
                        <a:pt x="2727711" y="0"/>
                      </a:cubicBezTo>
                      <a:cubicBezTo>
                        <a:pt x="2795175" y="0"/>
                        <a:pt x="2871112" y="0"/>
                        <a:pt x="2949885" y="85073"/>
                      </a:cubicBezTo>
                      <a:cubicBezTo>
                        <a:pt x="2992863" y="131488"/>
                        <a:pt x="2993931" y="240224"/>
                        <a:pt x="2994336" y="320281"/>
                      </a:cubicBezTo>
                      <a:cubicBezTo>
                        <a:pt x="2994336" y="320281"/>
                        <a:pt x="2992632" y="932605"/>
                        <a:pt x="2992632" y="1116912"/>
                      </a:cubicBezTo>
                      <a:cubicBezTo>
                        <a:pt x="2992632" y="1331071"/>
                        <a:pt x="3001780" y="1630250"/>
                        <a:pt x="3001780" y="1630250"/>
                      </a:cubicBezTo>
                      <a:cubicBezTo>
                        <a:pt x="3001780" y="1758918"/>
                        <a:pt x="2997611" y="1879496"/>
                        <a:pt x="2744772" y="1871362"/>
                      </a:cubicBezTo>
                      <a:cubicBezTo>
                        <a:pt x="2744772" y="1871362"/>
                        <a:pt x="2368300" y="1851063"/>
                        <a:pt x="2021678" y="1858662"/>
                      </a:cubicBezTo>
                      <a:cubicBezTo>
                        <a:pt x="1126553" y="1866796"/>
                        <a:pt x="304023" y="1879496"/>
                        <a:pt x="304023" y="1879496"/>
                      </a:cubicBezTo>
                      <a:cubicBezTo>
                        <a:pt x="132548" y="1879496"/>
                        <a:pt x="4213" y="1778427"/>
                        <a:pt x="8532" y="1575880"/>
                      </a:cubicBezTo>
                      <a:cubicBezTo>
                        <a:pt x="8532" y="1575880"/>
                        <a:pt x="9630" y="1077339"/>
                        <a:pt x="4815" y="932605"/>
                      </a:cubicBezTo>
                      <a:cubicBezTo>
                        <a:pt x="0" y="663668"/>
                        <a:pt x="25592" y="330596"/>
                        <a:pt x="25592" y="330596"/>
                      </a:cubicBezTo>
                      <a:cubicBezTo>
                        <a:pt x="27224" y="150571"/>
                        <a:pt x="143504" y="16918"/>
                        <a:pt x="278431" y="169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</p:sp>
          </p:grpSp>
          <p:grpSp>
            <p:nvGrpSpPr>
              <p:cNvPr id="108" name="Group 14">
                <a:extLst>
                  <a:ext uri="{FF2B5EF4-FFF2-40B4-BE49-F238E27FC236}">
                    <a16:creationId xmlns:a16="http://schemas.microsoft.com/office/drawing/2014/main" id="{5EE16A34-31A5-4596-A913-FBA4E5FB3EAF}"/>
                  </a:ext>
                </a:extLst>
              </p:cNvPr>
              <p:cNvGrpSpPr/>
              <p:nvPr/>
            </p:nvGrpSpPr>
            <p:grpSpPr>
              <a:xfrm>
                <a:off x="114378" y="101418"/>
                <a:ext cx="3116132" cy="1953838"/>
                <a:chOff x="0" y="0"/>
                <a:chExt cx="3943350" cy="2472509"/>
              </a:xfrm>
            </p:grpSpPr>
            <p:sp>
              <p:nvSpPr>
                <p:cNvPr id="109" name="Freeform 15">
                  <a:extLst>
                    <a:ext uri="{FF2B5EF4-FFF2-40B4-BE49-F238E27FC236}">
                      <a16:creationId xmlns:a16="http://schemas.microsoft.com/office/drawing/2014/main" id="{7C12A13D-3BE1-4438-A36F-83659EB12C8A}"/>
                    </a:ext>
                  </a:extLst>
                </p:cNvPr>
                <p:cNvSpPr/>
                <p:nvPr/>
              </p:nvSpPr>
              <p:spPr>
                <a:xfrm>
                  <a:off x="0" y="-2540"/>
                  <a:ext cx="3945890" cy="2472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5890" h="2472509">
                      <a:moveTo>
                        <a:pt x="3440430" y="2450919"/>
                      </a:moveTo>
                      <a:cubicBezTo>
                        <a:pt x="3434080" y="2457269"/>
                        <a:pt x="3422650" y="2458539"/>
                        <a:pt x="3415030" y="2457269"/>
                      </a:cubicBezTo>
                      <a:cubicBezTo>
                        <a:pt x="3359150" y="2454729"/>
                        <a:pt x="3304540" y="2454729"/>
                        <a:pt x="3248660" y="2453459"/>
                      </a:cubicBezTo>
                      <a:cubicBezTo>
                        <a:pt x="3053080" y="2452189"/>
                        <a:pt x="2857500" y="2461079"/>
                        <a:pt x="2661920" y="2463619"/>
                      </a:cubicBezTo>
                      <a:cubicBezTo>
                        <a:pt x="2498090" y="2466159"/>
                        <a:pt x="2332990" y="2467429"/>
                        <a:pt x="2169160" y="2468699"/>
                      </a:cubicBezTo>
                      <a:cubicBezTo>
                        <a:pt x="1964690" y="2469969"/>
                        <a:pt x="1760220" y="2471239"/>
                        <a:pt x="1555750" y="2471239"/>
                      </a:cubicBezTo>
                      <a:cubicBezTo>
                        <a:pt x="1362710" y="2471239"/>
                        <a:pt x="1168400" y="2472509"/>
                        <a:pt x="975360" y="2472509"/>
                      </a:cubicBezTo>
                      <a:cubicBezTo>
                        <a:pt x="844550" y="2472509"/>
                        <a:pt x="712470" y="2472509"/>
                        <a:pt x="581660" y="2472509"/>
                      </a:cubicBezTo>
                      <a:cubicBezTo>
                        <a:pt x="449580" y="2472509"/>
                        <a:pt x="317500" y="2469969"/>
                        <a:pt x="194310" y="2414089"/>
                      </a:cubicBezTo>
                      <a:cubicBezTo>
                        <a:pt x="109220" y="2374719"/>
                        <a:pt x="33020" y="2308679"/>
                        <a:pt x="29210" y="2209619"/>
                      </a:cubicBezTo>
                      <a:cubicBezTo>
                        <a:pt x="27940" y="2170249"/>
                        <a:pt x="26670" y="2129609"/>
                        <a:pt x="25400" y="2090239"/>
                      </a:cubicBezTo>
                      <a:cubicBezTo>
                        <a:pt x="21590" y="1902279"/>
                        <a:pt x="15240" y="1713049"/>
                        <a:pt x="10160" y="1523819"/>
                      </a:cubicBezTo>
                      <a:cubicBezTo>
                        <a:pt x="5080" y="1358719"/>
                        <a:pt x="0" y="923940"/>
                        <a:pt x="0" y="626110"/>
                      </a:cubicBezTo>
                      <a:cubicBezTo>
                        <a:pt x="0" y="509270"/>
                        <a:pt x="3810" y="391160"/>
                        <a:pt x="15240" y="274320"/>
                      </a:cubicBezTo>
                      <a:cubicBezTo>
                        <a:pt x="19050" y="231140"/>
                        <a:pt x="12700" y="186690"/>
                        <a:pt x="27940" y="144780"/>
                      </a:cubicBezTo>
                      <a:cubicBezTo>
                        <a:pt x="50800" y="83820"/>
                        <a:pt x="115570" y="54610"/>
                        <a:pt x="175260" y="38100"/>
                      </a:cubicBezTo>
                      <a:cubicBezTo>
                        <a:pt x="278130" y="10160"/>
                        <a:pt x="389890" y="8890"/>
                        <a:pt x="495300" y="11430"/>
                      </a:cubicBezTo>
                      <a:cubicBezTo>
                        <a:pt x="678180" y="16510"/>
                        <a:pt x="3347720" y="0"/>
                        <a:pt x="3455670" y="5080"/>
                      </a:cubicBezTo>
                      <a:cubicBezTo>
                        <a:pt x="3580130" y="11430"/>
                        <a:pt x="3716020" y="31750"/>
                        <a:pt x="3821430" y="102870"/>
                      </a:cubicBezTo>
                      <a:cubicBezTo>
                        <a:pt x="3860800" y="129540"/>
                        <a:pt x="3895090" y="163830"/>
                        <a:pt x="3915410" y="207010"/>
                      </a:cubicBezTo>
                      <a:cubicBezTo>
                        <a:pt x="3931920" y="241300"/>
                        <a:pt x="3935730" y="276860"/>
                        <a:pt x="3935730" y="314960"/>
                      </a:cubicBezTo>
                      <a:cubicBezTo>
                        <a:pt x="3933190" y="515620"/>
                        <a:pt x="3945890" y="1606369"/>
                        <a:pt x="3939540" y="1749879"/>
                      </a:cubicBezTo>
                      <a:cubicBezTo>
                        <a:pt x="3933190" y="1869259"/>
                        <a:pt x="3923030" y="1988639"/>
                        <a:pt x="3907790" y="2106749"/>
                      </a:cubicBezTo>
                      <a:cubicBezTo>
                        <a:pt x="3903980" y="2137229"/>
                        <a:pt x="3902710" y="2168979"/>
                        <a:pt x="3893820" y="2198189"/>
                      </a:cubicBezTo>
                      <a:cubicBezTo>
                        <a:pt x="3877310" y="2251529"/>
                        <a:pt x="3841750" y="2297249"/>
                        <a:pt x="3799840" y="2332809"/>
                      </a:cubicBezTo>
                      <a:cubicBezTo>
                        <a:pt x="3695700" y="2420439"/>
                        <a:pt x="3552190" y="2457269"/>
                        <a:pt x="3418840" y="2458539"/>
                      </a:cubicBezTo>
                      <a:cubicBezTo>
                        <a:pt x="3394710" y="2458539"/>
                        <a:pt x="3422650" y="2442029"/>
                        <a:pt x="3434080" y="2442029"/>
                      </a:cubicBezTo>
                      <a:cubicBezTo>
                        <a:pt x="3562350" y="2442029"/>
                        <a:pt x="3702050" y="2405199"/>
                        <a:pt x="3793490" y="2309949"/>
                      </a:cubicBezTo>
                      <a:cubicBezTo>
                        <a:pt x="3831590" y="2269309"/>
                        <a:pt x="3859530" y="2218509"/>
                        <a:pt x="3865880" y="2162629"/>
                      </a:cubicBezTo>
                      <a:cubicBezTo>
                        <a:pt x="3868420" y="2137229"/>
                        <a:pt x="3870960" y="2113099"/>
                        <a:pt x="3873500" y="2087699"/>
                      </a:cubicBezTo>
                      <a:cubicBezTo>
                        <a:pt x="3942080" y="1527629"/>
                        <a:pt x="3898900" y="382270"/>
                        <a:pt x="3898900" y="320040"/>
                      </a:cubicBezTo>
                      <a:cubicBezTo>
                        <a:pt x="3898900" y="275590"/>
                        <a:pt x="3891280" y="233680"/>
                        <a:pt x="3868420" y="195580"/>
                      </a:cubicBezTo>
                      <a:cubicBezTo>
                        <a:pt x="3843020" y="153670"/>
                        <a:pt x="3802380" y="121920"/>
                        <a:pt x="3759200" y="97790"/>
                      </a:cubicBezTo>
                      <a:cubicBezTo>
                        <a:pt x="3616960" y="19050"/>
                        <a:pt x="3449320" y="19050"/>
                        <a:pt x="3290570" y="20320"/>
                      </a:cubicBezTo>
                      <a:cubicBezTo>
                        <a:pt x="3120390" y="21590"/>
                        <a:pt x="1653540" y="41910"/>
                        <a:pt x="1437640" y="41910"/>
                      </a:cubicBezTo>
                      <a:cubicBezTo>
                        <a:pt x="1176020" y="41910"/>
                        <a:pt x="915670" y="38100"/>
                        <a:pt x="654050" y="31750"/>
                      </a:cubicBezTo>
                      <a:cubicBezTo>
                        <a:pt x="593090" y="31750"/>
                        <a:pt x="533400" y="29210"/>
                        <a:pt x="472440" y="27940"/>
                      </a:cubicBezTo>
                      <a:cubicBezTo>
                        <a:pt x="372110" y="25400"/>
                        <a:pt x="261620" y="24130"/>
                        <a:pt x="165100" y="55880"/>
                      </a:cubicBezTo>
                      <a:cubicBezTo>
                        <a:pt x="111760" y="73660"/>
                        <a:pt x="69850" y="106680"/>
                        <a:pt x="57150" y="163830"/>
                      </a:cubicBezTo>
                      <a:cubicBezTo>
                        <a:pt x="48260" y="205740"/>
                        <a:pt x="52070" y="251460"/>
                        <a:pt x="48260" y="294640"/>
                      </a:cubicBezTo>
                      <a:cubicBezTo>
                        <a:pt x="33020" y="482600"/>
                        <a:pt x="35560" y="671830"/>
                        <a:pt x="40640" y="1145982"/>
                      </a:cubicBezTo>
                      <a:cubicBezTo>
                        <a:pt x="45720" y="1462859"/>
                        <a:pt x="52070" y="1664789"/>
                        <a:pt x="57150" y="1865449"/>
                      </a:cubicBezTo>
                      <a:cubicBezTo>
                        <a:pt x="60960" y="1978479"/>
                        <a:pt x="63500" y="2091509"/>
                        <a:pt x="67310" y="2204539"/>
                      </a:cubicBezTo>
                      <a:cubicBezTo>
                        <a:pt x="71120" y="2320109"/>
                        <a:pt x="176530" y="2387419"/>
                        <a:pt x="275590" y="2421709"/>
                      </a:cubicBezTo>
                      <a:cubicBezTo>
                        <a:pt x="356870" y="2449649"/>
                        <a:pt x="441960" y="2458539"/>
                        <a:pt x="527050" y="2458539"/>
                      </a:cubicBezTo>
                      <a:cubicBezTo>
                        <a:pt x="615950" y="2458539"/>
                        <a:pt x="703580" y="2458539"/>
                        <a:pt x="792480" y="2458539"/>
                      </a:cubicBezTo>
                      <a:cubicBezTo>
                        <a:pt x="962660" y="2458539"/>
                        <a:pt x="1131570" y="2458539"/>
                        <a:pt x="1301750" y="2457269"/>
                      </a:cubicBezTo>
                      <a:cubicBezTo>
                        <a:pt x="1504950" y="2457269"/>
                        <a:pt x="1708150" y="2455999"/>
                        <a:pt x="1910080" y="2454729"/>
                      </a:cubicBezTo>
                      <a:cubicBezTo>
                        <a:pt x="2096770" y="2453459"/>
                        <a:pt x="2283460" y="2452189"/>
                        <a:pt x="2468880" y="2450919"/>
                      </a:cubicBezTo>
                      <a:cubicBezTo>
                        <a:pt x="2589530" y="2449649"/>
                        <a:pt x="2710180" y="2448379"/>
                        <a:pt x="2830830" y="2444569"/>
                      </a:cubicBezTo>
                      <a:cubicBezTo>
                        <a:pt x="3032760" y="2436949"/>
                        <a:pt x="3235960" y="2433139"/>
                        <a:pt x="3437890" y="2440759"/>
                      </a:cubicBezTo>
                      <a:cubicBezTo>
                        <a:pt x="3446780" y="2442029"/>
                        <a:pt x="3445510" y="2445839"/>
                        <a:pt x="3440430" y="24509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</p:grpSp>
        </p:grpSp>
        <p:pic>
          <p:nvPicPr>
            <p:cNvPr id="123" name="Picture 28">
              <a:extLst>
                <a:ext uri="{FF2B5EF4-FFF2-40B4-BE49-F238E27FC236}">
                  <a16:creationId xmlns:a16="http://schemas.microsoft.com/office/drawing/2014/main" id="{A96EB426-8791-4524-BD5F-2292AF4AA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5368963" y="1834918"/>
              <a:ext cx="1332447" cy="1332447"/>
            </a:xfrm>
            <a:prstGeom prst="rect">
              <a:avLst/>
            </a:prstGeom>
          </p:spPr>
        </p:pic>
        <p:sp>
          <p:nvSpPr>
            <p:cNvPr id="129" name="TextBox 37">
              <a:extLst>
                <a:ext uri="{FF2B5EF4-FFF2-40B4-BE49-F238E27FC236}">
                  <a16:creationId xmlns:a16="http://schemas.microsoft.com/office/drawing/2014/main" id="{328B35A5-C2E6-41D7-9BE5-22363508AD9F}"/>
                </a:ext>
              </a:extLst>
            </p:cNvPr>
            <p:cNvSpPr txBox="1"/>
            <p:nvPr/>
          </p:nvSpPr>
          <p:spPr>
            <a:xfrm>
              <a:off x="5011075" y="3426125"/>
              <a:ext cx="2134883" cy="199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609"/>
                </a:lnSpc>
                <a:spcBef>
                  <a:spcPct val="0"/>
                </a:spcBef>
              </a:pPr>
              <a:r>
                <a:rPr lang="en-US" sz="1149" spc="22" dirty="0">
                  <a:solidFill>
                    <a:srgbClr val="FDF0D5"/>
                  </a:solidFill>
                  <a:latin typeface="Poppins Medium"/>
                </a:rPr>
                <a:t>Monitoramento atualizado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714BF9C-FC6A-4C90-8D4C-59BC38FDCC66}"/>
              </a:ext>
            </a:extLst>
          </p:cNvPr>
          <p:cNvGrpSpPr/>
          <p:nvPr/>
        </p:nvGrpSpPr>
        <p:grpSpPr>
          <a:xfrm>
            <a:off x="7572303" y="1730421"/>
            <a:ext cx="2422883" cy="1884249"/>
            <a:chOff x="7572303" y="1730421"/>
            <a:chExt cx="2422883" cy="1884249"/>
          </a:xfrm>
        </p:grpSpPr>
        <p:grpSp>
          <p:nvGrpSpPr>
            <p:cNvPr id="116" name="Group 21">
              <a:extLst>
                <a:ext uri="{FF2B5EF4-FFF2-40B4-BE49-F238E27FC236}">
                  <a16:creationId xmlns:a16="http://schemas.microsoft.com/office/drawing/2014/main" id="{673C569A-65B8-4168-8770-2FC00B23C93B}"/>
                </a:ext>
              </a:extLst>
            </p:cNvPr>
            <p:cNvGrpSpPr/>
            <p:nvPr/>
          </p:nvGrpSpPr>
          <p:grpSpPr>
            <a:xfrm>
              <a:off x="7572303" y="1730421"/>
              <a:ext cx="2422883" cy="1541442"/>
              <a:chOff x="0" y="0"/>
              <a:chExt cx="3230511" cy="2055256"/>
            </a:xfrm>
          </p:grpSpPr>
          <p:grpSp>
            <p:nvGrpSpPr>
              <p:cNvPr id="117" name="Group 22">
                <a:extLst>
                  <a:ext uri="{FF2B5EF4-FFF2-40B4-BE49-F238E27FC236}">
                    <a16:creationId xmlns:a16="http://schemas.microsoft.com/office/drawing/2014/main" id="{A66DDC4B-6218-4CB9-BCB1-2E8FD6BEE0EB}"/>
                  </a:ext>
                </a:extLst>
              </p:cNvPr>
              <p:cNvGrpSpPr/>
              <p:nvPr/>
            </p:nvGrpSpPr>
            <p:grpSpPr>
              <a:xfrm>
                <a:off x="0" y="0"/>
                <a:ext cx="3116132" cy="1953838"/>
                <a:chOff x="0" y="0"/>
                <a:chExt cx="2997567" cy="1879496"/>
              </a:xfrm>
            </p:grpSpPr>
            <p:sp>
              <p:nvSpPr>
                <p:cNvPr id="120" name="Freeform 23">
                  <a:extLst>
                    <a:ext uri="{FF2B5EF4-FFF2-40B4-BE49-F238E27FC236}">
                      <a16:creationId xmlns:a16="http://schemas.microsoft.com/office/drawing/2014/main" id="{CD8EC291-D92D-4133-8D5D-81BC371FD2E6}"/>
                    </a:ext>
                  </a:extLst>
                </p:cNvPr>
                <p:cNvSpPr/>
                <p:nvPr/>
              </p:nvSpPr>
              <p:spPr>
                <a:xfrm>
                  <a:off x="-4213" y="0"/>
                  <a:ext cx="3001779" cy="1879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779" h="1879496">
                      <a:moveTo>
                        <a:pt x="278431" y="16918"/>
                      </a:moveTo>
                      <a:cubicBezTo>
                        <a:pt x="278431" y="16918"/>
                        <a:pt x="604014" y="12258"/>
                        <a:pt x="923541" y="12454"/>
                      </a:cubicBezTo>
                      <a:cubicBezTo>
                        <a:pt x="1983711" y="12671"/>
                        <a:pt x="2727711" y="0"/>
                        <a:pt x="2727711" y="0"/>
                      </a:cubicBezTo>
                      <a:cubicBezTo>
                        <a:pt x="2795175" y="0"/>
                        <a:pt x="2871112" y="0"/>
                        <a:pt x="2949885" y="85073"/>
                      </a:cubicBezTo>
                      <a:cubicBezTo>
                        <a:pt x="2992863" y="131488"/>
                        <a:pt x="2993931" y="240224"/>
                        <a:pt x="2994336" y="320281"/>
                      </a:cubicBezTo>
                      <a:cubicBezTo>
                        <a:pt x="2994336" y="320281"/>
                        <a:pt x="2992632" y="932605"/>
                        <a:pt x="2992632" y="1116912"/>
                      </a:cubicBezTo>
                      <a:cubicBezTo>
                        <a:pt x="2992632" y="1331071"/>
                        <a:pt x="3001780" y="1630250"/>
                        <a:pt x="3001780" y="1630250"/>
                      </a:cubicBezTo>
                      <a:cubicBezTo>
                        <a:pt x="3001780" y="1758918"/>
                        <a:pt x="2997611" y="1879496"/>
                        <a:pt x="2744772" y="1871362"/>
                      </a:cubicBezTo>
                      <a:cubicBezTo>
                        <a:pt x="2744772" y="1871362"/>
                        <a:pt x="2368300" y="1851063"/>
                        <a:pt x="2021678" y="1858662"/>
                      </a:cubicBezTo>
                      <a:cubicBezTo>
                        <a:pt x="1126553" y="1866796"/>
                        <a:pt x="304023" y="1879496"/>
                        <a:pt x="304023" y="1879496"/>
                      </a:cubicBezTo>
                      <a:cubicBezTo>
                        <a:pt x="132548" y="1879496"/>
                        <a:pt x="4213" y="1778427"/>
                        <a:pt x="8532" y="1575880"/>
                      </a:cubicBezTo>
                      <a:cubicBezTo>
                        <a:pt x="8532" y="1575880"/>
                        <a:pt x="9630" y="1077339"/>
                        <a:pt x="4815" y="932605"/>
                      </a:cubicBezTo>
                      <a:cubicBezTo>
                        <a:pt x="0" y="663668"/>
                        <a:pt x="25592" y="330596"/>
                        <a:pt x="25592" y="330596"/>
                      </a:cubicBezTo>
                      <a:cubicBezTo>
                        <a:pt x="27224" y="150571"/>
                        <a:pt x="143504" y="16918"/>
                        <a:pt x="278431" y="169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</p:sp>
          </p:grpSp>
          <p:grpSp>
            <p:nvGrpSpPr>
              <p:cNvPr id="118" name="Group 24">
                <a:extLst>
                  <a:ext uri="{FF2B5EF4-FFF2-40B4-BE49-F238E27FC236}">
                    <a16:creationId xmlns:a16="http://schemas.microsoft.com/office/drawing/2014/main" id="{0F556DA5-BE77-41FB-873C-7C14131F802D}"/>
                  </a:ext>
                </a:extLst>
              </p:cNvPr>
              <p:cNvGrpSpPr/>
              <p:nvPr/>
            </p:nvGrpSpPr>
            <p:grpSpPr>
              <a:xfrm>
                <a:off x="114378" y="101418"/>
                <a:ext cx="3116132" cy="1953838"/>
                <a:chOff x="0" y="0"/>
                <a:chExt cx="3943350" cy="2472509"/>
              </a:xfrm>
            </p:grpSpPr>
            <p:sp>
              <p:nvSpPr>
                <p:cNvPr id="119" name="Freeform 25">
                  <a:extLst>
                    <a:ext uri="{FF2B5EF4-FFF2-40B4-BE49-F238E27FC236}">
                      <a16:creationId xmlns:a16="http://schemas.microsoft.com/office/drawing/2014/main" id="{89687EFB-7E34-411D-A25F-2AFE419BF0DE}"/>
                    </a:ext>
                  </a:extLst>
                </p:cNvPr>
                <p:cNvSpPr/>
                <p:nvPr/>
              </p:nvSpPr>
              <p:spPr>
                <a:xfrm>
                  <a:off x="0" y="-2540"/>
                  <a:ext cx="3945890" cy="2472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5890" h="2472509">
                      <a:moveTo>
                        <a:pt x="3440430" y="2450919"/>
                      </a:moveTo>
                      <a:cubicBezTo>
                        <a:pt x="3434080" y="2457269"/>
                        <a:pt x="3422650" y="2458539"/>
                        <a:pt x="3415030" y="2457269"/>
                      </a:cubicBezTo>
                      <a:cubicBezTo>
                        <a:pt x="3359150" y="2454729"/>
                        <a:pt x="3304540" y="2454729"/>
                        <a:pt x="3248660" y="2453459"/>
                      </a:cubicBezTo>
                      <a:cubicBezTo>
                        <a:pt x="3053080" y="2452189"/>
                        <a:pt x="2857500" y="2461079"/>
                        <a:pt x="2661920" y="2463619"/>
                      </a:cubicBezTo>
                      <a:cubicBezTo>
                        <a:pt x="2498090" y="2466159"/>
                        <a:pt x="2332990" y="2467429"/>
                        <a:pt x="2169160" y="2468699"/>
                      </a:cubicBezTo>
                      <a:cubicBezTo>
                        <a:pt x="1964690" y="2469969"/>
                        <a:pt x="1760220" y="2471239"/>
                        <a:pt x="1555750" y="2471239"/>
                      </a:cubicBezTo>
                      <a:cubicBezTo>
                        <a:pt x="1362710" y="2471239"/>
                        <a:pt x="1168400" y="2472509"/>
                        <a:pt x="975360" y="2472509"/>
                      </a:cubicBezTo>
                      <a:cubicBezTo>
                        <a:pt x="844550" y="2472509"/>
                        <a:pt x="712470" y="2472509"/>
                        <a:pt x="581660" y="2472509"/>
                      </a:cubicBezTo>
                      <a:cubicBezTo>
                        <a:pt x="449580" y="2472509"/>
                        <a:pt x="317500" y="2469969"/>
                        <a:pt x="194310" y="2414089"/>
                      </a:cubicBezTo>
                      <a:cubicBezTo>
                        <a:pt x="109220" y="2374719"/>
                        <a:pt x="33020" y="2308679"/>
                        <a:pt x="29210" y="2209619"/>
                      </a:cubicBezTo>
                      <a:cubicBezTo>
                        <a:pt x="27940" y="2170249"/>
                        <a:pt x="26670" y="2129609"/>
                        <a:pt x="25400" y="2090239"/>
                      </a:cubicBezTo>
                      <a:cubicBezTo>
                        <a:pt x="21590" y="1902279"/>
                        <a:pt x="15240" y="1713049"/>
                        <a:pt x="10160" y="1523819"/>
                      </a:cubicBezTo>
                      <a:cubicBezTo>
                        <a:pt x="5080" y="1358719"/>
                        <a:pt x="0" y="923940"/>
                        <a:pt x="0" y="626110"/>
                      </a:cubicBezTo>
                      <a:cubicBezTo>
                        <a:pt x="0" y="509270"/>
                        <a:pt x="3810" y="391160"/>
                        <a:pt x="15240" y="274320"/>
                      </a:cubicBezTo>
                      <a:cubicBezTo>
                        <a:pt x="19050" y="231140"/>
                        <a:pt x="12700" y="186690"/>
                        <a:pt x="27940" y="144780"/>
                      </a:cubicBezTo>
                      <a:cubicBezTo>
                        <a:pt x="50800" y="83820"/>
                        <a:pt x="115570" y="54610"/>
                        <a:pt x="175260" y="38100"/>
                      </a:cubicBezTo>
                      <a:cubicBezTo>
                        <a:pt x="278130" y="10160"/>
                        <a:pt x="389890" y="8890"/>
                        <a:pt x="495300" y="11430"/>
                      </a:cubicBezTo>
                      <a:cubicBezTo>
                        <a:pt x="678180" y="16510"/>
                        <a:pt x="3347720" y="0"/>
                        <a:pt x="3455670" y="5080"/>
                      </a:cubicBezTo>
                      <a:cubicBezTo>
                        <a:pt x="3580130" y="11430"/>
                        <a:pt x="3716020" y="31750"/>
                        <a:pt x="3821430" y="102870"/>
                      </a:cubicBezTo>
                      <a:cubicBezTo>
                        <a:pt x="3860800" y="129540"/>
                        <a:pt x="3895090" y="163830"/>
                        <a:pt x="3915410" y="207010"/>
                      </a:cubicBezTo>
                      <a:cubicBezTo>
                        <a:pt x="3931920" y="241300"/>
                        <a:pt x="3935730" y="276860"/>
                        <a:pt x="3935730" y="314960"/>
                      </a:cubicBezTo>
                      <a:cubicBezTo>
                        <a:pt x="3933190" y="515620"/>
                        <a:pt x="3945890" y="1606369"/>
                        <a:pt x="3939540" y="1749879"/>
                      </a:cubicBezTo>
                      <a:cubicBezTo>
                        <a:pt x="3933190" y="1869259"/>
                        <a:pt x="3923030" y="1988639"/>
                        <a:pt x="3907790" y="2106749"/>
                      </a:cubicBezTo>
                      <a:cubicBezTo>
                        <a:pt x="3903980" y="2137229"/>
                        <a:pt x="3902710" y="2168979"/>
                        <a:pt x="3893820" y="2198189"/>
                      </a:cubicBezTo>
                      <a:cubicBezTo>
                        <a:pt x="3877310" y="2251529"/>
                        <a:pt x="3841750" y="2297249"/>
                        <a:pt x="3799840" y="2332809"/>
                      </a:cubicBezTo>
                      <a:cubicBezTo>
                        <a:pt x="3695700" y="2420439"/>
                        <a:pt x="3552190" y="2457269"/>
                        <a:pt x="3418840" y="2458539"/>
                      </a:cubicBezTo>
                      <a:cubicBezTo>
                        <a:pt x="3394710" y="2458539"/>
                        <a:pt x="3422650" y="2442029"/>
                        <a:pt x="3434080" y="2442029"/>
                      </a:cubicBezTo>
                      <a:cubicBezTo>
                        <a:pt x="3562350" y="2442029"/>
                        <a:pt x="3702050" y="2405199"/>
                        <a:pt x="3793490" y="2309949"/>
                      </a:cubicBezTo>
                      <a:cubicBezTo>
                        <a:pt x="3831590" y="2269309"/>
                        <a:pt x="3859530" y="2218509"/>
                        <a:pt x="3865880" y="2162629"/>
                      </a:cubicBezTo>
                      <a:cubicBezTo>
                        <a:pt x="3868420" y="2137229"/>
                        <a:pt x="3870960" y="2113099"/>
                        <a:pt x="3873500" y="2087699"/>
                      </a:cubicBezTo>
                      <a:cubicBezTo>
                        <a:pt x="3942080" y="1527629"/>
                        <a:pt x="3898900" y="382270"/>
                        <a:pt x="3898900" y="320040"/>
                      </a:cubicBezTo>
                      <a:cubicBezTo>
                        <a:pt x="3898900" y="275590"/>
                        <a:pt x="3891280" y="233680"/>
                        <a:pt x="3868420" y="195580"/>
                      </a:cubicBezTo>
                      <a:cubicBezTo>
                        <a:pt x="3843020" y="153670"/>
                        <a:pt x="3802380" y="121920"/>
                        <a:pt x="3759200" y="97790"/>
                      </a:cubicBezTo>
                      <a:cubicBezTo>
                        <a:pt x="3616960" y="19050"/>
                        <a:pt x="3449320" y="19050"/>
                        <a:pt x="3290570" y="20320"/>
                      </a:cubicBezTo>
                      <a:cubicBezTo>
                        <a:pt x="3120390" y="21590"/>
                        <a:pt x="1653540" y="41910"/>
                        <a:pt x="1437640" y="41910"/>
                      </a:cubicBezTo>
                      <a:cubicBezTo>
                        <a:pt x="1176020" y="41910"/>
                        <a:pt x="915670" y="38100"/>
                        <a:pt x="654050" y="31750"/>
                      </a:cubicBezTo>
                      <a:cubicBezTo>
                        <a:pt x="593090" y="31750"/>
                        <a:pt x="533400" y="29210"/>
                        <a:pt x="472440" y="27940"/>
                      </a:cubicBezTo>
                      <a:cubicBezTo>
                        <a:pt x="372110" y="25400"/>
                        <a:pt x="261620" y="24130"/>
                        <a:pt x="165100" y="55880"/>
                      </a:cubicBezTo>
                      <a:cubicBezTo>
                        <a:pt x="111760" y="73660"/>
                        <a:pt x="69850" y="106680"/>
                        <a:pt x="57150" y="163830"/>
                      </a:cubicBezTo>
                      <a:cubicBezTo>
                        <a:pt x="48260" y="205740"/>
                        <a:pt x="52070" y="251460"/>
                        <a:pt x="48260" y="294640"/>
                      </a:cubicBezTo>
                      <a:cubicBezTo>
                        <a:pt x="33020" y="482600"/>
                        <a:pt x="35560" y="671830"/>
                        <a:pt x="40640" y="1145982"/>
                      </a:cubicBezTo>
                      <a:cubicBezTo>
                        <a:pt x="45720" y="1462859"/>
                        <a:pt x="52070" y="1664789"/>
                        <a:pt x="57150" y="1865449"/>
                      </a:cubicBezTo>
                      <a:cubicBezTo>
                        <a:pt x="60960" y="1978479"/>
                        <a:pt x="63500" y="2091509"/>
                        <a:pt x="67310" y="2204539"/>
                      </a:cubicBezTo>
                      <a:cubicBezTo>
                        <a:pt x="71120" y="2320109"/>
                        <a:pt x="176530" y="2387419"/>
                        <a:pt x="275590" y="2421709"/>
                      </a:cubicBezTo>
                      <a:cubicBezTo>
                        <a:pt x="356870" y="2449649"/>
                        <a:pt x="441960" y="2458539"/>
                        <a:pt x="527050" y="2458539"/>
                      </a:cubicBezTo>
                      <a:cubicBezTo>
                        <a:pt x="615950" y="2458539"/>
                        <a:pt x="703580" y="2458539"/>
                        <a:pt x="792480" y="2458539"/>
                      </a:cubicBezTo>
                      <a:cubicBezTo>
                        <a:pt x="962660" y="2458539"/>
                        <a:pt x="1131570" y="2458539"/>
                        <a:pt x="1301750" y="2457269"/>
                      </a:cubicBezTo>
                      <a:cubicBezTo>
                        <a:pt x="1504950" y="2457269"/>
                        <a:pt x="1708150" y="2455999"/>
                        <a:pt x="1910080" y="2454729"/>
                      </a:cubicBezTo>
                      <a:cubicBezTo>
                        <a:pt x="2096770" y="2453459"/>
                        <a:pt x="2283460" y="2452189"/>
                        <a:pt x="2468880" y="2450919"/>
                      </a:cubicBezTo>
                      <a:cubicBezTo>
                        <a:pt x="2589530" y="2449649"/>
                        <a:pt x="2710180" y="2448379"/>
                        <a:pt x="2830830" y="2444569"/>
                      </a:cubicBezTo>
                      <a:cubicBezTo>
                        <a:pt x="3032760" y="2436949"/>
                        <a:pt x="3235960" y="2433139"/>
                        <a:pt x="3437890" y="2440759"/>
                      </a:cubicBezTo>
                      <a:cubicBezTo>
                        <a:pt x="3446780" y="2442029"/>
                        <a:pt x="3445510" y="2445839"/>
                        <a:pt x="3440430" y="24509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</p:grpSp>
        </p:grpSp>
        <p:pic>
          <p:nvPicPr>
            <p:cNvPr id="124" name="Picture 29">
              <a:extLst>
                <a:ext uri="{FF2B5EF4-FFF2-40B4-BE49-F238E27FC236}">
                  <a16:creationId xmlns:a16="http://schemas.microsoft.com/office/drawing/2014/main" id="{062DDFC0-55FC-4A50-B694-53B8A3624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8157648" y="1875045"/>
              <a:ext cx="1252193" cy="1252193"/>
            </a:xfrm>
            <a:prstGeom prst="rect">
              <a:avLst/>
            </a:prstGeom>
          </p:spPr>
        </p:pic>
        <p:sp>
          <p:nvSpPr>
            <p:cNvPr id="130" name="TextBox 38">
              <a:extLst>
                <a:ext uri="{FF2B5EF4-FFF2-40B4-BE49-F238E27FC236}">
                  <a16:creationId xmlns:a16="http://schemas.microsoft.com/office/drawing/2014/main" id="{ED70432C-3D46-48CF-8AE5-DBDC07AD81BB}"/>
                </a:ext>
              </a:extLst>
            </p:cNvPr>
            <p:cNvSpPr txBox="1"/>
            <p:nvPr/>
          </p:nvSpPr>
          <p:spPr>
            <a:xfrm>
              <a:off x="8077795" y="3415280"/>
              <a:ext cx="1411899" cy="199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609"/>
                </a:lnSpc>
                <a:spcBef>
                  <a:spcPct val="0"/>
                </a:spcBef>
              </a:pPr>
              <a:r>
                <a:rPr lang="en-US" sz="1149" spc="22" dirty="0">
                  <a:solidFill>
                    <a:srgbClr val="FDF0D5"/>
                  </a:solidFill>
                  <a:latin typeface="Poppins Medium"/>
                </a:rPr>
                <a:t>Usuário satisfeito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E55F091-4AF0-4E20-BDA0-91FD1FC88A93}"/>
              </a:ext>
            </a:extLst>
          </p:cNvPr>
          <p:cNvGrpSpPr/>
          <p:nvPr/>
        </p:nvGrpSpPr>
        <p:grpSpPr>
          <a:xfrm>
            <a:off x="2075186" y="4306501"/>
            <a:ext cx="2422883" cy="1923844"/>
            <a:chOff x="2075186" y="4306501"/>
            <a:chExt cx="2422883" cy="1923844"/>
          </a:xfrm>
        </p:grpSpPr>
        <p:grpSp>
          <p:nvGrpSpPr>
            <p:cNvPr id="97" name="Group 2">
              <a:extLst>
                <a:ext uri="{FF2B5EF4-FFF2-40B4-BE49-F238E27FC236}">
                  <a16:creationId xmlns:a16="http://schemas.microsoft.com/office/drawing/2014/main" id="{D672CAAB-C74C-473F-9E42-ABA855F8BC1B}"/>
                </a:ext>
              </a:extLst>
            </p:cNvPr>
            <p:cNvGrpSpPr/>
            <p:nvPr/>
          </p:nvGrpSpPr>
          <p:grpSpPr>
            <a:xfrm>
              <a:off x="2075186" y="4306501"/>
              <a:ext cx="2337099" cy="1465378"/>
              <a:chOff x="0" y="0"/>
              <a:chExt cx="2997567" cy="1879496"/>
            </a:xfrm>
          </p:grpSpPr>
          <p:sp>
            <p:nvSpPr>
              <p:cNvPr id="98" name="Freeform 3">
                <a:extLst>
                  <a:ext uri="{FF2B5EF4-FFF2-40B4-BE49-F238E27FC236}">
                    <a16:creationId xmlns:a16="http://schemas.microsoft.com/office/drawing/2014/main" id="{CF02A8F8-1B17-4401-B372-C3E0373E4778}"/>
                  </a:ext>
                </a:extLst>
              </p:cNvPr>
              <p:cNvSpPr/>
              <p:nvPr/>
            </p:nvSpPr>
            <p:spPr>
              <a:xfrm>
                <a:off x="-4213" y="0"/>
                <a:ext cx="3001779" cy="1879496"/>
              </a:xfrm>
              <a:custGeom>
                <a:avLst/>
                <a:gdLst/>
                <a:ahLst/>
                <a:cxnLst/>
                <a:rect l="l" t="t" r="r" b="b"/>
                <a:pathLst>
                  <a:path w="3001779" h="1879496">
                    <a:moveTo>
                      <a:pt x="278431" y="16918"/>
                    </a:moveTo>
                    <a:cubicBezTo>
                      <a:pt x="278431" y="16918"/>
                      <a:pt x="604014" y="12258"/>
                      <a:pt x="923541" y="12454"/>
                    </a:cubicBezTo>
                    <a:cubicBezTo>
                      <a:pt x="1983711" y="12671"/>
                      <a:pt x="2727711" y="0"/>
                      <a:pt x="2727711" y="0"/>
                    </a:cubicBezTo>
                    <a:cubicBezTo>
                      <a:pt x="2795175" y="0"/>
                      <a:pt x="2871112" y="0"/>
                      <a:pt x="2949885" y="85073"/>
                    </a:cubicBezTo>
                    <a:cubicBezTo>
                      <a:pt x="2992863" y="131488"/>
                      <a:pt x="2993931" y="240224"/>
                      <a:pt x="2994336" y="320281"/>
                    </a:cubicBezTo>
                    <a:cubicBezTo>
                      <a:pt x="2994336" y="320281"/>
                      <a:pt x="2992632" y="932605"/>
                      <a:pt x="2992632" y="1116912"/>
                    </a:cubicBezTo>
                    <a:cubicBezTo>
                      <a:pt x="2992632" y="1331071"/>
                      <a:pt x="3001780" y="1630250"/>
                      <a:pt x="3001780" y="1630250"/>
                    </a:cubicBezTo>
                    <a:cubicBezTo>
                      <a:pt x="3001780" y="1758918"/>
                      <a:pt x="2997611" y="1879496"/>
                      <a:pt x="2744772" y="1871362"/>
                    </a:cubicBezTo>
                    <a:cubicBezTo>
                      <a:pt x="2744772" y="1871362"/>
                      <a:pt x="2368300" y="1851063"/>
                      <a:pt x="2021678" y="1858662"/>
                    </a:cubicBezTo>
                    <a:cubicBezTo>
                      <a:pt x="1126553" y="1866796"/>
                      <a:pt x="304023" y="1879496"/>
                      <a:pt x="304023" y="1879496"/>
                    </a:cubicBezTo>
                    <a:cubicBezTo>
                      <a:pt x="132548" y="1879496"/>
                      <a:pt x="4213" y="1778427"/>
                      <a:pt x="8532" y="1575880"/>
                    </a:cubicBezTo>
                    <a:cubicBezTo>
                      <a:pt x="8532" y="1575880"/>
                      <a:pt x="9630" y="1077339"/>
                      <a:pt x="4815" y="932605"/>
                    </a:cubicBezTo>
                    <a:cubicBezTo>
                      <a:pt x="0" y="663668"/>
                      <a:pt x="25592" y="330596"/>
                      <a:pt x="25592" y="330596"/>
                    </a:cubicBezTo>
                    <a:cubicBezTo>
                      <a:pt x="27224" y="150571"/>
                      <a:pt x="143504" y="16918"/>
                      <a:pt x="278431" y="16918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04" name="Group 9">
              <a:extLst>
                <a:ext uri="{FF2B5EF4-FFF2-40B4-BE49-F238E27FC236}">
                  <a16:creationId xmlns:a16="http://schemas.microsoft.com/office/drawing/2014/main" id="{6F319EE8-6C26-4D8F-BAD7-472E9FB565CE}"/>
                </a:ext>
              </a:extLst>
            </p:cNvPr>
            <p:cNvGrpSpPr/>
            <p:nvPr/>
          </p:nvGrpSpPr>
          <p:grpSpPr>
            <a:xfrm>
              <a:off x="2160970" y="4382564"/>
              <a:ext cx="2337099" cy="1465378"/>
              <a:chOff x="0" y="0"/>
              <a:chExt cx="3943350" cy="2472509"/>
            </a:xfrm>
          </p:grpSpPr>
          <p:sp>
            <p:nvSpPr>
              <p:cNvPr id="105" name="Freeform 10">
                <a:extLst>
                  <a:ext uri="{FF2B5EF4-FFF2-40B4-BE49-F238E27FC236}">
                    <a16:creationId xmlns:a16="http://schemas.microsoft.com/office/drawing/2014/main" id="{0112DE94-FD25-41C4-AB97-ECCF011FAF02}"/>
                  </a:ext>
                </a:extLst>
              </p:cNvPr>
              <p:cNvSpPr/>
              <p:nvPr/>
            </p:nvSpPr>
            <p:spPr>
              <a:xfrm>
                <a:off x="0" y="-2540"/>
                <a:ext cx="3945890" cy="2472509"/>
              </a:xfrm>
              <a:custGeom>
                <a:avLst/>
                <a:gdLst/>
                <a:ahLst/>
                <a:cxnLst/>
                <a:rect l="l" t="t" r="r" b="b"/>
                <a:pathLst>
                  <a:path w="3945890" h="2472509">
                    <a:moveTo>
                      <a:pt x="3440430" y="2450919"/>
                    </a:moveTo>
                    <a:cubicBezTo>
                      <a:pt x="3434080" y="2457269"/>
                      <a:pt x="3422650" y="2458539"/>
                      <a:pt x="3415030" y="2457269"/>
                    </a:cubicBezTo>
                    <a:cubicBezTo>
                      <a:pt x="3359150" y="2454729"/>
                      <a:pt x="3304540" y="2454729"/>
                      <a:pt x="3248660" y="2453459"/>
                    </a:cubicBezTo>
                    <a:cubicBezTo>
                      <a:pt x="3053080" y="2452189"/>
                      <a:pt x="2857500" y="2461079"/>
                      <a:pt x="2661920" y="2463619"/>
                    </a:cubicBezTo>
                    <a:cubicBezTo>
                      <a:pt x="2498090" y="2466159"/>
                      <a:pt x="2332990" y="2467429"/>
                      <a:pt x="2169160" y="2468699"/>
                    </a:cubicBezTo>
                    <a:cubicBezTo>
                      <a:pt x="1964690" y="2469969"/>
                      <a:pt x="1760220" y="2471239"/>
                      <a:pt x="1555750" y="2471239"/>
                    </a:cubicBezTo>
                    <a:cubicBezTo>
                      <a:pt x="1362710" y="2471239"/>
                      <a:pt x="1168400" y="2472509"/>
                      <a:pt x="975360" y="2472509"/>
                    </a:cubicBezTo>
                    <a:cubicBezTo>
                      <a:pt x="844550" y="2472509"/>
                      <a:pt x="712470" y="2472509"/>
                      <a:pt x="581660" y="2472509"/>
                    </a:cubicBezTo>
                    <a:cubicBezTo>
                      <a:pt x="449580" y="2472509"/>
                      <a:pt x="317500" y="2469969"/>
                      <a:pt x="194310" y="2414089"/>
                    </a:cubicBezTo>
                    <a:cubicBezTo>
                      <a:pt x="109220" y="2374719"/>
                      <a:pt x="33020" y="2308679"/>
                      <a:pt x="29210" y="2209619"/>
                    </a:cubicBezTo>
                    <a:cubicBezTo>
                      <a:pt x="27940" y="2170249"/>
                      <a:pt x="26670" y="2129609"/>
                      <a:pt x="25400" y="2090239"/>
                    </a:cubicBezTo>
                    <a:cubicBezTo>
                      <a:pt x="21590" y="1902279"/>
                      <a:pt x="15240" y="1713049"/>
                      <a:pt x="10160" y="1523819"/>
                    </a:cubicBezTo>
                    <a:cubicBezTo>
                      <a:pt x="5080" y="1358719"/>
                      <a:pt x="0" y="923940"/>
                      <a:pt x="0" y="626110"/>
                    </a:cubicBezTo>
                    <a:cubicBezTo>
                      <a:pt x="0" y="509270"/>
                      <a:pt x="3810" y="391160"/>
                      <a:pt x="15240" y="274320"/>
                    </a:cubicBezTo>
                    <a:cubicBezTo>
                      <a:pt x="19050" y="231140"/>
                      <a:pt x="12700" y="186690"/>
                      <a:pt x="27940" y="144780"/>
                    </a:cubicBezTo>
                    <a:cubicBezTo>
                      <a:pt x="50800" y="83820"/>
                      <a:pt x="115570" y="54610"/>
                      <a:pt x="175260" y="38100"/>
                    </a:cubicBezTo>
                    <a:cubicBezTo>
                      <a:pt x="278130" y="10160"/>
                      <a:pt x="389890" y="8890"/>
                      <a:pt x="495300" y="11430"/>
                    </a:cubicBezTo>
                    <a:cubicBezTo>
                      <a:pt x="678180" y="16510"/>
                      <a:pt x="3347720" y="0"/>
                      <a:pt x="3455670" y="5080"/>
                    </a:cubicBezTo>
                    <a:cubicBezTo>
                      <a:pt x="3580130" y="11430"/>
                      <a:pt x="3716020" y="31750"/>
                      <a:pt x="3821430" y="102870"/>
                    </a:cubicBezTo>
                    <a:cubicBezTo>
                      <a:pt x="3860800" y="129540"/>
                      <a:pt x="3895090" y="163830"/>
                      <a:pt x="3915410" y="207010"/>
                    </a:cubicBezTo>
                    <a:cubicBezTo>
                      <a:pt x="3931920" y="241300"/>
                      <a:pt x="3935730" y="276860"/>
                      <a:pt x="3935730" y="314960"/>
                    </a:cubicBezTo>
                    <a:cubicBezTo>
                      <a:pt x="3933190" y="515620"/>
                      <a:pt x="3945890" y="1606369"/>
                      <a:pt x="3939540" y="1749879"/>
                    </a:cubicBezTo>
                    <a:cubicBezTo>
                      <a:pt x="3933190" y="1869259"/>
                      <a:pt x="3923030" y="1988639"/>
                      <a:pt x="3907790" y="2106749"/>
                    </a:cubicBezTo>
                    <a:cubicBezTo>
                      <a:pt x="3903980" y="2137229"/>
                      <a:pt x="3902710" y="2168979"/>
                      <a:pt x="3893820" y="2198189"/>
                    </a:cubicBezTo>
                    <a:cubicBezTo>
                      <a:pt x="3877310" y="2251529"/>
                      <a:pt x="3841750" y="2297249"/>
                      <a:pt x="3799840" y="2332809"/>
                    </a:cubicBezTo>
                    <a:cubicBezTo>
                      <a:pt x="3695700" y="2420439"/>
                      <a:pt x="3552190" y="2457269"/>
                      <a:pt x="3418840" y="2458539"/>
                    </a:cubicBezTo>
                    <a:cubicBezTo>
                      <a:pt x="3394710" y="2458539"/>
                      <a:pt x="3422650" y="2442029"/>
                      <a:pt x="3434080" y="2442029"/>
                    </a:cubicBezTo>
                    <a:cubicBezTo>
                      <a:pt x="3562350" y="2442029"/>
                      <a:pt x="3702050" y="2405199"/>
                      <a:pt x="3793490" y="2309949"/>
                    </a:cubicBezTo>
                    <a:cubicBezTo>
                      <a:pt x="3831590" y="2269309"/>
                      <a:pt x="3859530" y="2218509"/>
                      <a:pt x="3865880" y="2162629"/>
                    </a:cubicBezTo>
                    <a:cubicBezTo>
                      <a:pt x="3868420" y="2137229"/>
                      <a:pt x="3870960" y="2113099"/>
                      <a:pt x="3873500" y="2087699"/>
                    </a:cubicBezTo>
                    <a:cubicBezTo>
                      <a:pt x="3942080" y="1527629"/>
                      <a:pt x="3898900" y="382270"/>
                      <a:pt x="3898900" y="320040"/>
                    </a:cubicBezTo>
                    <a:cubicBezTo>
                      <a:pt x="3898900" y="275590"/>
                      <a:pt x="3891280" y="233680"/>
                      <a:pt x="3868420" y="195580"/>
                    </a:cubicBezTo>
                    <a:cubicBezTo>
                      <a:pt x="3843020" y="153670"/>
                      <a:pt x="3802380" y="121920"/>
                      <a:pt x="3759200" y="97790"/>
                    </a:cubicBezTo>
                    <a:cubicBezTo>
                      <a:pt x="3616960" y="19050"/>
                      <a:pt x="3449320" y="19050"/>
                      <a:pt x="3290570" y="20320"/>
                    </a:cubicBezTo>
                    <a:cubicBezTo>
                      <a:pt x="3120390" y="21590"/>
                      <a:pt x="1653540" y="41910"/>
                      <a:pt x="1437640" y="41910"/>
                    </a:cubicBezTo>
                    <a:cubicBezTo>
                      <a:pt x="1176020" y="41910"/>
                      <a:pt x="915670" y="38100"/>
                      <a:pt x="654050" y="31750"/>
                    </a:cubicBezTo>
                    <a:cubicBezTo>
                      <a:pt x="593090" y="31750"/>
                      <a:pt x="533400" y="29210"/>
                      <a:pt x="472440" y="27940"/>
                    </a:cubicBezTo>
                    <a:cubicBezTo>
                      <a:pt x="372110" y="25400"/>
                      <a:pt x="261620" y="24130"/>
                      <a:pt x="165100" y="55880"/>
                    </a:cubicBezTo>
                    <a:cubicBezTo>
                      <a:pt x="111760" y="73660"/>
                      <a:pt x="69850" y="106680"/>
                      <a:pt x="57150" y="163830"/>
                    </a:cubicBezTo>
                    <a:cubicBezTo>
                      <a:pt x="48260" y="205740"/>
                      <a:pt x="52070" y="251460"/>
                      <a:pt x="48260" y="294640"/>
                    </a:cubicBezTo>
                    <a:cubicBezTo>
                      <a:pt x="33020" y="482600"/>
                      <a:pt x="35560" y="671830"/>
                      <a:pt x="40640" y="1145982"/>
                    </a:cubicBezTo>
                    <a:cubicBezTo>
                      <a:pt x="45720" y="1462859"/>
                      <a:pt x="52070" y="1664789"/>
                      <a:pt x="57150" y="1865449"/>
                    </a:cubicBezTo>
                    <a:cubicBezTo>
                      <a:pt x="60960" y="1978479"/>
                      <a:pt x="63500" y="2091509"/>
                      <a:pt x="67310" y="2204539"/>
                    </a:cubicBezTo>
                    <a:cubicBezTo>
                      <a:pt x="71120" y="2320109"/>
                      <a:pt x="176530" y="2387419"/>
                      <a:pt x="275590" y="2421709"/>
                    </a:cubicBezTo>
                    <a:cubicBezTo>
                      <a:pt x="356870" y="2449649"/>
                      <a:pt x="441960" y="2458539"/>
                      <a:pt x="527050" y="2458539"/>
                    </a:cubicBezTo>
                    <a:cubicBezTo>
                      <a:pt x="615950" y="2458539"/>
                      <a:pt x="703580" y="2458539"/>
                      <a:pt x="792480" y="2458539"/>
                    </a:cubicBezTo>
                    <a:cubicBezTo>
                      <a:pt x="962660" y="2458539"/>
                      <a:pt x="1131570" y="2458539"/>
                      <a:pt x="1301750" y="2457269"/>
                    </a:cubicBezTo>
                    <a:cubicBezTo>
                      <a:pt x="1504950" y="2457269"/>
                      <a:pt x="1708150" y="2455999"/>
                      <a:pt x="1910080" y="2454729"/>
                    </a:cubicBezTo>
                    <a:cubicBezTo>
                      <a:pt x="2096770" y="2453459"/>
                      <a:pt x="2283460" y="2452189"/>
                      <a:pt x="2468880" y="2450919"/>
                    </a:cubicBezTo>
                    <a:cubicBezTo>
                      <a:pt x="2589530" y="2449649"/>
                      <a:pt x="2710180" y="2448379"/>
                      <a:pt x="2830830" y="2444569"/>
                    </a:cubicBezTo>
                    <a:cubicBezTo>
                      <a:pt x="3032760" y="2436949"/>
                      <a:pt x="3235960" y="2433139"/>
                      <a:pt x="3437890" y="2440759"/>
                    </a:cubicBezTo>
                    <a:cubicBezTo>
                      <a:pt x="3446780" y="2442029"/>
                      <a:pt x="3445510" y="2445839"/>
                      <a:pt x="3440430" y="2450919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125" name="Picture 30">
              <a:extLst>
                <a:ext uri="{FF2B5EF4-FFF2-40B4-BE49-F238E27FC236}">
                  <a16:creationId xmlns:a16="http://schemas.microsoft.com/office/drawing/2014/main" id="{F877B1C7-6D1A-4493-ABD1-8CC5815E2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2388147" y="4592964"/>
              <a:ext cx="1882745" cy="1044579"/>
            </a:xfrm>
            <a:prstGeom prst="rect">
              <a:avLst/>
            </a:prstGeom>
          </p:spPr>
        </p:pic>
        <p:sp>
          <p:nvSpPr>
            <p:cNvPr id="131" name="TextBox 39">
              <a:extLst>
                <a:ext uri="{FF2B5EF4-FFF2-40B4-BE49-F238E27FC236}">
                  <a16:creationId xmlns:a16="http://schemas.microsoft.com/office/drawing/2014/main" id="{826120E4-F31B-4D8F-9608-A6B2794F94E5}"/>
                </a:ext>
              </a:extLst>
            </p:cNvPr>
            <p:cNvSpPr txBox="1"/>
            <p:nvPr/>
          </p:nvSpPr>
          <p:spPr>
            <a:xfrm>
              <a:off x="2454443" y="6030955"/>
              <a:ext cx="1664370" cy="199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609"/>
                </a:lnSpc>
                <a:spcBef>
                  <a:spcPct val="0"/>
                </a:spcBef>
              </a:pPr>
              <a:r>
                <a:rPr lang="en-US" sz="1149" spc="22" dirty="0">
                  <a:solidFill>
                    <a:srgbClr val="FDF0D5"/>
                  </a:solidFill>
                  <a:latin typeface="Poppins Medium"/>
                </a:rPr>
                <a:t>Reputação garantida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F328650-41B3-43F2-944C-953362C650AA}"/>
              </a:ext>
            </a:extLst>
          </p:cNvPr>
          <p:cNvGrpSpPr/>
          <p:nvPr/>
        </p:nvGrpSpPr>
        <p:grpSpPr>
          <a:xfrm>
            <a:off x="2075186" y="1614715"/>
            <a:ext cx="2422883" cy="1999955"/>
            <a:chOff x="2075186" y="1614715"/>
            <a:chExt cx="2422883" cy="1999955"/>
          </a:xfrm>
        </p:grpSpPr>
        <p:grpSp>
          <p:nvGrpSpPr>
            <p:cNvPr id="99" name="Group 4">
              <a:extLst>
                <a:ext uri="{FF2B5EF4-FFF2-40B4-BE49-F238E27FC236}">
                  <a16:creationId xmlns:a16="http://schemas.microsoft.com/office/drawing/2014/main" id="{4B72DB28-D9EC-43DC-91BB-3F4E0FAD3B06}"/>
                </a:ext>
              </a:extLst>
            </p:cNvPr>
            <p:cNvGrpSpPr/>
            <p:nvPr/>
          </p:nvGrpSpPr>
          <p:grpSpPr>
            <a:xfrm>
              <a:off x="2075186" y="1730421"/>
              <a:ext cx="2422883" cy="1541442"/>
              <a:chOff x="0" y="0"/>
              <a:chExt cx="3230511" cy="2055256"/>
            </a:xfrm>
          </p:grpSpPr>
          <p:grpSp>
            <p:nvGrpSpPr>
              <p:cNvPr id="100" name="Group 5">
                <a:extLst>
                  <a:ext uri="{FF2B5EF4-FFF2-40B4-BE49-F238E27FC236}">
                    <a16:creationId xmlns:a16="http://schemas.microsoft.com/office/drawing/2014/main" id="{AD16FD80-2BFA-4FA0-8030-B162CA1DF0EE}"/>
                  </a:ext>
                </a:extLst>
              </p:cNvPr>
              <p:cNvGrpSpPr/>
              <p:nvPr/>
            </p:nvGrpSpPr>
            <p:grpSpPr>
              <a:xfrm>
                <a:off x="0" y="0"/>
                <a:ext cx="3116132" cy="1953838"/>
                <a:chOff x="0" y="0"/>
                <a:chExt cx="2997567" cy="1879496"/>
              </a:xfrm>
            </p:grpSpPr>
            <p:sp>
              <p:nvSpPr>
                <p:cNvPr id="103" name="Freeform 6">
                  <a:extLst>
                    <a:ext uri="{FF2B5EF4-FFF2-40B4-BE49-F238E27FC236}">
                      <a16:creationId xmlns:a16="http://schemas.microsoft.com/office/drawing/2014/main" id="{BA58212C-5392-4A18-BB90-E2F5761D6812}"/>
                    </a:ext>
                  </a:extLst>
                </p:cNvPr>
                <p:cNvSpPr/>
                <p:nvPr/>
              </p:nvSpPr>
              <p:spPr>
                <a:xfrm>
                  <a:off x="-4213" y="0"/>
                  <a:ext cx="3001779" cy="1879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779" h="1879496">
                      <a:moveTo>
                        <a:pt x="278431" y="16918"/>
                      </a:moveTo>
                      <a:cubicBezTo>
                        <a:pt x="278431" y="16918"/>
                        <a:pt x="604014" y="12258"/>
                        <a:pt x="923541" y="12454"/>
                      </a:cubicBezTo>
                      <a:cubicBezTo>
                        <a:pt x="1983711" y="12671"/>
                        <a:pt x="2727711" y="0"/>
                        <a:pt x="2727711" y="0"/>
                      </a:cubicBezTo>
                      <a:cubicBezTo>
                        <a:pt x="2795175" y="0"/>
                        <a:pt x="2871112" y="0"/>
                        <a:pt x="2949885" y="85073"/>
                      </a:cubicBezTo>
                      <a:cubicBezTo>
                        <a:pt x="2992863" y="131488"/>
                        <a:pt x="2993931" y="240224"/>
                        <a:pt x="2994336" y="320281"/>
                      </a:cubicBezTo>
                      <a:cubicBezTo>
                        <a:pt x="2994336" y="320281"/>
                        <a:pt x="2992632" y="932605"/>
                        <a:pt x="2992632" y="1116912"/>
                      </a:cubicBezTo>
                      <a:cubicBezTo>
                        <a:pt x="2992632" y="1331071"/>
                        <a:pt x="3001780" y="1630250"/>
                        <a:pt x="3001780" y="1630250"/>
                      </a:cubicBezTo>
                      <a:cubicBezTo>
                        <a:pt x="3001780" y="1758918"/>
                        <a:pt x="2997611" y="1879496"/>
                        <a:pt x="2744772" y="1871362"/>
                      </a:cubicBezTo>
                      <a:cubicBezTo>
                        <a:pt x="2744772" y="1871362"/>
                        <a:pt x="2368300" y="1851063"/>
                        <a:pt x="2021678" y="1858662"/>
                      </a:cubicBezTo>
                      <a:cubicBezTo>
                        <a:pt x="1126553" y="1866796"/>
                        <a:pt x="304023" y="1879496"/>
                        <a:pt x="304023" y="1879496"/>
                      </a:cubicBezTo>
                      <a:cubicBezTo>
                        <a:pt x="132548" y="1879496"/>
                        <a:pt x="4213" y="1778427"/>
                        <a:pt x="8532" y="1575880"/>
                      </a:cubicBezTo>
                      <a:cubicBezTo>
                        <a:pt x="8532" y="1575880"/>
                        <a:pt x="9630" y="1077339"/>
                        <a:pt x="4815" y="932605"/>
                      </a:cubicBezTo>
                      <a:cubicBezTo>
                        <a:pt x="0" y="663668"/>
                        <a:pt x="25592" y="330596"/>
                        <a:pt x="25592" y="330596"/>
                      </a:cubicBezTo>
                      <a:cubicBezTo>
                        <a:pt x="27224" y="150571"/>
                        <a:pt x="143504" y="16918"/>
                        <a:pt x="278431" y="169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</p:sp>
          </p:grpSp>
          <p:grpSp>
            <p:nvGrpSpPr>
              <p:cNvPr id="101" name="Group 7">
                <a:extLst>
                  <a:ext uri="{FF2B5EF4-FFF2-40B4-BE49-F238E27FC236}">
                    <a16:creationId xmlns:a16="http://schemas.microsoft.com/office/drawing/2014/main" id="{7F3B467D-3D3D-42C8-90DC-6F7E6FD85F93}"/>
                  </a:ext>
                </a:extLst>
              </p:cNvPr>
              <p:cNvGrpSpPr/>
              <p:nvPr/>
            </p:nvGrpSpPr>
            <p:grpSpPr>
              <a:xfrm>
                <a:off x="114378" y="101418"/>
                <a:ext cx="3116132" cy="1953838"/>
                <a:chOff x="0" y="0"/>
                <a:chExt cx="3943350" cy="2472509"/>
              </a:xfrm>
            </p:grpSpPr>
            <p:sp>
              <p:nvSpPr>
                <p:cNvPr id="102" name="Freeform 8">
                  <a:extLst>
                    <a:ext uri="{FF2B5EF4-FFF2-40B4-BE49-F238E27FC236}">
                      <a16:creationId xmlns:a16="http://schemas.microsoft.com/office/drawing/2014/main" id="{D577DA17-996F-409C-A083-975D0099CB23}"/>
                    </a:ext>
                  </a:extLst>
                </p:cNvPr>
                <p:cNvSpPr/>
                <p:nvPr/>
              </p:nvSpPr>
              <p:spPr>
                <a:xfrm>
                  <a:off x="0" y="-2540"/>
                  <a:ext cx="3945890" cy="2472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5890" h="2472509">
                      <a:moveTo>
                        <a:pt x="3440430" y="2450919"/>
                      </a:moveTo>
                      <a:cubicBezTo>
                        <a:pt x="3434080" y="2457269"/>
                        <a:pt x="3422650" y="2458539"/>
                        <a:pt x="3415030" y="2457269"/>
                      </a:cubicBezTo>
                      <a:cubicBezTo>
                        <a:pt x="3359150" y="2454729"/>
                        <a:pt x="3304540" y="2454729"/>
                        <a:pt x="3248660" y="2453459"/>
                      </a:cubicBezTo>
                      <a:cubicBezTo>
                        <a:pt x="3053080" y="2452189"/>
                        <a:pt x="2857500" y="2461079"/>
                        <a:pt x="2661920" y="2463619"/>
                      </a:cubicBezTo>
                      <a:cubicBezTo>
                        <a:pt x="2498090" y="2466159"/>
                        <a:pt x="2332990" y="2467429"/>
                        <a:pt x="2169160" y="2468699"/>
                      </a:cubicBezTo>
                      <a:cubicBezTo>
                        <a:pt x="1964690" y="2469969"/>
                        <a:pt x="1760220" y="2471239"/>
                        <a:pt x="1555750" y="2471239"/>
                      </a:cubicBezTo>
                      <a:cubicBezTo>
                        <a:pt x="1362710" y="2471239"/>
                        <a:pt x="1168400" y="2472509"/>
                        <a:pt x="975360" y="2472509"/>
                      </a:cubicBezTo>
                      <a:cubicBezTo>
                        <a:pt x="844550" y="2472509"/>
                        <a:pt x="712470" y="2472509"/>
                        <a:pt x="581660" y="2472509"/>
                      </a:cubicBezTo>
                      <a:cubicBezTo>
                        <a:pt x="449580" y="2472509"/>
                        <a:pt x="317500" y="2469969"/>
                        <a:pt x="194310" y="2414089"/>
                      </a:cubicBezTo>
                      <a:cubicBezTo>
                        <a:pt x="109220" y="2374719"/>
                        <a:pt x="33020" y="2308679"/>
                        <a:pt x="29210" y="2209619"/>
                      </a:cubicBezTo>
                      <a:cubicBezTo>
                        <a:pt x="27940" y="2170249"/>
                        <a:pt x="26670" y="2129609"/>
                        <a:pt x="25400" y="2090239"/>
                      </a:cubicBezTo>
                      <a:cubicBezTo>
                        <a:pt x="21590" y="1902279"/>
                        <a:pt x="15240" y="1713049"/>
                        <a:pt x="10160" y="1523819"/>
                      </a:cubicBezTo>
                      <a:cubicBezTo>
                        <a:pt x="5080" y="1358719"/>
                        <a:pt x="0" y="923940"/>
                        <a:pt x="0" y="626110"/>
                      </a:cubicBezTo>
                      <a:cubicBezTo>
                        <a:pt x="0" y="509270"/>
                        <a:pt x="3810" y="391160"/>
                        <a:pt x="15240" y="274320"/>
                      </a:cubicBezTo>
                      <a:cubicBezTo>
                        <a:pt x="19050" y="231140"/>
                        <a:pt x="12700" y="186690"/>
                        <a:pt x="27940" y="144780"/>
                      </a:cubicBezTo>
                      <a:cubicBezTo>
                        <a:pt x="50800" y="83820"/>
                        <a:pt x="115570" y="54610"/>
                        <a:pt x="175260" y="38100"/>
                      </a:cubicBezTo>
                      <a:cubicBezTo>
                        <a:pt x="278130" y="10160"/>
                        <a:pt x="389890" y="8890"/>
                        <a:pt x="495300" y="11430"/>
                      </a:cubicBezTo>
                      <a:cubicBezTo>
                        <a:pt x="678180" y="16510"/>
                        <a:pt x="3347720" y="0"/>
                        <a:pt x="3455670" y="5080"/>
                      </a:cubicBezTo>
                      <a:cubicBezTo>
                        <a:pt x="3580130" y="11430"/>
                        <a:pt x="3716020" y="31750"/>
                        <a:pt x="3821430" y="102870"/>
                      </a:cubicBezTo>
                      <a:cubicBezTo>
                        <a:pt x="3860800" y="129540"/>
                        <a:pt x="3895090" y="163830"/>
                        <a:pt x="3915410" y="207010"/>
                      </a:cubicBezTo>
                      <a:cubicBezTo>
                        <a:pt x="3931920" y="241300"/>
                        <a:pt x="3935730" y="276860"/>
                        <a:pt x="3935730" y="314960"/>
                      </a:cubicBezTo>
                      <a:cubicBezTo>
                        <a:pt x="3933190" y="515620"/>
                        <a:pt x="3945890" y="1606369"/>
                        <a:pt x="3939540" y="1749879"/>
                      </a:cubicBezTo>
                      <a:cubicBezTo>
                        <a:pt x="3933190" y="1869259"/>
                        <a:pt x="3923030" y="1988639"/>
                        <a:pt x="3907790" y="2106749"/>
                      </a:cubicBezTo>
                      <a:cubicBezTo>
                        <a:pt x="3903980" y="2137229"/>
                        <a:pt x="3902710" y="2168979"/>
                        <a:pt x="3893820" y="2198189"/>
                      </a:cubicBezTo>
                      <a:cubicBezTo>
                        <a:pt x="3877310" y="2251529"/>
                        <a:pt x="3841750" y="2297249"/>
                        <a:pt x="3799840" y="2332809"/>
                      </a:cubicBezTo>
                      <a:cubicBezTo>
                        <a:pt x="3695700" y="2420439"/>
                        <a:pt x="3552190" y="2457269"/>
                        <a:pt x="3418840" y="2458539"/>
                      </a:cubicBezTo>
                      <a:cubicBezTo>
                        <a:pt x="3394710" y="2458539"/>
                        <a:pt x="3422650" y="2442029"/>
                        <a:pt x="3434080" y="2442029"/>
                      </a:cubicBezTo>
                      <a:cubicBezTo>
                        <a:pt x="3562350" y="2442029"/>
                        <a:pt x="3702050" y="2405199"/>
                        <a:pt x="3793490" y="2309949"/>
                      </a:cubicBezTo>
                      <a:cubicBezTo>
                        <a:pt x="3831590" y="2269309"/>
                        <a:pt x="3859530" y="2218509"/>
                        <a:pt x="3865880" y="2162629"/>
                      </a:cubicBezTo>
                      <a:cubicBezTo>
                        <a:pt x="3868420" y="2137229"/>
                        <a:pt x="3870960" y="2113099"/>
                        <a:pt x="3873500" y="2087699"/>
                      </a:cubicBezTo>
                      <a:cubicBezTo>
                        <a:pt x="3942080" y="1527629"/>
                        <a:pt x="3898900" y="382270"/>
                        <a:pt x="3898900" y="320040"/>
                      </a:cubicBezTo>
                      <a:cubicBezTo>
                        <a:pt x="3898900" y="275590"/>
                        <a:pt x="3891280" y="233680"/>
                        <a:pt x="3868420" y="195580"/>
                      </a:cubicBezTo>
                      <a:cubicBezTo>
                        <a:pt x="3843020" y="153670"/>
                        <a:pt x="3802380" y="121920"/>
                        <a:pt x="3759200" y="97790"/>
                      </a:cubicBezTo>
                      <a:cubicBezTo>
                        <a:pt x="3616960" y="19050"/>
                        <a:pt x="3449320" y="19050"/>
                        <a:pt x="3290570" y="20320"/>
                      </a:cubicBezTo>
                      <a:cubicBezTo>
                        <a:pt x="3120390" y="21590"/>
                        <a:pt x="1653540" y="41910"/>
                        <a:pt x="1437640" y="41910"/>
                      </a:cubicBezTo>
                      <a:cubicBezTo>
                        <a:pt x="1176020" y="41910"/>
                        <a:pt x="915670" y="38100"/>
                        <a:pt x="654050" y="31750"/>
                      </a:cubicBezTo>
                      <a:cubicBezTo>
                        <a:pt x="593090" y="31750"/>
                        <a:pt x="533400" y="29210"/>
                        <a:pt x="472440" y="27940"/>
                      </a:cubicBezTo>
                      <a:cubicBezTo>
                        <a:pt x="372110" y="25400"/>
                        <a:pt x="261620" y="24130"/>
                        <a:pt x="165100" y="55880"/>
                      </a:cubicBezTo>
                      <a:cubicBezTo>
                        <a:pt x="111760" y="73660"/>
                        <a:pt x="69850" y="106680"/>
                        <a:pt x="57150" y="163830"/>
                      </a:cubicBezTo>
                      <a:cubicBezTo>
                        <a:pt x="48260" y="205740"/>
                        <a:pt x="52070" y="251460"/>
                        <a:pt x="48260" y="294640"/>
                      </a:cubicBezTo>
                      <a:cubicBezTo>
                        <a:pt x="33020" y="482600"/>
                        <a:pt x="35560" y="671830"/>
                        <a:pt x="40640" y="1145982"/>
                      </a:cubicBezTo>
                      <a:cubicBezTo>
                        <a:pt x="45720" y="1462859"/>
                        <a:pt x="52070" y="1664789"/>
                        <a:pt x="57150" y="1865449"/>
                      </a:cubicBezTo>
                      <a:cubicBezTo>
                        <a:pt x="60960" y="1978479"/>
                        <a:pt x="63500" y="2091509"/>
                        <a:pt x="67310" y="2204539"/>
                      </a:cubicBezTo>
                      <a:cubicBezTo>
                        <a:pt x="71120" y="2320109"/>
                        <a:pt x="176530" y="2387419"/>
                        <a:pt x="275590" y="2421709"/>
                      </a:cubicBezTo>
                      <a:cubicBezTo>
                        <a:pt x="356870" y="2449649"/>
                        <a:pt x="441960" y="2458539"/>
                        <a:pt x="527050" y="2458539"/>
                      </a:cubicBezTo>
                      <a:cubicBezTo>
                        <a:pt x="615950" y="2458539"/>
                        <a:pt x="703580" y="2458539"/>
                        <a:pt x="792480" y="2458539"/>
                      </a:cubicBezTo>
                      <a:cubicBezTo>
                        <a:pt x="962660" y="2458539"/>
                        <a:pt x="1131570" y="2458539"/>
                        <a:pt x="1301750" y="2457269"/>
                      </a:cubicBezTo>
                      <a:cubicBezTo>
                        <a:pt x="1504950" y="2457269"/>
                        <a:pt x="1708150" y="2455999"/>
                        <a:pt x="1910080" y="2454729"/>
                      </a:cubicBezTo>
                      <a:cubicBezTo>
                        <a:pt x="2096770" y="2453459"/>
                        <a:pt x="2283460" y="2452189"/>
                        <a:pt x="2468880" y="2450919"/>
                      </a:cubicBezTo>
                      <a:cubicBezTo>
                        <a:pt x="2589530" y="2449649"/>
                        <a:pt x="2710180" y="2448379"/>
                        <a:pt x="2830830" y="2444569"/>
                      </a:cubicBezTo>
                      <a:cubicBezTo>
                        <a:pt x="3032760" y="2436949"/>
                        <a:pt x="3235960" y="2433139"/>
                        <a:pt x="3437890" y="2440759"/>
                      </a:cubicBezTo>
                      <a:cubicBezTo>
                        <a:pt x="3446780" y="2442029"/>
                        <a:pt x="3445510" y="2445839"/>
                        <a:pt x="3440430" y="24509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</p:grpSp>
        </p:grpSp>
        <p:pic>
          <p:nvPicPr>
            <p:cNvPr id="121" name="Picture 26">
              <a:extLst>
                <a:ext uri="{FF2B5EF4-FFF2-40B4-BE49-F238E27FC236}">
                  <a16:creationId xmlns:a16="http://schemas.microsoft.com/office/drawing/2014/main" id="{256D543D-CE0D-4DA3-84A0-B1AEB1533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2247453" y="2088065"/>
              <a:ext cx="1039174" cy="1039174"/>
            </a:xfrm>
            <a:prstGeom prst="rect">
              <a:avLst/>
            </a:prstGeom>
          </p:spPr>
        </p:pic>
        <p:pic>
          <p:nvPicPr>
            <p:cNvPr id="122" name="Picture 27">
              <a:extLst>
                <a:ext uri="{FF2B5EF4-FFF2-40B4-BE49-F238E27FC236}">
                  <a16:creationId xmlns:a16="http://schemas.microsoft.com/office/drawing/2014/main" id="{08755BA8-ED90-4C16-837D-ED7DC6E6F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3042904" y="1614715"/>
              <a:ext cx="1259335" cy="1007468"/>
            </a:xfrm>
            <a:prstGeom prst="rect">
              <a:avLst/>
            </a:prstGeom>
          </p:spPr>
        </p:pic>
        <p:sp>
          <p:nvSpPr>
            <p:cNvPr id="127" name="TextBox 35">
              <a:extLst>
                <a:ext uri="{FF2B5EF4-FFF2-40B4-BE49-F238E27FC236}">
                  <a16:creationId xmlns:a16="http://schemas.microsoft.com/office/drawing/2014/main" id="{11E5B706-4F23-4285-80FC-9E05B5C8F8C1}"/>
                </a:ext>
              </a:extLst>
            </p:cNvPr>
            <p:cNvSpPr txBox="1"/>
            <p:nvPr/>
          </p:nvSpPr>
          <p:spPr>
            <a:xfrm>
              <a:off x="2431646" y="3415280"/>
              <a:ext cx="1795746" cy="199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09"/>
                </a:lnSpc>
              </a:pPr>
              <a:r>
                <a:rPr lang="en-US" sz="1149" spc="22" dirty="0">
                  <a:solidFill>
                    <a:srgbClr val="FDF0D5"/>
                  </a:solidFill>
                  <a:latin typeface="Poppins Medium"/>
                </a:rPr>
                <a:t>Manutenção realizada</a:t>
              </a:r>
            </a:p>
          </p:txBody>
        </p:sp>
        <p:sp>
          <p:nvSpPr>
            <p:cNvPr id="132" name="TextBox 40">
              <a:extLst>
                <a:ext uri="{FF2B5EF4-FFF2-40B4-BE49-F238E27FC236}">
                  <a16:creationId xmlns:a16="http://schemas.microsoft.com/office/drawing/2014/main" id="{DA06D4DB-1FD4-4B1A-AB31-ADF12A406714}"/>
                </a:ext>
              </a:extLst>
            </p:cNvPr>
            <p:cNvSpPr txBox="1"/>
            <p:nvPr/>
          </p:nvSpPr>
          <p:spPr>
            <a:xfrm>
              <a:off x="3186212" y="1827619"/>
              <a:ext cx="972720" cy="568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Poppins Medium"/>
                </a:rPr>
                <a:t>O hardware está como novo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97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823</Words>
  <Application>Microsoft Office PowerPoint</Application>
  <PresentationFormat>Widescreen</PresentationFormat>
  <Paragraphs>536</Paragraphs>
  <Slides>23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Poppins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DA SILVA COELHO</dc:creator>
  <cp:lastModifiedBy>RAFAEL DA SILVA COELHO</cp:lastModifiedBy>
  <cp:revision>7</cp:revision>
  <dcterms:created xsi:type="dcterms:W3CDTF">2021-09-05T19:17:49Z</dcterms:created>
  <dcterms:modified xsi:type="dcterms:W3CDTF">2021-09-08T17:30:47Z</dcterms:modified>
</cp:coreProperties>
</file>