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D5"/>
    <a:srgbClr val="272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48CA2-C397-409B-8FD6-F2ED65533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127302-5183-41D2-B595-5A098B5F0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B1D007-4A64-40CB-886F-E7258DA9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6702A-5044-466B-AE80-2C528EC4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26D321-2619-4E15-B10E-D26087C7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3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91922-7FAA-4633-871F-A64454C7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731D7A-87A6-45E3-B7C4-91493DAEF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0AA411-7388-4431-A8A6-783965C5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675C6E-22C7-40E3-B7D4-84734F33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5E5E23-BB15-438C-9882-D401F4D0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1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3244DD-73B7-4B76-B78D-699770E79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CCE1E0-E4EF-46FE-AEF9-924DDA460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699652-24D3-4798-8A0C-AF11690D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FFE589-07BC-482D-B673-A0F6F998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BBD07-32C5-4D8E-A918-846F024F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93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A2D1D-B455-41EB-994B-1336A9EB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9B7A21-52A5-409A-9259-45607899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11929-9081-44DC-B289-6523A1D6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78023B-CC0E-4BB0-83A9-79FB9B8B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0C3F94-117F-4F16-B718-9A93267C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96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A190D-C983-4F90-89E6-E583B65B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B4EF1D-FEE5-491B-8613-2F757494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9A908F-31F2-4216-8355-1EAEFB9C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903C5C-BC3C-4360-9E24-EF73D4CF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F33519-DC3D-40E7-880D-FE790592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67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A3697-05E0-4D1A-A596-E877E515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98732-3535-4098-A4B2-7B1CFEC17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37D58E-9633-4B8E-BF54-CFBB82D32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0451BA-B95A-41A9-BD31-A1BC2816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A5B45F-1A7F-4263-9357-DAFDC626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627AB5-3A53-407A-9C05-99937D8B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5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8EA23-DA50-4D90-A9A6-5A081436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81792E-BE99-4A90-B156-85EC2BB4A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A3ADD7-886C-41B2-B767-79A90648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D39B02-6506-4769-8E42-ED924C2B9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461849-471C-4686-BDAE-E41BF17CC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B67F52-74B6-4BD7-B7DD-68BE421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051FE3-5893-4381-BE39-A30D7485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14917A-7ACF-4DAD-B9C4-260793C6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28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63E9A-CDE3-4CDF-9853-E4F255E5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968FD4-C790-4C35-B939-4F710D17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849EB9-2FC6-4672-8E5C-E0F2B470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B7ACA8-14F5-4007-8A39-76CCB117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70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7AF37B-05E7-4493-8B58-FA37795C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5C51A4-BB44-46BB-A057-43195D1A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AE3B33-F378-4396-8E5B-5EF9008C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00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1871D-7E6E-4C9A-BC8A-F67F8A3A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DC26F0-5487-4319-9765-5E5175CF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2D005E-425C-4530-9082-361DB1177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E7A09E-BD36-45F6-AFCC-C9CB7760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D79645-E2E7-429C-8D4E-9C80CB86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F36497-FF00-4747-9F90-67FBBF74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6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BB58F-19BE-45F3-AF9D-7F7BFFFB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47B124-8A2D-4727-BBCD-B8E740EC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377127-4309-4644-838A-078D0F76F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1A004B-3CC5-487D-A60F-2021A1C9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7315-D1CA-4A5F-ADDA-99A6C3257D47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916B9F-A708-4843-BB12-1946B4C2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087751-C685-4D75-A50A-BA214279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38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035900-05EB-4A6B-BD46-0032C635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5C09F6-D8C6-43DB-9B50-0EEA1E817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14C032-7C9D-4A57-B8AE-32ADAD262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87315-D1CA-4A5F-ADDA-99A6C3257D47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EC7B3B-37B1-4513-A61E-AC915C6B9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A83902-F3EE-4187-9858-A7B4DF068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488F-8F40-4336-86BF-51BE86F9C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63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microsoft.com/office/2007/relationships/hdphoto" Target="../media/hdphoto4.wdp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tângulo 116">
            <a:extLst>
              <a:ext uri="{FF2B5EF4-FFF2-40B4-BE49-F238E27FC236}">
                <a16:creationId xmlns:a16="http://schemas.microsoft.com/office/drawing/2014/main" id="{4B45CE76-1823-4C51-9F19-48901F7610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Nuvem 3">
            <a:extLst>
              <a:ext uri="{FF2B5EF4-FFF2-40B4-BE49-F238E27FC236}">
                <a16:creationId xmlns:a16="http://schemas.microsoft.com/office/drawing/2014/main" id="{81AFD0A3-B9E1-480C-A11D-C47AE37E6565}"/>
              </a:ext>
            </a:extLst>
          </p:cNvPr>
          <p:cNvSpPr/>
          <p:nvPr/>
        </p:nvSpPr>
        <p:spPr>
          <a:xfrm>
            <a:off x="683581" y="847290"/>
            <a:ext cx="5098954" cy="2810311"/>
          </a:xfrm>
          <a:prstGeom prst="cloud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pic>
        <p:nvPicPr>
          <p:cNvPr id="8" name="Imagem 7" descr="Desenho de um rosto&#10;&#10;Descrição gerada automaticamente com confiança média">
            <a:extLst>
              <a:ext uri="{FF2B5EF4-FFF2-40B4-BE49-F238E27FC236}">
                <a16:creationId xmlns:a16="http://schemas.microsoft.com/office/drawing/2014/main" id="{E0962608-788A-4C07-8E9E-D77CCA356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22" y="1211079"/>
            <a:ext cx="846218" cy="506574"/>
          </a:xfrm>
          <a:prstGeom prst="rect">
            <a:avLst/>
          </a:prstGeom>
        </p:spPr>
      </p:pic>
      <p:pic>
        <p:nvPicPr>
          <p:cNvPr id="10" name="Imagem 9" descr="Logotipo&#10;&#10;Descrição gerada automaticamente com confiança média">
            <a:extLst>
              <a:ext uri="{FF2B5EF4-FFF2-40B4-BE49-F238E27FC236}">
                <a16:creationId xmlns:a16="http://schemas.microsoft.com/office/drawing/2014/main" id="{D20C45D1-650E-4E90-B2CD-D9CC3195A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79" y="1231125"/>
            <a:ext cx="1273575" cy="368275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EBA69283-2328-448D-AA56-AA56EC598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74" b="97368" l="9119" r="89970">
                        <a14:foregroundMark x1="34954" y1="53421" x2="34954" y2="53421"/>
                        <a14:foregroundMark x1="51368" y1="11316" x2="59878" y2="9737"/>
                        <a14:foregroundMark x1="64134" y1="4474" x2="49848" y2="4474"/>
                        <a14:foregroundMark x1="53191" y1="93421" x2="35258" y2="91579"/>
                        <a14:foregroundMark x1="53191" y1="97368" x2="49848" y2="96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37388" y="4119741"/>
            <a:ext cx="2005598" cy="2316496"/>
          </a:xfrm>
          <a:prstGeom prst="rect">
            <a:avLst/>
          </a:prstGeom>
        </p:spPr>
      </p:pic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5CBBF07-93CE-411B-85A5-7D460BAE170B}"/>
              </a:ext>
            </a:extLst>
          </p:cNvPr>
          <p:cNvGrpSpPr/>
          <p:nvPr/>
        </p:nvGrpSpPr>
        <p:grpSpPr>
          <a:xfrm>
            <a:off x="1342158" y="1870738"/>
            <a:ext cx="2494626" cy="1091370"/>
            <a:chOff x="1846555" y="1126919"/>
            <a:chExt cx="2494626" cy="1091370"/>
          </a:xfrm>
        </p:grpSpPr>
        <p:pic>
          <p:nvPicPr>
            <p:cNvPr id="18" name="Imagem 17" descr="Ícone&#10;&#10;Descrição gerada automaticamente">
              <a:extLst>
                <a:ext uri="{FF2B5EF4-FFF2-40B4-BE49-F238E27FC236}">
                  <a16:creationId xmlns:a16="http://schemas.microsoft.com/office/drawing/2014/main" id="{CA3DC2A7-D230-4E30-9A69-3404A8AAA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6019" y="1145363"/>
              <a:ext cx="1072926" cy="1072926"/>
            </a:xfrm>
            <a:prstGeom prst="rect">
              <a:avLst/>
            </a:prstGeom>
          </p:spPr>
        </p:pic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DDC2284E-141B-4757-ACD5-D0203CAF44BC}"/>
                </a:ext>
              </a:extLst>
            </p:cNvPr>
            <p:cNvGrpSpPr/>
            <p:nvPr/>
          </p:nvGrpSpPr>
          <p:grpSpPr>
            <a:xfrm>
              <a:off x="2686855" y="1247139"/>
              <a:ext cx="489236" cy="821026"/>
              <a:chOff x="3961427" y="5939161"/>
              <a:chExt cx="489236" cy="821026"/>
            </a:xfrm>
          </p:grpSpPr>
          <p:pic>
            <p:nvPicPr>
              <p:cNvPr id="12" name="Imagem 11" descr="Logotipo, Ícone&#10;&#10;Descrição gerada automaticamente">
                <a:extLst>
                  <a:ext uri="{FF2B5EF4-FFF2-40B4-BE49-F238E27FC236}">
                    <a16:creationId xmlns:a16="http://schemas.microsoft.com/office/drawing/2014/main" id="{37D1FE65-7C9A-4DD2-8E8C-6473D9787D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2922" y="5939161"/>
                <a:ext cx="466246" cy="529189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4E560CA-B896-4A0F-BB37-66CD78FD93CB}"/>
                  </a:ext>
                </a:extLst>
              </p:cNvPr>
              <p:cNvSpPr txBox="1"/>
              <p:nvPr/>
            </p:nvSpPr>
            <p:spPr>
              <a:xfrm>
                <a:off x="3961427" y="6483188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CSS</a:t>
                </a:r>
                <a:endParaRPr lang="pt-BR" b="1" dirty="0">
                  <a:latin typeface="Poppins Medium" panose="00000600000000000000" pitchFamily="2" charset="0"/>
                  <a:cs typeface="Poppins Medium" panose="00000600000000000000" pitchFamily="2" charset="0"/>
                </a:endParaRPr>
              </a:p>
            </p:txBody>
          </p:sp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AF614413-4D67-4353-B20E-2DA0C0C35510}"/>
                </a:ext>
              </a:extLst>
            </p:cNvPr>
            <p:cNvGrpSpPr/>
            <p:nvPr/>
          </p:nvGrpSpPr>
          <p:grpSpPr>
            <a:xfrm>
              <a:off x="1911602" y="1218761"/>
              <a:ext cx="596579" cy="852354"/>
              <a:chOff x="4499204" y="5893719"/>
              <a:chExt cx="596579" cy="852354"/>
            </a:xfrm>
          </p:grpSpPr>
          <p:pic>
            <p:nvPicPr>
              <p:cNvPr id="14" name="Imagem 13" descr="Logotipo, Ícone&#10;&#10;Descrição gerada automaticamente">
                <a:extLst>
                  <a:ext uri="{FF2B5EF4-FFF2-40B4-BE49-F238E27FC236}">
                    <a16:creationId xmlns:a16="http://schemas.microsoft.com/office/drawing/2014/main" id="{797909D8-1EAA-4446-86BD-1A8A771D6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9204" y="5893719"/>
                <a:ext cx="596579" cy="596579"/>
              </a:xfrm>
              <a:prstGeom prst="rect">
                <a:avLst/>
              </a:prstGeom>
            </p:spPr>
          </p:pic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35603C44-ECAA-4554-97CA-CD3F4843C5C2}"/>
                  </a:ext>
                </a:extLst>
              </p:cNvPr>
              <p:cNvSpPr txBox="1"/>
              <p:nvPr/>
            </p:nvSpPr>
            <p:spPr>
              <a:xfrm>
                <a:off x="4508005" y="6469074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HTML</a:t>
                </a:r>
                <a:endParaRPr lang="pt-BR" b="1" dirty="0">
                  <a:latin typeface="Poppins Medium" panose="00000600000000000000" pitchFamily="2" charset="0"/>
                  <a:cs typeface="Poppins Medium" panose="00000600000000000000" pitchFamily="2" charset="0"/>
                </a:endParaRPr>
              </a:p>
            </p:txBody>
          </p:sp>
        </p:grp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EBC7BBBD-0D8D-45AF-8BE6-3A607322549D}"/>
                </a:ext>
              </a:extLst>
            </p:cNvPr>
            <p:cNvSpPr/>
            <p:nvPr/>
          </p:nvSpPr>
          <p:spPr>
            <a:xfrm>
              <a:off x="1846555" y="1126919"/>
              <a:ext cx="2494626" cy="10360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6" name="Nuvem 45">
            <a:extLst>
              <a:ext uri="{FF2B5EF4-FFF2-40B4-BE49-F238E27FC236}">
                <a16:creationId xmlns:a16="http://schemas.microsoft.com/office/drawing/2014/main" id="{4C95FCE9-D9CF-41A1-B764-40DC338F743F}"/>
              </a:ext>
            </a:extLst>
          </p:cNvPr>
          <p:cNvSpPr/>
          <p:nvPr/>
        </p:nvSpPr>
        <p:spPr>
          <a:xfrm>
            <a:off x="6612350" y="867598"/>
            <a:ext cx="5098954" cy="2867115"/>
          </a:xfrm>
          <a:prstGeom prst="cloud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8261108B-AA5E-4775-B192-B2233DE29309}"/>
              </a:ext>
            </a:extLst>
          </p:cNvPr>
          <p:cNvGrpSpPr/>
          <p:nvPr/>
        </p:nvGrpSpPr>
        <p:grpSpPr>
          <a:xfrm>
            <a:off x="7890527" y="1702128"/>
            <a:ext cx="2494626" cy="1298733"/>
            <a:chOff x="6246094" y="1160381"/>
            <a:chExt cx="2494626" cy="1298733"/>
          </a:xfrm>
        </p:grpSpPr>
        <p:pic>
          <p:nvPicPr>
            <p:cNvPr id="22" name="Imagem 21" descr="Uma imagem contendo mesa, no interior, xícara, verde&#10;&#10;Descrição gerada automaticamente">
              <a:extLst>
                <a:ext uri="{FF2B5EF4-FFF2-40B4-BE49-F238E27FC236}">
                  <a16:creationId xmlns:a16="http://schemas.microsoft.com/office/drawing/2014/main" id="{FFCECE63-312A-4D9F-B05B-AB35A60B5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125" b="90000" l="10000" r="90000">
                          <a14:foregroundMark x1="50870" y1="51000" x2="50870" y2="51000"/>
                          <a14:foregroundMark x1="50870" y1="51000" x2="46196" y2="50875"/>
                          <a14:foregroundMark x1="52717" y1="52000" x2="57826" y2="52250"/>
                          <a14:foregroundMark x1="40761" y1="29875" x2="51630" y2="30625"/>
                          <a14:foregroundMark x1="51630" y1="30625" x2="53043" y2="30250"/>
                          <a14:foregroundMark x1="46087" y1="71875" x2="56087" y2="69750"/>
                          <a14:foregroundMark x1="56087" y1="69750" x2="56087" y2="69750"/>
                          <a14:foregroundMark x1="42174" y1="7125" x2="42174" y2="71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573" y="1291222"/>
              <a:ext cx="1024057" cy="890485"/>
            </a:xfrm>
            <a:prstGeom prst="rect">
              <a:avLst/>
            </a:prstGeom>
          </p:spPr>
        </p:pic>
        <p:pic>
          <p:nvPicPr>
            <p:cNvPr id="26" name="Imagem 25" descr="Desenho de basquete&#10;&#10;Descrição gerada automaticamente com confiança média">
              <a:extLst>
                <a:ext uri="{FF2B5EF4-FFF2-40B4-BE49-F238E27FC236}">
                  <a16:creationId xmlns:a16="http://schemas.microsoft.com/office/drawing/2014/main" id="{9FD5C830-D09B-49BB-949A-CA35FD68B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502" y="1316917"/>
              <a:ext cx="1013795" cy="822809"/>
            </a:xfrm>
            <a:prstGeom prst="rect">
              <a:avLst/>
            </a:prstGeom>
          </p:spPr>
        </p:pic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B6BCEDAB-B5B0-46A6-A0FF-1860462ACBD6}"/>
                </a:ext>
              </a:extLst>
            </p:cNvPr>
            <p:cNvSpPr txBox="1"/>
            <p:nvPr/>
          </p:nvSpPr>
          <p:spPr>
            <a:xfrm>
              <a:off x="6310962" y="2165420"/>
              <a:ext cx="2429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latin typeface="Poppins Medium" panose="00000600000000000000" pitchFamily="2" charset="0"/>
                  <a:cs typeface="Poppins Medium" panose="00000600000000000000" pitchFamily="2" charset="0"/>
                </a:rPr>
                <a:t>Banco de dados SQL Server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9D9C78AF-2B60-44A3-88AA-E4A9602D5271}"/>
                </a:ext>
              </a:extLst>
            </p:cNvPr>
            <p:cNvSpPr/>
            <p:nvPr/>
          </p:nvSpPr>
          <p:spPr>
            <a:xfrm>
              <a:off x="6246094" y="1160381"/>
              <a:ext cx="2494626" cy="12987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8EFDFDD9-D346-4013-9BC9-DB93E691433A}"/>
              </a:ext>
            </a:extLst>
          </p:cNvPr>
          <p:cNvSpPr/>
          <p:nvPr/>
        </p:nvSpPr>
        <p:spPr>
          <a:xfrm>
            <a:off x="8957655" y="4019454"/>
            <a:ext cx="2515245" cy="241678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4" name="Imagem 73" descr="Ícone&#10;&#10;Descrição gerada automaticamente">
            <a:extLst>
              <a:ext uri="{FF2B5EF4-FFF2-40B4-BE49-F238E27FC236}">
                <a16:creationId xmlns:a16="http://schemas.microsoft.com/office/drawing/2014/main" id="{0026658E-4035-4791-BC36-73C7476BBE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88" y="1717653"/>
            <a:ext cx="2100847" cy="1342208"/>
          </a:xfrm>
          <a:prstGeom prst="rect">
            <a:avLst/>
          </a:prstGeom>
        </p:spPr>
      </p:pic>
      <p:pic>
        <p:nvPicPr>
          <p:cNvPr id="76" name="Imagem 75" descr="Logotipo, nome da empresa&#10;&#10;Descrição gerada automaticamente">
            <a:extLst>
              <a:ext uri="{FF2B5EF4-FFF2-40B4-BE49-F238E27FC236}">
                <a16:creationId xmlns:a16="http://schemas.microsoft.com/office/drawing/2014/main" id="{E96C9FA4-B3C2-435C-822A-A29FEB5BDD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7606" b="92254" l="2500" r="98125">
                        <a14:foregroundMark x1="4531" y1="57042" x2="4531" y2="57042"/>
                        <a14:foregroundMark x1="12109" y1="67183" x2="12109" y2="67183"/>
                        <a14:foregroundMark x1="14297" y1="77324" x2="14297" y2="77324"/>
                        <a14:foregroundMark x1="2578" y1="86338" x2="2578" y2="86338"/>
                        <a14:foregroundMark x1="33203" y1="92254" x2="33203" y2="92254"/>
                        <a14:foregroundMark x1="48906" y1="50282" x2="48906" y2="50282"/>
                        <a14:foregroundMark x1="39844" y1="54789" x2="39844" y2="54789"/>
                        <a14:foregroundMark x1="22969" y1="37324" x2="22969" y2="37324"/>
                        <a14:foregroundMark x1="14609" y1="36620" x2="14609" y2="36620"/>
                        <a14:foregroundMark x1="18906" y1="48592" x2="18906" y2="48592"/>
                        <a14:foregroundMark x1="26641" y1="7606" x2="26641" y2="7606"/>
                        <a14:foregroundMark x1="51172" y1="53099" x2="51172" y2="53099"/>
                        <a14:foregroundMark x1="57578" y1="51127" x2="57578" y2="51127"/>
                        <a14:foregroundMark x1="63203" y1="49577" x2="63203" y2="49577"/>
                        <a14:foregroundMark x1="72813" y1="50563" x2="72813" y2="50563"/>
                        <a14:foregroundMark x1="77344" y1="51831" x2="77344" y2="51831"/>
                        <a14:foregroundMark x1="85391" y1="51831" x2="85391" y2="51831"/>
                        <a14:foregroundMark x1="88203" y1="50845" x2="88203" y2="50845"/>
                        <a14:foregroundMark x1="94375" y1="51549" x2="94375" y2="51549"/>
                        <a14:foregroundMark x1="98125" y1="53944" x2="98125" y2="53944"/>
                        <a14:backgroundMark x1="64453" y1="50986" x2="64453" y2="50986"/>
                        <a14:backgroundMark x1="52891" y1="50704" x2="52891" y2="50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647" y="4087189"/>
            <a:ext cx="1054775" cy="585071"/>
          </a:xfrm>
          <a:prstGeom prst="rect">
            <a:avLst/>
          </a:prstGeom>
        </p:spPr>
      </p:pic>
      <p:grpSp>
        <p:nvGrpSpPr>
          <p:cNvPr id="81" name="Agrupar 80">
            <a:extLst>
              <a:ext uri="{FF2B5EF4-FFF2-40B4-BE49-F238E27FC236}">
                <a16:creationId xmlns:a16="http://schemas.microsoft.com/office/drawing/2014/main" id="{84B423B3-2D55-4A67-9BF3-A8F400200215}"/>
              </a:ext>
            </a:extLst>
          </p:cNvPr>
          <p:cNvGrpSpPr/>
          <p:nvPr/>
        </p:nvGrpSpPr>
        <p:grpSpPr>
          <a:xfrm>
            <a:off x="6067023" y="4017416"/>
            <a:ext cx="2515245" cy="921259"/>
            <a:chOff x="3992719" y="3795742"/>
            <a:chExt cx="2515245" cy="921259"/>
          </a:xfrm>
        </p:grpSpPr>
        <p:pic>
          <p:nvPicPr>
            <p:cNvPr id="20" name="Imagem 19" descr="Logotipo&#10;&#10;Descrição gerada automaticamente">
              <a:extLst>
                <a:ext uri="{FF2B5EF4-FFF2-40B4-BE49-F238E27FC236}">
                  <a16:creationId xmlns:a16="http://schemas.microsoft.com/office/drawing/2014/main" id="{DE0AA5E1-818C-4D7D-96E4-D6E539A51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187" y="3976703"/>
              <a:ext cx="1466892" cy="304014"/>
            </a:xfrm>
            <a:prstGeom prst="rect">
              <a:avLst/>
            </a:prstGeom>
          </p:spPr>
        </p:pic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767D6D3F-9CE4-44A9-8461-046C7314985F}"/>
                </a:ext>
              </a:extLst>
            </p:cNvPr>
            <p:cNvSpPr/>
            <p:nvPr/>
          </p:nvSpPr>
          <p:spPr>
            <a:xfrm>
              <a:off x="3992719" y="3795742"/>
              <a:ext cx="2515245" cy="9031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6E84699-E0A6-4934-A916-6A28BD53A3D5}"/>
                </a:ext>
              </a:extLst>
            </p:cNvPr>
            <p:cNvSpPr txBox="1"/>
            <p:nvPr/>
          </p:nvSpPr>
          <p:spPr>
            <a:xfrm>
              <a:off x="4529915" y="4347669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Poppins Medium" panose="00000600000000000000" pitchFamily="2" charset="0"/>
                  <a:cs typeface="Poppins Medium" panose="00000600000000000000" pitchFamily="2" charset="0"/>
                </a:rPr>
                <a:t>API via CEP</a:t>
              </a:r>
            </a:p>
          </p:txBody>
        </p:sp>
      </p:grp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73D11E13-4C4E-4D47-AB07-A31C89FCCD72}"/>
              </a:ext>
            </a:extLst>
          </p:cNvPr>
          <p:cNvCxnSpPr>
            <a:cxnSpLocks/>
          </p:cNvCxnSpPr>
          <p:nvPr/>
        </p:nvCxnSpPr>
        <p:spPr>
          <a:xfrm>
            <a:off x="9847606" y="3506680"/>
            <a:ext cx="229474" cy="50749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ângulo 88">
            <a:extLst>
              <a:ext uri="{FF2B5EF4-FFF2-40B4-BE49-F238E27FC236}">
                <a16:creationId xmlns:a16="http://schemas.microsoft.com/office/drawing/2014/main" id="{96365455-F132-48ED-AF55-57B6685CFA1A}"/>
              </a:ext>
            </a:extLst>
          </p:cNvPr>
          <p:cNvSpPr/>
          <p:nvPr/>
        </p:nvSpPr>
        <p:spPr>
          <a:xfrm>
            <a:off x="206191" y="4019455"/>
            <a:ext cx="5388288" cy="199125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AF772220-CFB7-44BE-9BF6-8C80E7ADF715}"/>
              </a:ext>
            </a:extLst>
          </p:cNvPr>
          <p:cNvGrpSpPr/>
          <p:nvPr/>
        </p:nvGrpSpPr>
        <p:grpSpPr>
          <a:xfrm>
            <a:off x="-143150" y="4138405"/>
            <a:ext cx="3044323" cy="1809066"/>
            <a:chOff x="7586045" y="3837530"/>
            <a:chExt cx="3044323" cy="1809066"/>
          </a:xfrm>
        </p:grpSpPr>
        <p:pic>
          <p:nvPicPr>
            <p:cNvPr id="30" name="Imagem 29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A06905E1-8085-46DF-ABD1-38F7F3290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045" y="3837530"/>
              <a:ext cx="3044323" cy="1758942"/>
            </a:xfrm>
            <a:prstGeom prst="rect">
              <a:avLst/>
            </a:prstGeom>
          </p:spPr>
        </p:pic>
        <p:pic>
          <p:nvPicPr>
            <p:cNvPr id="78" name="Imagem 77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8B8BB906-A52A-4C62-A6D4-57F3E6565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826" y="3987332"/>
              <a:ext cx="1990759" cy="1659264"/>
            </a:xfrm>
            <a:prstGeom prst="rect">
              <a:avLst/>
            </a:prstGeom>
          </p:spPr>
        </p:pic>
      </p:grp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5A7A956-09CF-4EFD-A0EA-781C14FD1D12}"/>
              </a:ext>
            </a:extLst>
          </p:cNvPr>
          <p:cNvSpPr txBox="1"/>
          <p:nvPr/>
        </p:nvSpPr>
        <p:spPr>
          <a:xfrm>
            <a:off x="2327300" y="3720486"/>
            <a:ext cx="948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Cliente</a:t>
            </a:r>
          </a:p>
        </p:txBody>
      </p: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4551E623-D57D-4523-9ED5-4BF90F377C3D}"/>
              </a:ext>
            </a:extLst>
          </p:cNvPr>
          <p:cNvGrpSpPr/>
          <p:nvPr/>
        </p:nvGrpSpPr>
        <p:grpSpPr>
          <a:xfrm>
            <a:off x="2690624" y="4194277"/>
            <a:ext cx="2505334" cy="1318704"/>
            <a:chOff x="3006771" y="4222365"/>
            <a:chExt cx="2505334" cy="1318704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A2EB7A7D-171D-4BEB-8C10-B339FF09F721}"/>
                </a:ext>
              </a:extLst>
            </p:cNvPr>
            <p:cNvGrpSpPr/>
            <p:nvPr/>
          </p:nvGrpSpPr>
          <p:grpSpPr>
            <a:xfrm>
              <a:off x="4380110" y="4283644"/>
              <a:ext cx="1131995" cy="821619"/>
              <a:chOff x="5516365" y="5874848"/>
              <a:chExt cx="1131995" cy="821619"/>
            </a:xfrm>
          </p:grpSpPr>
          <p:pic>
            <p:nvPicPr>
              <p:cNvPr id="16" name="Imagem 15" descr="Logotipo&#10;&#10;Descrição gerada automaticamente">
                <a:extLst>
                  <a:ext uri="{FF2B5EF4-FFF2-40B4-BE49-F238E27FC236}">
                    <a16:creationId xmlns:a16="http://schemas.microsoft.com/office/drawing/2014/main" id="{D9E70981-DA1F-4159-8D56-316B8F7CF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6543" y="5874848"/>
                <a:ext cx="529782" cy="529782"/>
              </a:xfrm>
              <a:prstGeom prst="rect">
                <a:avLst/>
              </a:prstGeom>
            </p:spPr>
          </p:pic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3CEC5AC-127D-4EF5-91BC-ECF26F14EA62}"/>
                  </a:ext>
                </a:extLst>
              </p:cNvPr>
              <p:cNvSpPr txBox="1"/>
              <p:nvPr/>
            </p:nvSpPr>
            <p:spPr>
              <a:xfrm>
                <a:off x="5516365" y="6419468"/>
                <a:ext cx="1131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JAVASCRIPT</a:t>
                </a:r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8D6F80B0-B46B-4E8E-AEC5-27F1864ED726}"/>
                </a:ext>
              </a:extLst>
            </p:cNvPr>
            <p:cNvGrpSpPr/>
            <p:nvPr/>
          </p:nvGrpSpPr>
          <p:grpSpPr>
            <a:xfrm>
              <a:off x="3896816" y="4284237"/>
              <a:ext cx="489236" cy="821026"/>
              <a:chOff x="3454671" y="4284237"/>
              <a:chExt cx="489236" cy="821026"/>
            </a:xfrm>
          </p:grpSpPr>
          <p:pic>
            <p:nvPicPr>
              <p:cNvPr id="85" name="Imagem 84" descr="Logotipo, Ícone&#10;&#10;Descrição gerada automaticamente">
                <a:extLst>
                  <a:ext uri="{FF2B5EF4-FFF2-40B4-BE49-F238E27FC236}">
                    <a16:creationId xmlns:a16="http://schemas.microsoft.com/office/drawing/2014/main" id="{EED8A356-FD62-4001-B43D-1C28CF322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6166" y="4284237"/>
                <a:ext cx="466246" cy="529189"/>
              </a:xfrm>
              <a:prstGeom prst="rect">
                <a:avLst/>
              </a:prstGeom>
            </p:spPr>
          </p:pic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BD0AB70E-E132-497C-A314-74F9CD964B2D}"/>
                  </a:ext>
                </a:extLst>
              </p:cNvPr>
              <p:cNvSpPr txBox="1"/>
              <p:nvPr/>
            </p:nvSpPr>
            <p:spPr>
              <a:xfrm>
                <a:off x="3454671" y="4828264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CSS</a:t>
                </a:r>
                <a:endParaRPr lang="pt-BR" b="1" dirty="0">
                  <a:latin typeface="Poppins Medium" panose="00000600000000000000" pitchFamily="2" charset="0"/>
                  <a:cs typeface="Poppins Medium" panose="00000600000000000000" pitchFamily="2" charset="0"/>
                </a:endParaRPr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BDCCE11E-FF1F-4FFF-AC6F-8FFB4239B8BA}"/>
                </a:ext>
              </a:extLst>
            </p:cNvPr>
            <p:cNvGrpSpPr/>
            <p:nvPr/>
          </p:nvGrpSpPr>
          <p:grpSpPr>
            <a:xfrm>
              <a:off x="3117940" y="4252909"/>
              <a:ext cx="596579" cy="852354"/>
              <a:chOff x="2679418" y="4255859"/>
              <a:chExt cx="596579" cy="852354"/>
            </a:xfrm>
          </p:grpSpPr>
          <p:pic>
            <p:nvPicPr>
              <p:cNvPr id="87" name="Imagem 86" descr="Logotipo, Ícone&#10;&#10;Descrição gerada automaticamente">
                <a:extLst>
                  <a:ext uri="{FF2B5EF4-FFF2-40B4-BE49-F238E27FC236}">
                    <a16:creationId xmlns:a16="http://schemas.microsoft.com/office/drawing/2014/main" id="{C44D67CC-9ED8-435F-AF6F-C5661D01F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9418" y="4255859"/>
                <a:ext cx="596579" cy="596579"/>
              </a:xfrm>
              <a:prstGeom prst="rect">
                <a:avLst/>
              </a:prstGeom>
            </p:spPr>
          </p:pic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2AE5C948-691B-4B2F-90A7-EC81141698BE}"/>
                  </a:ext>
                </a:extLst>
              </p:cNvPr>
              <p:cNvSpPr txBox="1"/>
              <p:nvPr/>
            </p:nvSpPr>
            <p:spPr>
              <a:xfrm>
                <a:off x="2688219" y="4831214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HTML</a:t>
                </a:r>
                <a:endParaRPr lang="pt-BR" b="1" dirty="0">
                  <a:latin typeface="Poppins Medium" panose="00000600000000000000" pitchFamily="2" charset="0"/>
                  <a:cs typeface="Poppins Medium" panose="00000600000000000000" pitchFamily="2" charset="0"/>
                </a:endParaRPr>
              </a:p>
            </p:txBody>
          </p:sp>
        </p:grp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59C342EB-2824-47BD-BE21-3C61C020A722}"/>
                </a:ext>
              </a:extLst>
            </p:cNvPr>
            <p:cNvSpPr/>
            <p:nvPr/>
          </p:nvSpPr>
          <p:spPr>
            <a:xfrm>
              <a:off x="3006771" y="4222365"/>
              <a:ext cx="2436510" cy="13187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B914FDA-9DA3-460C-AFDE-2BDE1E92CEA7}"/>
              </a:ext>
            </a:extLst>
          </p:cNvPr>
          <p:cNvCxnSpPr>
            <a:cxnSpLocks/>
          </p:cNvCxnSpPr>
          <p:nvPr/>
        </p:nvCxnSpPr>
        <p:spPr>
          <a:xfrm flipH="1">
            <a:off x="692498" y="3144226"/>
            <a:ext cx="529420" cy="86994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1BE4819B-3F89-4A84-B405-A872E9E03EF4}"/>
              </a:ext>
            </a:extLst>
          </p:cNvPr>
          <p:cNvCxnSpPr>
            <a:cxnSpLocks/>
          </p:cNvCxnSpPr>
          <p:nvPr/>
        </p:nvCxnSpPr>
        <p:spPr>
          <a:xfrm flipH="1" flipV="1">
            <a:off x="8617060" y="4350384"/>
            <a:ext cx="340595" cy="2934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7B4DE040-275D-4C11-B2EC-AD51C137DA89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778286" y="2252445"/>
            <a:ext cx="786090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m 111">
            <a:extLst>
              <a:ext uri="{FF2B5EF4-FFF2-40B4-BE49-F238E27FC236}">
                <a16:creationId xmlns:a16="http://schemas.microsoft.com/office/drawing/2014/main" id="{4551DBD6-15F4-4197-9843-7A46B11412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36" y="-315275"/>
            <a:ext cx="1967680" cy="844618"/>
          </a:xfrm>
          <a:prstGeom prst="rect">
            <a:avLst/>
          </a:prstGeom>
        </p:spPr>
      </p:pic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ED92E663-86CA-4A76-8598-6F1F45A84EDA}"/>
              </a:ext>
            </a:extLst>
          </p:cNvPr>
          <p:cNvSpPr txBox="1"/>
          <p:nvPr/>
        </p:nvSpPr>
        <p:spPr>
          <a:xfrm>
            <a:off x="10100160" y="3757950"/>
            <a:ext cx="948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ATM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BB53C8C7-9EDD-4D8B-BA66-0AA60357561D}"/>
              </a:ext>
            </a:extLst>
          </p:cNvPr>
          <p:cNvSpPr txBox="1"/>
          <p:nvPr/>
        </p:nvSpPr>
        <p:spPr>
          <a:xfrm>
            <a:off x="5083183" y="449427"/>
            <a:ext cx="196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Solução técnica</a:t>
            </a:r>
          </a:p>
        </p:txBody>
      </p:sp>
    </p:spTree>
    <p:extLst>
      <p:ext uri="{BB962C8B-B14F-4D97-AF65-F5344CB8AC3E}">
        <p14:creationId xmlns:p14="http://schemas.microsoft.com/office/powerpoint/2010/main" val="83589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 Medium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DA SILVA COELHO</dc:creator>
  <cp:lastModifiedBy>RAFAEL DA SILVA COELHO</cp:lastModifiedBy>
  <cp:revision>3</cp:revision>
  <dcterms:created xsi:type="dcterms:W3CDTF">2021-10-19T12:21:55Z</dcterms:created>
  <dcterms:modified xsi:type="dcterms:W3CDTF">2021-10-20T20:08:42Z</dcterms:modified>
</cp:coreProperties>
</file>