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D26B-8563-3FAF-37D4-21DF79FD6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26F08-AC6F-D17B-AC35-A8557B95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1367C-677E-745D-1D10-3798A673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B409-2879-D43B-5366-A216F7B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DC257-3F4D-DF3B-BB8A-06FA6AA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61B4-BB2C-8925-F875-9BA6F43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9A285-0766-C78B-07A3-8F9254F4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98C04-2407-DB02-5D87-D55F3E2A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0C3A0-FF7E-8AF0-8E20-9303247C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4984F-31C1-E425-4F70-6FC8263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A2AD7E-62A7-BD20-1063-038A7E8BD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CE1DF-AA94-B6AC-2BC6-D550B7F3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A8F86-D415-BF3C-E740-34EAB12D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C1A97-5965-C386-1F94-BD8B6E8E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3D1A-DF31-4C21-CFF7-A0C9B48E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AF97-E2BE-B887-CC9A-E33E1326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6A53E-2F75-8E4E-080E-1B5D2DC7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A5524-EA2B-F142-B937-D46225B9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1EAFE-F2ED-A341-A801-FD4C201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5580C-298F-1A8A-AB02-85E1DC2C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54D2-FAFF-02C7-42AC-6B2C506E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583EB-53C5-ADB2-B639-2C148F8C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23731-E75E-4904-D890-669048D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11DE8-1030-333F-3CEC-EE4685CA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BE8E4-1761-2197-B5C9-1B653A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AAB8-E5E7-D87C-B8C2-BF653CD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0F02-C66F-3C44-F849-A00FB354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18886-5C65-9329-8C9F-B86D68E50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FBA65-82EA-FC58-0C61-3DD91787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1459B-B999-5916-1F5C-37AFFE59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A2A82-C50A-6CA8-7FC6-704700EE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2F8E3-3163-D691-E64E-D2390614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D822A-761C-6851-FA14-B4079A41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03743-4649-170F-914A-EFD20C68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4B8B40-419A-F1C3-E5BB-CA49A9E2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5D071-3052-F52F-FBEC-C0A1AAA5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D0497-3BB7-96CD-5B87-A1871802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80FDB4-A3C1-3C11-2102-47ED437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368D6-5BDA-5380-91F4-00818DED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8674-C49F-3EAD-FEB9-8E856A41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E323F-E4D7-0A5A-CFC1-1385B3A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73A45-F1F6-2B7D-B196-5132FD7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3CF37-7A1A-4B0C-97FD-E0DA389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CB5FF7-1F21-288E-F187-623E546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724BE-FE04-C8F3-8747-34628DAA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78652-7F3C-17CC-76E8-34E8BB36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1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E09D-3A7A-AF37-2985-A5607580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8B30B-96E1-BA00-9674-D50C1E36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208D4-B50D-3F50-DD0D-CA350626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3588A-4521-4A39-6745-51CC944C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90998-6FBE-3FBB-F4F2-9E9C7C7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95617-41A4-F7BD-BD80-2C8ADC87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2AA5-CBD2-CA2C-E7F8-70735927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2C613-B7E8-63C2-89B0-2B8323D57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FECED-A4FF-3827-70DC-D5D727B4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10820-1C6A-3997-D25C-62522C16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7F6A-999D-9297-5991-97233C3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33849-9F5D-99E4-F519-FE20795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BFA26-EF53-5986-A032-E0C4AF30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EDF6D-2178-769F-7401-0E9DF12A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63D3-EE7C-70EF-C8B9-4A75AE1E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8AE7F-70B4-19A5-C07F-46858FF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5444F-AAD3-74D4-C699-B65F65EA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dasBaltrusaitis/OpenFace/releases/tag/OpenFace_2.2.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089D64-29C8-3B50-41B6-EA4276A080ED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64E3F3-92A6-C2D5-058C-EF8DB9D0FF4A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Download software: </a:t>
            </a:r>
            <a:r>
              <a:rPr lang="en-US" altLang="zh-CN" b="0" i="0" u="none" strike="noStrike" dirty="0">
                <a:solidFill>
                  <a:srgbClr val="6B9BFA"/>
                </a:solidFill>
                <a:effectLst/>
                <a:latin typeface="Helvetica" panose="020B0604020202020204" pitchFamily="34" charset="0"/>
                <a:hlinkClick r:id="rId2"/>
              </a:rPr>
              <a:t>https://github.com/TadasBaltrusaitis/OpenFace/releases/tag/OpenFace_2.2.0</a:t>
            </a:r>
            <a:endParaRPr lang="en-US" altLang="zh-CN" b="0" i="0" u="none" strike="noStrike" dirty="0">
              <a:solidFill>
                <a:srgbClr val="6B9BFA"/>
              </a:solidFill>
              <a:effectLst/>
              <a:latin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Unzip and run OpenFaceOffline.exe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Check 'Record aligned faces' under the 'Record' menu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Set the output image size to 224x224 under 'Recording settings'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AA3FD5-9CD5-BCB6-E18D-1BC8F78F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8" y="2345638"/>
            <a:ext cx="9355836" cy="3528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73003C-E1B3-AC69-0083-983DF08E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8" y="5438983"/>
            <a:ext cx="3086531" cy="1247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3F055A-4D0A-F09D-5332-EE30F85F5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039" y="5438983"/>
            <a:ext cx="2936982" cy="12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2417-E1C0-D500-78D4-8C407376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345F4-1EF0-889A-C5D9-F5668810B5C0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A924B-5F9B-5D33-8E64-FA168D8C824D}"/>
              </a:ext>
            </a:extLst>
          </p:cNvPr>
          <p:cNvSpPr txBox="1"/>
          <p:nvPr/>
        </p:nvSpPr>
        <p:spPr>
          <a:xfrm>
            <a:off x="766618" y="1145309"/>
            <a:ext cx="10547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Select your video or image from the 'File' menu. Please make sure that there is only </a:t>
            </a:r>
            <a:r>
              <a:rPr lang="en-US" altLang="zh-CN" dirty="0">
                <a:solidFill>
                  <a:srgbClr val="FF0000"/>
                </a:solidFill>
              </a:rPr>
              <a:t>one face</a:t>
            </a:r>
            <a:r>
              <a:rPr lang="en-US" altLang="zh-CN" dirty="0"/>
              <a:t> in the image. We provide a video for testing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C1DD-AF60-F4D4-2614-34DE1563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35" y="2192171"/>
            <a:ext cx="6233973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606D-7F77-7129-6A80-70E35105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DB3DFD-9C0B-BE92-B844-1ACA09F886C8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00956-5960-2728-9A7C-58E97A4DD7D1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The aligned faces will be saved in the </a:t>
            </a:r>
            <a:r>
              <a:rPr lang="en-US" altLang="zh-CN" dirty="0" err="1"/>
              <a:t>OpenFace</a:t>
            </a:r>
            <a:r>
              <a:rPr lang="en-US" altLang="zh-CN" dirty="0"/>
              <a:t>/processed directory (</a:t>
            </a:r>
            <a:r>
              <a:rPr lang="en-US" altLang="zh-CN" dirty="0" err="1"/>
              <a:t>test_aligned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 Move the images from this folder to the /FMAE/</a:t>
            </a:r>
            <a:r>
              <a:rPr lang="en-US" altLang="zh-CN" dirty="0" err="1"/>
              <a:t>imgs</a:t>
            </a:r>
            <a:r>
              <a:rPr lang="en-US" altLang="zh-CN" dirty="0"/>
              <a:t>/ directory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24333B-1910-1BEB-A1A0-83D070BA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2345638"/>
            <a:ext cx="5442444" cy="3431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75FEE3-E301-C36B-B584-1F821801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4" y="2345637"/>
            <a:ext cx="4798538" cy="3431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4B5436-39AA-AE0D-712D-2C4EC34CBB1B}"/>
              </a:ext>
            </a:extLst>
          </p:cNvPr>
          <p:cNvSpPr txBox="1"/>
          <p:nvPr/>
        </p:nvSpPr>
        <p:spPr>
          <a:xfrm>
            <a:off x="683490" y="6077527"/>
            <a:ext cx="1040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Alternatively, you can also use a custom face alignment algorithm to perform alignment</a:t>
            </a:r>
          </a:p>
          <a:p>
            <a:r>
              <a:rPr lang="en-US" altLang="zh-CN" b="1" i="1" dirty="0">
                <a:solidFill>
                  <a:srgbClr val="FF0000"/>
                </a:solidFill>
              </a:rPr>
              <a:t>Recommended image names: 1.jpg, 2.jpg, 3.jpg...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E40F-EB2B-328B-9C77-5CFE79A5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2D5684-6446-2F32-85E5-93E4E4242C6C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 Perform AU inference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E33892-D02F-BB98-7F5B-2E6AB8C33046}"/>
              </a:ext>
            </a:extLst>
          </p:cNvPr>
          <p:cNvSpPr txBox="1"/>
          <p:nvPr/>
        </p:nvSpPr>
        <p:spPr>
          <a:xfrm>
            <a:off x="766618" y="1145309"/>
            <a:ext cx="1054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Double-click </a:t>
            </a:r>
            <a:r>
              <a:rPr lang="en-US" altLang="zh-CN" dirty="0">
                <a:solidFill>
                  <a:srgbClr val="FF0000"/>
                </a:solidFill>
              </a:rPr>
              <a:t>run_MAEFACE.bat</a:t>
            </a:r>
            <a:r>
              <a:rPr lang="en-US" altLang="zh-CN" dirty="0"/>
              <a:t> to execute.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prediction results will be saved in the FMAE/results/predict.csv.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predicted AU features can be used for other tasks, such as disease classification or regression.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2D354D-79FA-C527-7F46-995C26DB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71" y="2068639"/>
            <a:ext cx="8042138" cy="2644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CF3195-318A-73B8-B5BA-7ED88BF8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57" y="4705681"/>
            <a:ext cx="7038109" cy="209681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186934-7CD2-C95C-EA0B-1E2F90A2B135}"/>
              </a:ext>
            </a:extLst>
          </p:cNvPr>
          <p:cNvCxnSpPr/>
          <p:nvPr/>
        </p:nvCxnSpPr>
        <p:spPr>
          <a:xfrm flipV="1">
            <a:off x="2133600" y="3205018"/>
            <a:ext cx="4202546" cy="8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267EDC-DBB4-974A-64E6-EDD9F811ADD4}"/>
              </a:ext>
            </a:extLst>
          </p:cNvPr>
          <p:cNvSpPr txBox="1"/>
          <p:nvPr/>
        </p:nvSpPr>
        <p:spPr>
          <a:xfrm>
            <a:off x="6336145" y="2964873"/>
            <a:ext cx="36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GPU is recommended for inference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8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240B-91C1-A981-54C1-5194264B6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938BF4-B2E6-28B2-3C00-500E509051B6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 Change parameters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5C6E5-4300-5EEE-9992-3BDEEA186F90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Open HRM_test_batch.py files in MAE_AU_DEMO\FMAE directory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Change the parameters you want to change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If you have more VRAM, you can increase </a:t>
            </a:r>
            <a:r>
              <a:rPr lang="en-US" altLang="zh-CN" dirty="0" err="1"/>
              <a:t>batch_size</a:t>
            </a:r>
            <a:r>
              <a:rPr lang="en-US" altLang="zh-CN" dirty="0"/>
              <a:t> and </a:t>
            </a:r>
            <a:r>
              <a:rPr lang="en-US" altLang="zh-CN" dirty="0" err="1"/>
              <a:t>num_works</a:t>
            </a:r>
            <a:r>
              <a:rPr lang="en-US" altLang="zh-CN" dirty="0"/>
              <a:t> to speed up inference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You can swap the model weight file to produce multiple "expert" predictions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1C717-FC28-CF1D-3894-4DDE01EE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2698911"/>
            <a:ext cx="11730182" cy="11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4BFA-A764-E44C-E40F-FAE08394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D85B09-0512-A7EF-D0AA-1DD0469A5063}"/>
              </a:ext>
            </a:extLst>
          </p:cNvPr>
          <p:cNvSpPr txBox="1"/>
          <p:nvPr/>
        </p:nvSpPr>
        <p:spPr>
          <a:xfrm>
            <a:off x="3625272" y="3084945"/>
            <a:ext cx="494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Hope this tutorial can help you!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28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288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xiaolan ji</dc:creator>
  <cp:lastModifiedBy>xiaolan ji</cp:lastModifiedBy>
  <cp:revision>43</cp:revision>
  <dcterms:created xsi:type="dcterms:W3CDTF">2024-12-21T05:36:44Z</dcterms:created>
  <dcterms:modified xsi:type="dcterms:W3CDTF">2024-12-21T06:52:15Z</dcterms:modified>
</cp:coreProperties>
</file>