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10440000" cx="7560000"/>
  <p:notesSz cx="6858000" cy="9144000"/>
  <p:embeddedFontLst>
    <p:embeddedFont>
      <p:font typeface="Pavanam"/>
      <p:regular r:id="rId6"/>
    </p:embeddedFont>
    <p:embeddedFont>
      <p:font typeface="Merriweather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0" Type="http://schemas.openxmlformats.org/officeDocument/2006/relationships/font" Target="fonts/Merriweather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Merriweather-italic.fntdata"/><Relationship Id="rId5" Type="http://schemas.openxmlformats.org/officeDocument/2006/relationships/slide" Target="slides/slide1.xml"/><Relationship Id="rId6" Type="http://schemas.openxmlformats.org/officeDocument/2006/relationships/font" Target="fonts/Pavanam-regular.fntdata"/><Relationship Id="rId7" Type="http://schemas.openxmlformats.org/officeDocument/2006/relationships/font" Target="fonts/Merriweather-regular.fntdata"/><Relationship Id="rId8" Type="http://schemas.openxmlformats.org/officeDocument/2006/relationships/font" Target="fonts/Merriweather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87798" y="685800"/>
            <a:ext cx="2483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2187798" y="685800"/>
            <a:ext cx="2483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257712" y="1511298"/>
            <a:ext cx="7044900" cy="4166400"/>
          </a:xfrm>
          <a:prstGeom prst="rect">
            <a:avLst/>
          </a:prstGeom>
        </p:spPr>
        <p:txBody>
          <a:bodyPr anchorCtr="0" anchor="b" bIns="124375" lIns="124375" spcFirstLastPara="1" rIns="124375" wrap="square" tIns="1243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100"/>
              <a:buNone/>
              <a:defRPr sz="7100"/>
            </a:lvl1pPr>
            <a:lvl2pPr lvl="1" algn="ctr">
              <a:spcBef>
                <a:spcPts val="0"/>
              </a:spcBef>
              <a:spcAft>
                <a:spcPts val="0"/>
              </a:spcAft>
              <a:buSzPts val="7100"/>
              <a:buNone/>
              <a:defRPr sz="7100"/>
            </a:lvl2pPr>
            <a:lvl3pPr lvl="2" algn="ctr">
              <a:spcBef>
                <a:spcPts val="0"/>
              </a:spcBef>
              <a:spcAft>
                <a:spcPts val="0"/>
              </a:spcAft>
              <a:buSzPts val="7100"/>
              <a:buNone/>
              <a:defRPr sz="7100"/>
            </a:lvl3pPr>
            <a:lvl4pPr lvl="3" algn="ctr">
              <a:spcBef>
                <a:spcPts val="0"/>
              </a:spcBef>
              <a:spcAft>
                <a:spcPts val="0"/>
              </a:spcAft>
              <a:buSzPts val="7100"/>
              <a:buNone/>
              <a:defRPr sz="7100"/>
            </a:lvl4pPr>
            <a:lvl5pPr lvl="4" algn="ctr">
              <a:spcBef>
                <a:spcPts val="0"/>
              </a:spcBef>
              <a:spcAft>
                <a:spcPts val="0"/>
              </a:spcAft>
              <a:buSzPts val="7100"/>
              <a:buNone/>
              <a:defRPr sz="7100"/>
            </a:lvl5pPr>
            <a:lvl6pPr lvl="5" algn="ctr">
              <a:spcBef>
                <a:spcPts val="0"/>
              </a:spcBef>
              <a:spcAft>
                <a:spcPts val="0"/>
              </a:spcAft>
              <a:buSzPts val="7100"/>
              <a:buNone/>
              <a:defRPr sz="7100"/>
            </a:lvl6pPr>
            <a:lvl7pPr lvl="6" algn="ctr">
              <a:spcBef>
                <a:spcPts val="0"/>
              </a:spcBef>
              <a:spcAft>
                <a:spcPts val="0"/>
              </a:spcAft>
              <a:buSzPts val="7100"/>
              <a:buNone/>
              <a:defRPr sz="7100"/>
            </a:lvl7pPr>
            <a:lvl8pPr lvl="7" algn="ctr">
              <a:spcBef>
                <a:spcPts val="0"/>
              </a:spcBef>
              <a:spcAft>
                <a:spcPts val="0"/>
              </a:spcAft>
              <a:buSzPts val="7100"/>
              <a:buNone/>
              <a:defRPr sz="7100"/>
            </a:lvl8pPr>
            <a:lvl9pPr lvl="8" algn="ctr">
              <a:spcBef>
                <a:spcPts val="0"/>
              </a:spcBef>
              <a:spcAft>
                <a:spcPts val="0"/>
              </a:spcAft>
              <a:buSzPts val="7100"/>
              <a:buNone/>
              <a:defRPr sz="71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257705" y="5752555"/>
            <a:ext cx="7044900" cy="1608900"/>
          </a:xfrm>
          <a:prstGeom prst="rect">
            <a:avLst/>
          </a:prstGeom>
        </p:spPr>
        <p:txBody>
          <a:bodyPr anchorCtr="0" anchor="t" bIns="124375" lIns="124375" spcFirstLastPara="1" rIns="124375" wrap="square" tIns="1243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7004788" y="9465147"/>
            <a:ext cx="453600" cy="798900"/>
          </a:xfrm>
          <a:prstGeom prst="rect">
            <a:avLst/>
          </a:prstGeom>
        </p:spPr>
        <p:txBody>
          <a:bodyPr anchorCtr="0" anchor="ctr" bIns="124375" lIns="124375" spcFirstLastPara="1" rIns="124375" wrap="square" tIns="1243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257705" y="2245153"/>
            <a:ext cx="7044900" cy="3985500"/>
          </a:xfrm>
          <a:prstGeom prst="rect">
            <a:avLst/>
          </a:prstGeom>
        </p:spPr>
        <p:txBody>
          <a:bodyPr anchorCtr="0" anchor="b" bIns="124375" lIns="124375" spcFirstLastPara="1" rIns="124375" wrap="square" tIns="1243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300"/>
              <a:buNone/>
              <a:defRPr sz="163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300"/>
              <a:buNone/>
              <a:defRPr sz="163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300"/>
              <a:buNone/>
              <a:defRPr sz="163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300"/>
              <a:buNone/>
              <a:defRPr sz="163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300"/>
              <a:buNone/>
              <a:defRPr sz="163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300"/>
              <a:buNone/>
              <a:defRPr sz="163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300"/>
              <a:buNone/>
              <a:defRPr sz="163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300"/>
              <a:buNone/>
              <a:defRPr sz="163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300"/>
              <a:buNone/>
              <a:defRPr sz="163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257705" y="6398217"/>
            <a:ext cx="7044900" cy="2640000"/>
          </a:xfrm>
          <a:prstGeom prst="rect">
            <a:avLst/>
          </a:prstGeom>
        </p:spPr>
        <p:txBody>
          <a:bodyPr anchorCtr="0" anchor="t" bIns="124375" lIns="124375" spcFirstLastPara="1" rIns="124375" wrap="square" tIns="124375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spcBef>
                <a:spcPts val="22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spcBef>
                <a:spcPts val="22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spcBef>
                <a:spcPts val="22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spcBef>
                <a:spcPts val="22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spcBef>
                <a:spcPts val="22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spcBef>
                <a:spcPts val="22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spcBef>
                <a:spcPts val="22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spcBef>
                <a:spcPts val="2200"/>
              </a:spcBef>
              <a:spcAft>
                <a:spcPts val="22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7004788" y="9465147"/>
            <a:ext cx="453600" cy="798900"/>
          </a:xfrm>
          <a:prstGeom prst="rect">
            <a:avLst/>
          </a:prstGeom>
        </p:spPr>
        <p:txBody>
          <a:bodyPr anchorCtr="0" anchor="ctr" bIns="124375" lIns="124375" spcFirstLastPara="1" rIns="124375" wrap="square" tIns="1243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7004788" y="9465147"/>
            <a:ext cx="453600" cy="798900"/>
          </a:xfrm>
          <a:prstGeom prst="rect">
            <a:avLst/>
          </a:prstGeom>
        </p:spPr>
        <p:txBody>
          <a:bodyPr anchorCtr="0" anchor="ctr" bIns="124375" lIns="124375" spcFirstLastPara="1" rIns="124375" wrap="square" tIns="1243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257705" y="4365680"/>
            <a:ext cx="7044900" cy="1708500"/>
          </a:xfrm>
          <a:prstGeom prst="rect">
            <a:avLst/>
          </a:prstGeom>
        </p:spPr>
        <p:txBody>
          <a:bodyPr anchorCtr="0" anchor="ctr" bIns="124375" lIns="124375" spcFirstLastPara="1" rIns="124375" wrap="square" tIns="1243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1pPr>
            <a:lvl2pPr lvl="1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2pPr>
            <a:lvl3pPr lvl="2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3pPr>
            <a:lvl4pPr lvl="3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4pPr>
            <a:lvl5pPr lvl="4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5pPr>
            <a:lvl6pPr lvl="5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6pPr>
            <a:lvl7pPr lvl="6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7pPr>
            <a:lvl8pPr lvl="7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8pPr>
            <a:lvl9pPr lvl="8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7004788" y="9465147"/>
            <a:ext cx="453600" cy="798900"/>
          </a:xfrm>
          <a:prstGeom prst="rect">
            <a:avLst/>
          </a:prstGeom>
        </p:spPr>
        <p:txBody>
          <a:bodyPr anchorCtr="0" anchor="ctr" bIns="124375" lIns="124375" spcFirstLastPara="1" rIns="124375" wrap="square" tIns="1243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257705" y="903288"/>
            <a:ext cx="7044900" cy="1162500"/>
          </a:xfrm>
          <a:prstGeom prst="rect">
            <a:avLst/>
          </a:prstGeom>
        </p:spPr>
        <p:txBody>
          <a:bodyPr anchorCtr="0" anchor="t" bIns="124375" lIns="124375" spcFirstLastPara="1" rIns="124375" wrap="square" tIns="1243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57705" y="2339232"/>
            <a:ext cx="7044900" cy="6934200"/>
          </a:xfrm>
          <a:prstGeom prst="rect">
            <a:avLst/>
          </a:prstGeom>
        </p:spPr>
        <p:txBody>
          <a:bodyPr anchorCtr="0" anchor="t" bIns="124375" lIns="124375" spcFirstLastPara="1" rIns="124375" wrap="square" tIns="12437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22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2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2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2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2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2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2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200"/>
              </a:spcBef>
              <a:spcAft>
                <a:spcPts val="22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7004788" y="9465147"/>
            <a:ext cx="453600" cy="798900"/>
          </a:xfrm>
          <a:prstGeom prst="rect">
            <a:avLst/>
          </a:prstGeom>
        </p:spPr>
        <p:txBody>
          <a:bodyPr anchorCtr="0" anchor="ctr" bIns="124375" lIns="124375" spcFirstLastPara="1" rIns="124375" wrap="square" tIns="1243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257705" y="903288"/>
            <a:ext cx="7044900" cy="1162500"/>
          </a:xfrm>
          <a:prstGeom prst="rect">
            <a:avLst/>
          </a:prstGeom>
        </p:spPr>
        <p:txBody>
          <a:bodyPr anchorCtr="0" anchor="t" bIns="124375" lIns="124375" spcFirstLastPara="1" rIns="124375" wrap="square" tIns="1243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257705" y="2339232"/>
            <a:ext cx="3307200" cy="6934200"/>
          </a:xfrm>
          <a:prstGeom prst="rect">
            <a:avLst/>
          </a:prstGeom>
        </p:spPr>
        <p:txBody>
          <a:bodyPr anchorCtr="0" anchor="t" bIns="124375" lIns="124375" spcFirstLastPara="1" rIns="124375" wrap="square" tIns="124375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22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2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2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2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2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2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2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200"/>
              </a:spcBef>
              <a:spcAft>
                <a:spcPts val="22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3995291" y="2339232"/>
            <a:ext cx="3307200" cy="6934200"/>
          </a:xfrm>
          <a:prstGeom prst="rect">
            <a:avLst/>
          </a:prstGeom>
        </p:spPr>
        <p:txBody>
          <a:bodyPr anchorCtr="0" anchor="t" bIns="124375" lIns="124375" spcFirstLastPara="1" rIns="124375" wrap="square" tIns="124375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22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2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2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2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2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2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2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200"/>
              </a:spcBef>
              <a:spcAft>
                <a:spcPts val="22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7004788" y="9465147"/>
            <a:ext cx="453600" cy="798900"/>
          </a:xfrm>
          <a:prstGeom prst="rect">
            <a:avLst/>
          </a:prstGeom>
        </p:spPr>
        <p:txBody>
          <a:bodyPr anchorCtr="0" anchor="ctr" bIns="124375" lIns="124375" spcFirstLastPara="1" rIns="124375" wrap="square" tIns="1243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257705" y="903288"/>
            <a:ext cx="7044900" cy="1162500"/>
          </a:xfrm>
          <a:prstGeom prst="rect">
            <a:avLst/>
          </a:prstGeom>
        </p:spPr>
        <p:txBody>
          <a:bodyPr anchorCtr="0" anchor="t" bIns="124375" lIns="124375" spcFirstLastPara="1" rIns="124375" wrap="square" tIns="1243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7004788" y="9465147"/>
            <a:ext cx="453600" cy="798900"/>
          </a:xfrm>
          <a:prstGeom prst="rect">
            <a:avLst/>
          </a:prstGeom>
        </p:spPr>
        <p:txBody>
          <a:bodyPr anchorCtr="0" anchor="ctr" bIns="124375" lIns="124375" spcFirstLastPara="1" rIns="124375" wrap="square" tIns="1243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257705" y="1127727"/>
            <a:ext cx="2321700" cy="1533900"/>
          </a:xfrm>
          <a:prstGeom prst="rect">
            <a:avLst/>
          </a:prstGeom>
        </p:spPr>
        <p:txBody>
          <a:bodyPr anchorCtr="0" anchor="b" bIns="124375" lIns="124375" spcFirstLastPara="1" rIns="124375" wrap="square" tIns="1243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257705" y="2820535"/>
            <a:ext cx="2321700" cy="6453300"/>
          </a:xfrm>
          <a:prstGeom prst="rect">
            <a:avLst/>
          </a:prstGeom>
        </p:spPr>
        <p:txBody>
          <a:bodyPr anchorCtr="0" anchor="t" bIns="124375" lIns="124375" spcFirstLastPara="1" rIns="124375" wrap="square" tIns="12437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22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2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2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2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2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2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2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200"/>
              </a:spcBef>
              <a:spcAft>
                <a:spcPts val="22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7004788" y="9465147"/>
            <a:ext cx="453600" cy="798900"/>
          </a:xfrm>
          <a:prstGeom prst="rect">
            <a:avLst/>
          </a:prstGeom>
        </p:spPr>
        <p:txBody>
          <a:bodyPr anchorCtr="0" anchor="ctr" bIns="124375" lIns="124375" spcFirstLastPara="1" rIns="124375" wrap="square" tIns="1243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05325" y="913690"/>
            <a:ext cx="5264700" cy="8303400"/>
          </a:xfrm>
          <a:prstGeom prst="rect">
            <a:avLst/>
          </a:prstGeom>
        </p:spPr>
        <p:txBody>
          <a:bodyPr anchorCtr="0" anchor="ctr" bIns="124375" lIns="124375" spcFirstLastPara="1" rIns="124375" wrap="square" tIns="1243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1pPr>
            <a:lvl2pPr lvl="1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2pPr>
            <a:lvl3pPr lvl="2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3pPr>
            <a:lvl4pPr lvl="3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4pPr>
            <a:lvl5pPr lvl="4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5pPr>
            <a:lvl6pPr lvl="5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6pPr>
            <a:lvl7pPr lvl="6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7pPr>
            <a:lvl8pPr lvl="7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8pPr>
            <a:lvl9pPr lvl="8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7004788" y="9465147"/>
            <a:ext cx="453600" cy="798900"/>
          </a:xfrm>
          <a:prstGeom prst="rect">
            <a:avLst/>
          </a:prstGeom>
        </p:spPr>
        <p:txBody>
          <a:bodyPr anchorCtr="0" anchor="ctr" bIns="124375" lIns="124375" spcFirstLastPara="1" rIns="124375" wrap="square" tIns="1243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3780000" y="-254"/>
            <a:ext cx="3780000" cy="1044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4375" lIns="124375" spcFirstLastPara="1" rIns="124375" wrap="square" tIns="124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19508" y="2503032"/>
            <a:ext cx="3344100" cy="3008700"/>
          </a:xfrm>
          <a:prstGeom prst="rect">
            <a:avLst/>
          </a:prstGeom>
        </p:spPr>
        <p:txBody>
          <a:bodyPr anchorCtr="0" anchor="b" bIns="124375" lIns="124375" spcFirstLastPara="1" rIns="124375" wrap="square" tIns="1243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1pPr>
            <a:lvl2pPr lvl="1" algn="ctr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2pPr>
            <a:lvl3pPr lvl="2" algn="ctr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3pPr>
            <a:lvl4pPr lvl="3" algn="ctr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4pPr>
            <a:lvl5pPr lvl="4" algn="ctr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5pPr>
            <a:lvl6pPr lvl="5" algn="ctr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6pPr>
            <a:lvl7pPr lvl="6" algn="ctr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7pPr>
            <a:lvl8pPr lvl="7" algn="ctr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8pPr>
            <a:lvl9pPr lvl="8" algn="ctr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19508" y="5689531"/>
            <a:ext cx="3344100" cy="2506800"/>
          </a:xfrm>
          <a:prstGeom prst="rect">
            <a:avLst/>
          </a:prstGeom>
        </p:spPr>
        <p:txBody>
          <a:bodyPr anchorCtr="0" anchor="t" bIns="124375" lIns="124375" spcFirstLastPara="1" rIns="124375" wrap="square" tIns="1243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083839" y="1469689"/>
            <a:ext cx="3172200" cy="7500300"/>
          </a:xfrm>
          <a:prstGeom prst="rect">
            <a:avLst/>
          </a:prstGeom>
        </p:spPr>
        <p:txBody>
          <a:bodyPr anchorCtr="0" anchor="ctr" bIns="124375" lIns="124375" spcFirstLastPara="1" rIns="124375" wrap="square" tIns="12437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22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2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2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2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2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2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2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200"/>
              </a:spcBef>
              <a:spcAft>
                <a:spcPts val="22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7004788" y="9465147"/>
            <a:ext cx="453600" cy="798900"/>
          </a:xfrm>
          <a:prstGeom prst="rect">
            <a:avLst/>
          </a:prstGeom>
        </p:spPr>
        <p:txBody>
          <a:bodyPr anchorCtr="0" anchor="ctr" bIns="124375" lIns="124375" spcFirstLastPara="1" rIns="124375" wrap="square" tIns="1243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257705" y="8586994"/>
            <a:ext cx="4959600" cy="1228200"/>
          </a:xfrm>
          <a:prstGeom prst="rect">
            <a:avLst/>
          </a:prstGeom>
        </p:spPr>
        <p:txBody>
          <a:bodyPr anchorCtr="0" anchor="ctr" bIns="124375" lIns="124375" spcFirstLastPara="1" rIns="124375" wrap="square" tIns="12437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7004788" y="9465147"/>
            <a:ext cx="453600" cy="798900"/>
          </a:xfrm>
          <a:prstGeom prst="rect">
            <a:avLst/>
          </a:prstGeom>
        </p:spPr>
        <p:txBody>
          <a:bodyPr anchorCtr="0" anchor="ctr" bIns="124375" lIns="124375" spcFirstLastPara="1" rIns="124375" wrap="square" tIns="1243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57705" y="903288"/>
            <a:ext cx="7044900" cy="11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75" lIns="124375" spcFirstLastPara="1" rIns="124375" wrap="square" tIns="1243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None/>
              <a:defRPr sz="3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None/>
              <a:defRPr sz="3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None/>
              <a:defRPr sz="3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None/>
              <a:defRPr sz="3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None/>
              <a:defRPr sz="3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None/>
              <a:defRPr sz="3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None/>
              <a:defRPr sz="3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None/>
              <a:defRPr sz="3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None/>
              <a:defRPr sz="3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57705" y="2339232"/>
            <a:ext cx="7044900" cy="69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75" lIns="124375" spcFirstLastPara="1" rIns="124375" wrap="square" tIns="12437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indent="-349250" lvl="1" marL="914400">
              <a:lnSpc>
                <a:spcPct val="115000"/>
              </a:lnSpc>
              <a:spcBef>
                <a:spcPts val="22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indent="-349250" lvl="2" marL="1371600">
              <a:lnSpc>
                <a:spcPct val="115000"/>
              </a:lnSpc>
              <a:spcBef>
                <a:spcPts val="22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indent="-349250" lvl="3" marL="1828800">
              <a:lnSpc>
                <a:spcPct val="115000"/>
              </a:lnSpc>
              <a:spcBef>
                <a:spcPts val="22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indent="-349250" lvl="4" marL="2286000">
              <a:lnSpc>
                <a:spcPct val="115000"/>
              </a:lnSpc>
              <a:spcBef>
                <a:spcPts val="22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indent="-349250" lvl="5" marL="2743200">
              <a:lnSpc>
                <a:spcPct val="115000"/>
              </a:lnSpc>
              <a:spcBef>
                <a:spcPts val="22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indent="-349250" lvl="6" marL="3200400">
              <a:lnSpc>
                <a:spcPct val="115000"/>
              </a:lnSpc>
              <a:spcBef>
                <a:spcPts val="22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indent="-349250" lvl="7" marL="3657600">
              <a:lnSpc>
                <a:spcPct val="115000"/>
              </a:lnSpc>
              <a:spcBef>
                <a:spcPts val="22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indent="-349250" lvl="8" marL="4114800">
              <a:lnSpc>
                <a:spcPct val="115000"/>
              </a:lnSpc>
              <a:spcBef>
                <a:spcPts val="2200"/>
              </a:spcBef>
              <a:spcAft>
                <a:spcPts val="22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004788" y="9465147"/>
            <a:ext cx="453600" cy="7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4375" lIns="124375" spcFirstLastPara="1" rIns="124375" wrap="square" tIns="124375">
            <a:noAutofit/>
          </a:bodyPr>
          <a:lstStyle>
            <a:lvl1pPr lvl="0" algn="r">
              <a:buNone/>
              <a:defRPr sz="1400">
                <a:solidFill>
                  <a:schemeClr val="dk2"/>
                </a:solidFill>
              </a:defRPr>
            </a:lvl1pPr>
            <a:lvl2pPr lvl="1" algn="r">
              <a:buNone/>
              <a:defRPr sz="1400">
                <a:solidFill>
                  <a:schemeClr val="dk2"/>
                </a:solidFill>
              </a:defRPr>
            </a:lvl2pPr>
            <a:lvl3pPr lvl="2" algn="r">
              <a:buNone/>
              <a:defRPr sz="1400">
                <a:solidFill>
                  <a:schemeClr val="dk2"/>
                </a:solidFill>
              </a:defRPr>
            </a:lvl3pPr>
            <a:lvl4pPr lvl="3" algn="r">
              <a:buNone/>
              <a:defRPr sz="1400">
                <a:solidFill>
                  <a:schemeClr val="dk2"/>
                </a:solidFill>
              </a:defRPr>
            </a:lvl4pPr>
            <a:lvl5pPr lvl="4" algn="r">
              <a:buNone/>
              <a:defRPr sz="1400">
                <a:solidFill>
                  <a:schemeClr val="dk2"/>
                </a:solidFill>
              </a:defRPr>
            </a:lvl5pPr>
            <a:lvl6pPr lvl="5" algn="r">
              <a:buNone/>
              <a:defRPr sz="1400">
                <a:solidFill>
                  <a:schemeClr val="dk2"/>
                </a:solidFill>
              </a:defRPr>
            </a:lvl6pPr>
            <a:lvl7pPr lvl="6" algn="r">
              <a:buNone/>
              <a:defRPr sz="1400">
                <a:solidFill>
                  <a:schemeClr val="dk2"/>
                </a:solidFill>
              </a:defRPr>
            </a:lvl7pPr>
            <a:lvl8pPr lvl="7" algn="r">
              <a:buNone/>
              <a:defRPr sz="1400">
                <a:solidFill>
                  <a:schemeClr val="dk2"/>
                </a:solidFill>
              </a:defRPr>
            </a:lvl8pPr>
            <a:lvl9pPr lvl="8" algn="r">
              <a:buNone/>
              <a:defRPr sz="1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1" Type="http://schemas.openxmlformats.org/officeDocument/2006/relationships/image" Target="../media/image7.png"/><Relationship Id="rId10" Type="http://schemas.openxmlformats.org/officeDocument/2006/relationships/image" Target="../media/image6.png"/><Relationship Id="rId13" Type="http://schemas.openxmlformats.org/officeDocument/2006/relationships/image" Target="../media/image8.png"/><Relationship Id="rId12" Type="http://schemas.openxmlformats.org/officeDocument/2006/relationships/hyperlink" Target="https://github.com/01EmComp/AppMaosDadas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misaruto" TargetMode="External"/><Relationship Id="rId4" Type="http://schemas.openxmlformats.org/officeDocument/2006/relationships/image" Target="../media/image1.png"/><Relationship Id="rId9" Type="http://schemas.openxmlformats.org/officeDocument/2006/relationships/image" Target="../media/image5.png"/><Relationship Id="rId15" Type="http://schemas.openxmlformats.org/officeDocument/2006/relationships/image" Target="../media/image10.png"/><Relationship Id="rId14" Type="http://schemas.openxmlformats.org/officeDocument/2006/relationships/image" Target="../media/image9.png"/><Relationship Id="rId17" Type="http://schemas.openxmlformats.org/officeDocument/2006/relationships/hyperlink" Target="https://github.com/misaruto" TargetMode="External"/><Relationship Id="rId16" Type="http://schemas.openxmlformats.org/officeDocument/2006/relationships/image" Target="../media/image11.png"/><Relationship Id="rId5" Type="http://schemas.openxmlformats.org/officeDocument/2006/relationships/image" Target="../media/image2.png"/><Relationship Id="rId19" Type="http://schemas.openxmlformats.org/officeDocument/2006/relationships/image" Target="../media/image12.png"/><Relationship Id="rId6" Type="http://schemas.openxmlformats.org/officeDocument/2006/relationships/image" Target="../media/image3.png"/><Relationship Id="rId18" Type="http://schemas.openxmlformats.org/officeDocument/2006/relationships/hyperlink" Target="https://www.linkedin.com/in/misael-guilhardes/" TargetMode="External"/><Relationship Id="rId7" Type="http://schemas.openxmlformats.org/officeDocument/2006/relationships/hyperlink" Target="https://www.linkedin.com/in/misael-guilhardes/" TargetMode="External"/><Relationship Id="rId8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23003" r="24499" t="0"/>
          <a:stretch/>
        </p:blipFill>
        <p:spPr>
          <a:xfrm>
            <a:off x="2359325" y="1097488"/>
            <a:ext cx="228474" cy="2284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" name="Google Shape;55;p13"/>
          <p:cNvCxnSpPr/>
          <p:nvPr/>
        </p:nvCxnSpPr>
        <p:spPr>
          <a:xfrm>
            <a:off x="-66675" y="800100"/>
            <a:ext cx="7647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" name="Google Shape;56;p13"/>
          <p:cNvSpPr txBox="1"/>
          <p:nvPr/>
        </p:nvSpPr>
        <p:spPr>
          <a:xfrm>
            <a:off x="2446425" y="390525"/>
            <a:ext cx="40671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Pavanam"/>
                <a:ea typeface="Pavanam"/>
                <a:cs typeface="Pavanam"/>
                <a:sym typeface="Pavanam"/>
              </a:rPr>
              <a:t>Misael Guilhardes de Freitas</a:t>
            </a:r>
            <a:endParaRPr sz="1800">
              <a:latin typeface="Pavanam"/>
              <a:ea typeface="Pavanam"/>
              <a:cs typeface="Pavanam"/>
              <a:sym typeface="Pavanam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2514075" y="1311200"/>
            <a:ext cx="475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Pavanam"/>
                <a:ea typeface="Pavanam"/>
                <a:cs typeface="Pavanam"/>
                <a:sym typeface="Pavanam"/>
              </a:rPr>
              <a:t>D</a:t>
            </a:r>
            <a:r>
              <a:rPr lang="pt-BR" sz="1300">
                <a:latin typeface="Pavanam"/>
                <a:ea typeface="Pavanam"/>
                <a:cs typeface="Pavanam"/>
                <a:sym typeface="Pavanam"/>
              </a:rPr>
              <a:t>ata de nascimento: 12/09/2000   |   Sexo: Masculino </a:t>
            </a:r>
            <a:endParaRPr sz="1300">
              <a:latin typeface="Pavanam"/>
              <a:ea typeface="Pavanam"/>
              <a:cs typeface="Pavanam"/>
              <a:sym typeface="Pavanam"/>
            </a:endParaRPr>
          </a:p>
        </p:txBody>
      </p:sp>
      <p:cxnSp>
        <p:nvCxnSpPr>
          <p:cNvPr id="58" name="Google Shape;58;p13"/>
          <p:cNvCxnSpPr/>
          <p:nvPr/>
        </p:nvCxnSpPr>
        <p:spPr>
          <a:xfrm>
            <a:off x="72450" y="2363675"/>
            <a:ext cx="3505200" cy="1800"/>
          </a:xfrm>
          <a:prstGeom prst="straightConnector1">
            <a:avLst/>
          </a:prstGeom>
          <a:noFill/>
          <a:ln cap="flat" cmpd="sng" w="9525">
            <a:solidFill>
              <a:srgbClr val="26B0F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" name="Google Shape;59;p13"/>
          <p:cNvSpPr txBox="1"/>
          <p:nvPr/>
        </p:nvSpPr>
        <p:spPr>
          <a:xfrm>
            <a:off x="2514075" y="800175"/>
            <a:ext cx="39828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Pavanam"/>
                <a:ea typeface="Pavanam"/>
                <a:cs typeface="Pavanam"/>
                <a:sym typeface="Pavanam"/>
              </a:rPr>
              <a:t>(31) 98286-8955    |               misaelg.freitas2000@gmail.com </a:t>
            </a:r>
            <a:endParaRPr/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87838" y="871850"/>
            <a:ext cx="171450" cy="153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14350" y="881225"/>
            <a:ext cx="185650" cy="18565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3"/>
          <p:cNvSpPr txBox="1"/>
          <p:nvPr/>
        </p:nvSpPr>
        <p:spPr>
          <a:xfrm>
            <a:off x="1016650" y="2034250"/>
            <a:ext cx="25608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avanam"/>
                <a:ea typeface="Pavanam"/>
                <a:cs typeface="Pavanam"/>
                <a:sym typeface="Pavanam"/>
              </a:rPr>
              <a:t>Bio</a:t>
            </a:r>
            <a:endParaRPr>
              <a:latin typeface="Pavanam"/>
              <a:ea typeface="Pavanam"/>
              <a:cs typeface="Pavanam"/>
              <a:sym typeface="Pavanam"/>
            </a:endParaRPr>
          </a:p>
        </p:txBody>
      </p:sp>
      <p:cxnSp>
        <p:nvCxnSpPr>
          <p:cNvPr id="63" name="Google Shape;63;p13"/>
          <p:cNvCxnSpPr/>
          <p:nvPr/>
        </p:nvCxnSpPr>
        <p:spPr>
          <a:xfrm>
            <a:off x="72450" y="2034238"/>
            <a:ext cx="3505200" cy="1800"/>
          </a:xfrm>
          <a:prstGeom prst="straightConnector1">
            <a:avLst/>
          </a:prstGeom>
          <a:noFill/>
          <a:ln cap="flat" cmpd="sng" w="9525">
            <a:solidFill>
              <a:srgbClr val="26B0F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" name="Google Shape;64;p13"/>
          <p:cNvSpPr txBox="1"/>
          <p:nvPr/>
        </p:nvSpPr>
        <p:spPr>
          <a:xfrm>
            <a:off x="4234800" y="2418925"/>
            <a:ext cx="3314700" cy="11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Pavanam"/>
                <a:ea typeface="Pavanam"/>
                <a:cs typeface="Pavanam"/>
                <a:sym typeface="Pavanam"/>
              </a:rPr>
              <a:t>Bacharel em Ciências da Computação(2019 - Atual)</a:t>
            </a:r>
            <a:endParaRPr b="1" sz="1200">
              <a:latin typeface="Pavanam"/>
              <a:ea typeface="Pavanam"/>
              <a:cs typeface="Pavanam"/>
              <a:sym typeface="Pavana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Pavanam"/>
                <a:ea typeface="Pavanam"/>
                <a:cs typeface="Pavanam"/>
                <a:sym typeface="Pavanam"/>
              </a:rPr>
              <a:t>IF Sudeste Mg Campus Rio Pomba</a:t>
            </a:r>
            <a:endParaRPr sz="1200">
              <a:latin typeface="Pavanam"/>
              <a:ea typeface="Pavanam"/>
              <a:cs typeface="Pavanam"/>
              <a:sym typeface="Pavana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Pavanam"/>
              <a:ea typeface="Pavanam"/>
              <a:cs typeface="Pavanam"/>
              <a:sym typeface="Pavana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Pavanam"/>
                <a:ea typeface="Pavanam"/>
                <a:cs typeface="Pavanam"/>
                <a:sym typeface="Pavanam"/>
              </a:rPr>
              <a:t>Técnico em Informática(2016 - 2018)</a:t>
            </a:r>
            <a:endParaRPr b="1" sz="1200">
              <a:latin typeface="Pavanam"/>
              <a:ea typeface="Pavanam"/>
              <a:cs typeface="Pavanam"/>
              <a:sym typeface="Pavana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Pavanam"/>
                <a:ea typeface="Pavanam"/>
                <a:cs typeface="Pavanam"/>
                <a:sym typeface="Pavanam"/>
              </a:rPr>
              <a:t>IF Sudeste Mg Campus Rio Pomba</a:t>
            </a:r>
            <a:endParaRPr sz="1200">
              <a:latin typeface="Pavanam"/>
              <a:ea typeface="Pavanam"/>
              <a:cs typeface="Pavanam"/>
              <a:sym typeface="Pavanam"/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4139550" y="2457025"/>
            <a:ext cx="33147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Pavanam"/>
              <a:ea typeface="Pavanam"/>
              <a:cs typeface="Pavanam"/>
              <a:sym typeface="Pavanam"/>
            </a:endParaRPr>
          </a:p>
        </p:txBody>
      </p:sp>
      <p:cxnSp>
        <p:nvCxnSpPr>
          <p:cNvPr id="66" name="Google Shape;66;p13"/>
          <p:cNvCxnSpPr/>
          <p:nvPr/>
        </p:nvCxnSpPr>
        <p:spPr>
          <a:xfrm>
            <a:off x="78575" y="8279075"/>
            <a:ext cx="3505200" cy="1800"/>
          </a:xfrm>
          <a:prstGeom prst="straightConnector1">
            <a:avLst/>
          </a:prstGeom>
          <a:noFill/>
          <a:ln cap="flat" cmpd="sng" w="9525">
            <a:solidFill>
              <a:srgbClr val="26B0F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" name="Google Shape;67;p13"/>
          <p:cNvSpPr txBox="1"/>
          <p:nvPr/>
        </p:nvSpPr>
        <p:spPr>
          <a:xfrm>
            <a:off x="966050" y="7949650"/>
            <a:ext cx="26178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avanam"/>
                <a:ea typeface="Pavanam"/>
                <a:cs typeface="Pavanam"/>
                <a:sym typeface="Pavanam"/>
              </a:rPr>
              <a:t>Habilidades</a:t>
            </a:r>
            <a:endParaRPr>
              <a:latin typeface="Pavanam"/>
              <a:ea typeface="Pavanam"/>
              <a:cs typeface="Pavanam"/>
              <a:sym typeface="Pavanam"/>
            </a:endParaRPr>
          </a:p>
        </p:txBody>
      </p:sp>
      <p:cxnSp>
        <p:nvCxnSpPr>
          <p:cNvPr id="68" name="Google Shape;68;p13"/>
          <p:cNvCxnSpPr/>
          <p:nvPr/>
        </p:nvCxnSpPr>
        <p:spPr>
          <a:xfrm>
            <a:off x="107263" y="7942413"/>
            <a:ext cx="3505200" cy="1800"/>
          </a:xfrm>
          <a:prstGeom prst="straightConnector1">
            <a:avLst/>
          </a:prstGeom>
          <a:noFill/>
          <a:ln cap="flat" cmpd="sng" w="9525">
            <a:solidFill>
              <a:srgbClr val="26B0F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" name="Google Shape;69;p13"/>
          <p:cNvSpPr txBox="1"/>
          <p:nvPr/>
        </p:nvSpPr>
        <p:spPr>
          <a:xfrm>
            <a:off x="92925" y="8329500"/>
            <a:ext cx="33147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avanam"/>
              <a:buChar char="❖"/>
            </a:pPr>
            <a:r>
              <a:rPr lang="pt-BR" sz="1200">
                <a:latin typeface="Pavanam"/>
                <a:ea typeface="Pavanam"/>
                <a:cs typeface="Pavanam"/>
                <a:sym typeface="Pavanam"/>
              </a:rPr>
              <a:t>Bootstrap, Material UI</a:t>
            </a:r>
            <a:r>
              <a:rPr lang="pt-BR" sz="1200">
                <a:solidFill>
                  <a:schemeClr val="dk1"/>
                </a:solidFill>
                <a:latin typeface="Pavanam"/>
                <a:ea typeface="Pavanam"/>
                <a:cs typeface="Pavanam"/>
                <a:sym typeface="Pavanam"/>
              </a:rPr>
              <a:t>;</a:t>
            </a:r>
            <a:endParaRPr sz="1200">
              <a:solidFill>
                <a:schemeClr val="dk1"/>
              </a:solidFill>
              <a:latin typeface="Pavanam"/>
              <a:ea typeface="Pavanam"/>
              <a:cs typeface="Pavanam"/>
              <a:sym typeface="Pavanam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avanam"/>
              <a:buChar char="❖"/>
            </a:pPr>
            <a:r>
              <a:rPr lang="pt-BR" sz="1200">
                <a:solidFill>
                  <a:schemeClr val="dk1"/>
                </a:solidFill>
                <a:latin typeface="Pavanam"/>
                <a:ea typeface="Pavanam"/>
                <a:cs typeface="Pavanam"/>
                <a:sym typeface="Pavanam"/>
              </a:rPr>
              <a:t>Python - Rest API e  PySpark;</a:t>
            </a:r>
            <a:endParaRPr sz="1200">
              <a:solidFill>
                <a:schemeClr val="dk1"/>
              </a:solidFill>
              <a:latin typeface="Pavanam"/>
              <a:ea typeface="Pavanam"/>
              <a:cs typeface="Pavanam"/>
              <a:sym typeface="Pavanam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avanam"/>
              <a:buChar char="❖"/>
            </a:pPr>
            <a:r>
              <a:rPr lang="pt-BR" sz="1200">
                <a:solidFill>
                  <a:schemeClr val="dk1"/>
                </a:solidFill>
                <a:latin typeface="Pavanam"/>
                <a:ea typeface="Pavanam"/>
                <a:cs typeface="Pavanam"/>
                <a:sym typeface="Pavanam"/>
              </a:rPr>
              <a:t>JavaScript,  Typescript - Redux Saga;</a:t>
            </a:r>
            <a:endParaRPr sz="1200">
              <a:solidFill>
                <a:schemeClr val="dk1"/>
              </a:solidFill>
              <a:latin typeface="Pavanam"/>
              <a:ea typeface="Pavanam"/>
              <a:cs typeface="Pavanam"/>
              <a:sym typeface="Pavanam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avanam"/>
              <a:buChar char="❖"/>
            </a:pPr>
            <a:r>
              <a:rPr lang="pt-BR" sz="1200">
                <a:solidFill>
                  <a:schemeClr val="dk1"/>
                </a:solidFill>
                <a:latin typeface="Pavanam"/>
                <a:ea typeface="Pavanam"/>
                <a:cs typeface="Pavanam"/>
                <a:sym typeface="Pavanam"/>
              </a:rPr>
              <a:t>React Native, ReactJS</a:t>
            </a:r>
            <a:r>
              <a:rPr lang="pt-BR" sz="1200">
                <a:solidFill>
                  <a:schemeClr val="dk1"/>
                </a:solidFill>
                <a:latin typeface="Pavanam"/>
                <a:ea typeface="Pavanam"/>
                <a:cs typeface="Pavanam"/>
                <a:sym typeface="Pavanam"/>
              </a:rPr>
              <a:t>, NextJS</a:t>
            </a:r>
            <a:r>
              <a:rPr lang="pt-BR" sz="1200">
                <a:solidFill>
                  <a:schemeClr val="dk1"/>
                </a:solidFill>
                <a:latin typeface="Pavanam"/>
                <a:ea typeface="Pavanam"/>
                <a:cs typeface="Pavanam"/>
                <a:sym typeface="Pavanam"/>
              </a:rPr>
              <a:t>, NodeJS;</a:t>
            </a:r>
            <a:endParaRPr sz="1200">
              <a:solidFill>
                <a:schemeClr val="dk1"/>
              </a:solidFill>
              <a:latin typeface="Pavanam"/>
              <a:ea typeface="Pavanam"/>
              <a:cs typeface="Pavanam"/>
              <a:sym typeface="Pavanam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avanam"/>
              <a:buChar char="❖"/>
            </a:pPr>
            <a:r>
              <a:rPr lang="pt-BR" sz="1200">
                <a:solidFill>
                  <a:schemeClr val="dk1"/>
                </a:solidFill>
                <a:latin typeface="Pavanam"/>
                <a:ea typeface="Pavanam"/>
                <a:cs typeface="Pavanam"/>
                <a:sym typeface="Pavanam"/>
              </a:rPr>
              <a:t>Java - SpringBot;</a:t>
            </a:r>
            <a:endParaRPr sz="1200">
              <a:solidFill>
                <a:schemeClr val="dk1"/>
              </a:solidFill>
              <a:latin typeface="Pavanam"/>
              <a:ea typeface="Pavanam"/>
              <a:cs typeface="Pavanam"/>
              <a:sym typeface="Pavanam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avanam"/>
              <a:buChar char="❖"/>
            </a:pPr>
            <a:r>
              <a:rPr lang="pt-BR" sz="1200">
                <a:solidFill>
                  <a:schemeClr val="dk1"/>
                </a:solidFill>
                <a:latin typeface="Pavanam"/>
                <a:ea typeface="Pavanam"/>
                <a:cs typeface="Pavanam"/>
                <a:sym typeface="Pavanam"/>
              </a:rPr>
              <a:t>Sql - Maria DB, MsSqlServer;</a:t>
            </a:r>
            <a:endParaRPr sz="1200">
              <a:solidFill>
                <a:schemeClr val="dk1"/>
              </a:solidFill>
              <a:latin typeface="Pavanam"/>
              <a:ea typeface="Pavanam"/>
              <a:cs typeface="Pavanam"/>
              <a:sym typeface="Pavanam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avanam"/>
              <a:buChar char="❖"/>
            </a:pPr>
            <a:r>
              <a:rPr lang="pt-BR" sz="1200">
                <a:solidFill>
                  <a:schemeClr val="dk1"/>
                </a:solidFill>
                <a:latin typeface="Pavanam"/>
                <a:ea typeface="Pavanam"/>
                <a:cs typeface="Pavanam"/>
                <a:sym typeface="Pavanam"/>
              </a:rPr>
              <a:t>Linux avançado;</a:t>
            </a:r>
            <a:endParaRPr sz="1200">
              <a:solidFill>
                <a:schemeClr val="dk1"/>
              </a:solidFill>
              <a:latin typeface="Pavanam"/>
              <a:ea typeface="Pavanam"/>
              <a:cs typeface="Pavanam"/>
              <a:sym typeface="Pavanam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avanam"/>
              <a:buChar char="❖"/>
            </a:pPr>
            <a:r>
              <a:rPr lang="pt-BR" sz="1200">
                <a:solidFill>
                  <a:schemeClr val="dk1"/>
                </a:solidFill>
                <a:latin typeface="Pavanam"/>
                <a:ea typeface="Pavanam"/>
                <a:cs typeface="Pavanam"/>
                <a:sym typeface="Pavanam"/>
              </a:rPr>
              <a:t>Git;</a:t>
            </a:r>
            <a:endParaRPr sz="1200">
              <a:solidFill>
                <a:schemeClr val="dk1"/>
              </a:solidFill>
              <a:latin typeface="Pavanam"/>
              <a:ea typeface="Pavanam"/>
              <a:cs typeface="Pavanam"/>
              <a:sym typeface="Pavanam"/>
            </a:endParaRPr>
          </a:p>
        </p:txBody>
      </p:sp>
      <p:pic>
        <p:nvPicPr>
          <p:cNvPr id="70" name="Google Shape;70;p13">
            <a:hlinkClick r:id="rId7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592025" y="1120722"/>
            <a:ext cx="185650" cy="185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799875" y="2107038"/>
            <a:ext cx="185650" cy="185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2" name="Google Shape;72;p13"/>
          <p:cNvCxnSpPr/>
          <p:nvPr/>
        </p:nvCxnSpPr>
        <p:spPr>
          <a:xfrm>
            <a:off x="4168238" y="8279075"/>
            <a:ext cx="3505200" cy="1800"/>
          </a:xfrm>
          <a:prstGeom prst="straightConnector1">
            <a:avLst/>
          </a:prstGeom>
          <a:noFill/>
          <a:ln cap="flat" cmpd="sng" w="9525">
            <a:solidFill>
              <a:srgbClr val="26B0F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" name="Google Shape;73;p13"/>
          <p:cNvSpPr txBox="1"/>
          <p:nvPr/>
        </p:nvSpPr>
        <p:spPr>
          <a:xfrm>
            <a:off x="5164900" y="7949650"/>
            <a:ext cx="25089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avanam"/>
                <a:ea typeface="Pavanam"/>
                <a:cs typeface="Pavanam"/>
                <a:sym typeface="Pavanam"/>
              </a:rPr>
              <a:t>Competências</a:t>
            </a:r>
            <a:endParaRPr>
              <a:latin typeface="Pavanam"/>
              <a:ea typeface="Pavanam"/>
              <a:cs typeface="Pavanam"/>
              <a:sym typeface="Pavanam"/>
            </a:endParaRPr>
          </a:p>
        </p:txBody>
      </p:sp>
      <p:cxnSp>
        <p:nvCxnSpPr>
          <p:cNvPr id="74" name="Google Shape;74;p13"/>
          <p:cNvCxnSpPr/>
          <p:nvPr/>
        </p:nvCxnSpPr>
        <p:spPr>
          <a:xfrm>
            <a:off x="4168238" y="7949638"/>
            <a:ext cx="3505200" cy="1800"/>
          </a:xfrm>
          <a:prstGeom prst="straightConnector1">
            <a:avLst/>
          </a:prstGeom>
          <a:noFill/>
          <a:ln cap="flat" cmpd="sng" w="9525">
            <a:solidFill>
              <a:srgbClr val="26B0F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5" name="Google Shape;75;p1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979246" y="8022437"/>
            <a:ext cx="185650" cy="18567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3"/>
          <p:cNvSpPr/>
          <p:nvPr/>
        </p:nvSpPr>
        <p:spPr>
          <a:xfrm>
            <a:off x="622775" y="209675"/>
            <a:ext cx="1392000" cy="1347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98425" y="71075"/>
            <a:ext cx="1486200" cy="1486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8" name="Google Shape;78;p13"/>
          <p:cNvCxnSpPr/>
          <p:nvPr/>
        </p:nvCxnSpPr>
        <p:spPr>
          <a:xfrm>
            <a:off x="4139550" y="2363663"/>
            <a:ext cx="3505200" cy="1800"/>
          </a:xfrm>
          <a:prstGeom prst="straightConnector1">
            <a:avLst/>
          </a:prstGeom>
          <a:noFill/>
          <a:ln cap="flat" cmpd="sng" w="9525">
            <a:solidFill>
              <a:srgbClr val="26B0F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" name="Google Shape;79;p13"/>
          <p:cNvSpPr txBox="1"/>
          <p:nvPr/>
        </p:nvSpPr>
        <p:spPr>
          <a:xfrm>
            <a:off x="4979250" y="2030638"/>
            <a:ext cx="26178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avanam"/>
                <a:ea typeface="Pavanam"/>
                <a:cs typeface="Pavanam"/>
                <a:sym typeface="Pavanam"/>
              </a:rPr>
              <a:t>Formação Acadêmica</a:t>
            </a:r>
            <a:endParaRPr>
              <a:latin typeface="Pavanam"/>
              <a:ea typeface="Pavanam"/>
              <a:cs typeface="Pavanam"/>
              <a:sym typeface="Pavanam"/>
            </a:endParaRPr>
          </a:p>
        </p:txBody>
      </p:sp>
      <p:cxnSp>
        <p:nvCxnSpPr>
          <p:cNvPr id="80" name="Google Shape;80;p13"/>
          <p:cNvCxnSpPr/>
          <p:nvPr/>
        </p:nvCxnSpPr>
        <p:spPr>
          <a:xfrm>
            <a:off x="4168275" y="2034250"/>
            <a:ext cx="3505200" cy="1800"/>
          </a:xfrm>
          <a:prstGeom prst="straightConnector1">
            <a:avLst/>
          </a:prstGeom>
          <a:noFill/>
          <a:ln cap="flat" cmpd="sng" w="9525">
            <a:solidFill>
              <a:srgbClr val="26B0F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" name="Google Shape;81;p13"/>
          <p:cNvSpPr txBox="1"/>
          <p:nvPr/>
        </p:nvSpPr>
        <p:spPr>
          <a:xfrm>
            <a:off x="202425" y="4293113"/>
            <a:ext cx="32862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u="sng">
                <a:latin typeface="Pavanam"/>
                <a:ea typeface="Pavanam"/>
                <a:cs typeface="Pavanam"/>
                <a:sym typeface="Pavanam"/>
              </a:rPr>
              <a:t>Analista de Sistemas em Nova Tendencia, (14/03/2021 , atual)</a:t>
            </a:r>
            <a:endParaRPr sz="1200" u="sng">
              <a:latin typeface="Pavanam"/>
              <a:ea typeface="Pavanam"/>
              <a:cs typeface="Pavanam"/>
              <a:sym typeface="Pavana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latin typeface="Pavanam"/>
                <a:ea typeface="Pavanam"/>
                <a:cs typeface="Pavanam"/>
                <a:sym typeface="Pavanam"/>
              </a:rPr>
              <a:t>Atuei no projeto ultron, onde aprendi sobre big data usando o Amazon EMR com PySpark, atuei em manutenção e desenvolvimento de Apis Rest tanto de Spring quanto de Flask, além de </a:t>
            </a:r>
            <a:endParaRPr sz="1200">
              <a:latin typeface="Pavanam"/>
              <a:ea typeface="Pavanam"/>
              <a:cs typeface="Pavanam"/>
              <a:sym typeface="Pavana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Pavanam"/>
              <a:ea typeface="Pavanam"/>
              <a:cs typeface="Pavanam"/>
              <a:sym typeface="Pavanam"/>
            </a:endParaRPr>
          </a:p>
        </p:txBody>
      </p:sp>
      <p:cxnSp>
        <p:nvCxnSpPr>
          <p:cNvPr id="82" name="Google Shape;82;p13"/>
          <p:cNvCxnSpPr/>
          <p:nvPr/>
        </p:nvCxnSpPr>
        <p:spPr>
          <a:xfrm>
            <a:off x="92913" y="4278575"/>
            <a:ext cx="3505200" cy="1800"/>
          </a:xfrm>
          <a:prstGeom prst="straightConnector1">
            <a:avLst/>
          </a:prstGeom>
          <a:noFill/>
          <a:ln cap="flat" cmpd="sng" w="9525">
            <a:solidFill>
              <a:srgbClr val="26B0F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" name="Google Shape;83;p13"/>
          <p:cNvSpPr txBox="1"/>
          <p:nvPr/>
        </p:nvSpPr>
        <p:spPr>
          <a:xfrm>
            <a:off x="999322" y="3949150"/>
            <a:ext cx="25989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Pavanam"/>
                <a:ea typeface="Pavanam"/>
                <a:cs typeface="Pavanam"/>
                <a:sym typeface="Pavanam"/>
              </a:rPr>
              <a:t>Experiências Profissionais</a:t>
            </a:r>
            <a:endParaRPr>
              <a:solidFill>
                <a:schemeClr val="dk1"/>
              </a:solidFill>
              <a:latin typeface="Pavanam"/>
              <a:ea typeface="Pavanam"/>
              <a:cs typeface="Pavanam"/>
              <a:sym typeface="Pavanam"/>
            </a:endParaRPr>
          </a:p>
        </p:txBody>
      </p:sp>
      <p:cxnSp>
        <p:nvCxnSpPr>
          <p:cNvPr id="84" name="Google Shape;84;p13"/>
          <p:cNvCxnSpPr/>
          <p:nvPr/>
        </p:nvCxnSpPr>
        <p:spPr>
          <a:xfrm>
            <a:off x="92913" y="3949138"/>
            <a:ext cx="3505200" cy="1800"/>
          </a:xfrm>
          <a:prstGeom prst="straightConnector1">
            <a:avLst/>
          </a:prstGeom>
          <a:noFill/>
          <a:ln cap="flat" cmpd="sng" w="9525">
            <a:solidFill>
              <a:srgbClr val="26B0F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" name="Google Shape;85;p13"/>
          <p:cNvCxnSpPr/>
          <p:nvPr/>
        </p:nvCxnSpPr>
        <p:spPr>
          <a:xfrm>
            <a:off x="4044300" y="4274963"/>
            <a:ext cx="3505200" cy="1800"/>
          </a:xfrm>
          <a:prstGeom prst="straightConnector1">
            <a:avLst/>
          </a:prstGeom>
          <a:noFill/>
          <a:ln cap="flat" cmpd="sng" w="9525">
            <a:solidFill>
              <a:srgbClr val="26B0F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" name="Google Shape;86;p13"/>
          <p:cNvSpPr txBox="1"/>
          <p:nvPr/>
        </p:nvSpPr>
        <p:spPr>
          <a:xfrm>
            <a:off x="5055675" y="3945550"/>
            <a:ext cx="24936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avanam"/>
                <a:ea typeface="Pavanam"/>
                <a:cs typeface="Pavanam"/>
                <a:sym typeface="Pavanam"/>
              </a:rPr>
              <a:t>Projetos</a:t>
            </a:r>
            <a:endParaRPr>
              <a:latin typeface="Pavanam"/>
              <a:ea typeface="Pavanam"/>
              <a:cs typeface="Pavanam"/>
              <a:sym typeface="Pavanam"/>
            </a:endParaRPr>
          </a:p>
        </p:txBody>
      </p:sp>
      <p:cxnSp>
        <p:nvCxnSpPr>
          <p:cNvPr id="87" name="Google Shape;87;p13"/>
          <p:cNvCxnSpPr/>
          <p:nvPr/>
        </p:nvCxnSpPr>
        <p:spPr>
          <a:xfrm>
            <a:off x="4044300" y="3945525"/>
            <a:ext cx="3505200" cy="1800"/>
          </a:xfrm>
          <a:prstGeom prst="straightConnector1">
            <a:avLst/>
          </a:prstGeom>
          <a:noFill/>
          <a:ln cap="flat" cmpd="sng" w="9525">
            <a:solidFill>
              <a:srgbClr val="26B0F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" name="Google Shape;88;p13"/>
          <p:cNvSpPr txBox="1"/>
          <p:nvPr/>
        </p:nvSpPr>
        <p:spPr>
          <a:xfrm>
            <a:off x="4045875" y="4323050"/>
            <a:ext cx="35052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Pavanam"/>
              <a:buChar char="★"/>
            </a:pPr>
            <a:r>
              <a:rPr lang="pt-BR" sz="1200" u="sng">
                <a:latin typeface="Pavanam"/>
                <a:ea typeface="Pavanam"/>
                <a:cs typeface="Pavanam"/>
                <a:sym typeface="Pavanam"/>
              </a:rPr>
              <a:t>Speckle For Milk </a:t>
            </a:r>
            <a:br>
              <a:rPr lang="pt-BR" sz="1200" u="sng">
                <a:latin typeface="Pavanam"/>
                <a:ea typeface="Pavanam"/>
                <a:cs typeface="Pavanam"/>
                <a:sym typeface="Pavanam"/>
              </a:rPr>
            </a:br>
            <a:r>
              <a:rPr lang="pt-BR" sz="1200">
                <a:latin typeface="Pavanam"/>
                <a:ea typeface="Pavanam"/>
                <a:cs typeface="Pavanam"/>
                <a:sym typeface="Pavanam"/>
              </a:rPr>
              <a:t>App mobile apresentado no Vacathon 2020 - Desenvolvido em React Native - puro</a:t>
            </a:r>
            <a:endParaRPr sz="1200">
              <a:latin typeface="Pavanam"/>
              <a:ea typeface="Pavanam"/>
              <a:cs typeface="Pavanam"/>
              <a:sym typeface="Pavanam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Pavanam"/>
              <a:buChar char="★"/>
            </a:pPr>
            <a:r>
              <a:rPr lang="pt-BR" sz="1200" u="sng">
                <a:latin typeface="Pavanam"/>
                <a:ea typeface="Pavanam"/>
                <a:cs typeface="Pavanam"/>
                <a:sym typeface="Pavanam"/>
              </a:rPr>
              <a:t>Leilão IFET</a:t>
            </a:r>
            <a:br>
              <a:rPr lang="pt-BR" sz="1200" u="sng">
                <a:latin typeface="Pavanam"/>
                <a:ea typeface="Pavanam"/>
                <a:cs typeface="Pavanam"/>
                <a:sym typeface="Pavanam"/>
              </a:rPr>
            </a:br>
            <a:r>
              <a:rPr lang="pt-BR" sz="1200">
                <a:latin typeface="Pavanam"/>
                <a:ea typeface="Pavanam"/>
                <a:cs typeface="Pavanam"/>
                <a:sym typeface="Pavanam"/>
              </a:rPr>
              <a:t>Site para </a:t>
            </a:r>
            <a:r>
              <a:rPr lang="pt-BR" sz="1200">
                <a:latin typeface="Pavanam"/>
                <a:ea typeface="Pavanam"/>
                <a:cs typeface="Pavanam"/>
                <a:sym typeface="Pavanam"/>
              </a:rPr>
              <a:t>auxílio</a:t>
            </a:r>
            <a:r>
              <a:rPr lang="pt-BR" sz="1200">
                <a:latin typeface="Pavanam"/>
                <a:ea typeface="Pavanam"/>
                <a:cs typeface="Pavanam"/>
                <a:sym typeface="Pavanam"/>
              </a:rPr>
              <a:t> na gestão de processos do IFSEMG - Rio Pomba</a:t>
            </a:r>
            <a:endParaRPr sz="1200">
              <a:latin typeface="Pavanam"/>
              <a:ea typeface="Pavanam"/>
              <a:cs typeface="Pavanam"/>
              <a:sym typeface="Pavanam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Pavanam"/>
              <a:buChar char="★"/>
            </a:pPr>
            <a:r>
              <a:rPr lang="pt-BR" sz="1200" u="sng">
                <a:latin typeface="Pavanam"/>
                <a:ea typeface="Pavanam"/>
                <a:cs typeface="Pavanam"/>
                <a:sym typeface="Pavanam"/>
              </a:rPr>
              <a:t>App Mãos Dadas</a:t>
            </a:r>
            <a:br>
              <a:rPr lang="pt-BR" sz="1200">
                <a:latin typeface="Pavanam"/>
                <a:ea typeface="Pavanam"/>
                <a:cs typeface="Pavanam"/>
                <a:sym typeface="Pavanam"/>
              </a:rPr>
            </a:br>
            <a:r>
              <a:rPr lang="pt-BR" sz="1200">
                <a:latin typeface="Pavanam"/>
                <a:ea typeface="Pavanam"/>
                <a:cs typeface="Pavanam"/>
                <a:sym typeface="Pavanam"/>
              </a:rPr>
              <a:t>App do projeto de extensão Mãos Dadas - Desenvolvido em React Native + Expo Junto com a EmcompRP -  </a:t>
            </a:r>
            <a:r>
              <a:rPr lang="pt-BR" sz="1200" u="sng">
                <a:solidFill>
                  <a:schemeClr val="hlink"/>
                </a:solidFill>
                <a:latin typeface="Pavanam"/>
                <a:ea typeface="Pavanam"/>
                <a:cs typeface="Pavanam"/>
                <a:sym typeface="Pavanam"/>
                <a:hlinkClick r:id="rId12"/>
              </a:rPr>
              <a:t>github.com/01EmComp</a:t>
            </a:r>
            <a:endParaRPr sz="1200">
              <a:latin typeface="Pavanam"/>
              <a:ea typeface="Pavanam"/>
              <a:cs typeface="Pavanam"/>
              <a:sym typeface="Pavanam"/>
            </a:endParaRPr>
          </a:p>
        </p:txBody>
      </p:sp>
      <p:pic>
        <p:nvPicPr>
          <p:cNvPr id="89" name="Google Shape;89;p13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4884225" y="4025425"/>
            <a:ext cx="171450" cy="17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3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731225" y="4000525"/>
            <a:ext cx="228475" cy="22847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3"/>
          <p:cNvSpPr txBox="1"/>
          <p:nvPr/>
        </p:nvSpPr>
        <p:spPr>
          <a:xfrm>
            <a:off x="5055675" y="2037875"/>
            <a:ext cx="26178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avanam"/>
              <a:ea typeface="Pavanam"/>
              <a:cs typeface="Pavanam"/>
              <a:sym typeface="Pavanam"/>
            </a:endParaRPr>
          </a:p>
        </p:txBody>
      </p:sp>
      <p:pic>
        <p:nvPicPr>
          <p:cNvPr id="92" name="Google Shape;92;p13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731225" y="7997413"/>
            <a:ext cx="228475" cy="22847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3"/>
          <p:cNvSpPr txBox="1"/>
          <p:nvPr/>
        </p:nvSpPr>
        <p:spPr>
          <a:xfrm>
            <a:off x="3541075" y="5480950"/>
            <a:ext cx="39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3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770850" y="2085625"/>
            <a:ext cx="228475" cy="22847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3"/>
          <p:cNvSpPr txBox="1"/>
          <p:nvPr/>
        </p:nvSpPr>
        <p:spPr>
          <a:xfrm>
            <a:off x="112075" y="2432950"/>
            <a:ext cx="35052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Pavanam"/>
                <a:ea typeface="Pavanam"/>
                <a:cs typeface="Pavanam"/>
                <a:sym typeface="Pavanam"/>
              </a:rPr>
              <a:t>Brasileiro, Natural de Guaraciaba Mg, estudante de Ciências da computação no IF Sudeste MG - Campus Rio Pomba. Formado em Técnico em Informática(2018) pelo IF Sudeste MG - Rio Pomba. Atualmente estou desenvolvendo na stack ReactJS, React Native e NodeJS com auxílio de ferramentas como figma, Insomnia e Expo.</a:t>
            </a:r>
            <a:endParaRPr sz="1200">
              <a:latin typeface="Pavanam"/>
              <a:ea typeface="Pavanam"/>
              <a:cs typeface="Pavanam"/>
              <a:sym typeface="Pavanam"/>
            </a:endParaRPr>
          </a:p>
        </p:txBody>
      </p:sp>
      <p:sp>
        <p:nvSpPr>
          <p:cNvPr id="96" name="Google Shape;96;p13"/>
          <p:cNvSpPr txBox="1"/>
          <p:nvPr/>
        </p:nvSpPr>
        <p:spPr>
          <a:xfrm>
            <a:off x="4188675" y="8350150"/>
            <a:ext cx="3408300" cy="13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marR="1905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200"/>
              <a:buFont typeface="Merriweather"/>
              <a:buChar char="★"/>
            </a:pPr>
            <a:r>
              <a:rPr lang="pt-BR" sz="1200">
                <a:latin typeface="Merriweather"/>
                <a:ea typeface="Merriweather"/>
                <a:cs typeface="Merriweather"/>
                <a:sym typeface="Merriweather"/>
              </a:rPr>
              <a:t>Comunicativo</a:t>
            </a:r>
            <a:endParaRPr sz="12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800" lvl="0" marL="457200" marR="1905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200"/>
              <a:buFont typeface="Merriweather"/>
              <a:buChar char="★"/>
            </a:pPr>
            <a:r>
              <a:rPr lang="pt-BR" sz="1200">
                <a:latin typeface="Merriweather"/>
                <a:ea typeface="Merriweather"/>
                <a:cs typeface="Merriweather"/>
                <a:sym typeface="Merriweather"/>
              </a:rPr>
              <a:t>Flexível </a:t>
            </a:r>
            <a:endParaRPr sz="12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800" lvl="0" marL="457200" marR="1905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200"/>
              <a:buFont typeface="Merriweather"/>
              <a:buChar char="★"/>
            </a:pPr>
            <a:r>
              <a:rPr lang="pt-BR" sz="1200">
                <a:latin typeface="Merriweather"/>
                <a:ea typeface="Merriweather"/>
                <a:cs typeface="Merriweather"/>
                <a:sym typeface="Merriweather"/>
              </a:rPr>
              <a:t>Capacidade de análise</a:t>
            </a:r>
            <a:endParaRPr sz="12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800" lvl="0" marL="457200" marR="1905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200"/>
              <a:buFont typeface="Merriweather"/>
              <a:buChar char="★"/>
            </a:pPr>
            <a:r>
              <a:rPr lang="pt-BR" sz="1200">
                <a:latin typeface="Merriweather"/>
                <a:ea typeface="Merriweather"/>
                <a:cs typeface="Merriweather"/>
                <a:sym typeface="Merriweather"/>
              </a:rPr>
              <a:t>Capacidade de adaptação</a:t>
            </a:r>
            <a:endParaRPr sz="1700"/>
          </a:p>
        </p:txBody>
      </p:sp>
      <p:sp>
        <p:nvSpPr>
          <p:cNvPr id="97" name="Google Shape;97;p13"/>
          <p:cNvSpPr txBox="1"/>
          <p:nvPr/>
        </p:nvSpPr>
        <p:spPr>
          <a:xfrm>
            <a:off x="2370225" y="1054125"/>
            <a:ext cx="2298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    </a:t>
            </a:r>
            <a:r>
              <a:rPr lang="pt-BR" sz="1200">
                <a:solidFill>
                  <a:schemeClr val="hlink"/>
                </a:solidFill>
                <a:uFill>
                  <a:noFill/>
                </a:uFill>
                <a:hlinkClick r:id="rId17"/>
              </a:rPr>
              <a:t>https://github.com/misaruto</a:t>
            </a:r>
            <a:r>
              <a:rPr lang="pt-BR" sz="1200"/>
              <a:t> </a:t>
            </a:r>
            <a:r>
              <a:rPr lang="pt-BR" sz="1200"/>
              <a:t>|</a:t>
            </a:r>
            <a:endParaRPr sz="1200"/>
          </a:p>
        </p:txBody>
      </p:sp>
      <p:sp>
        <p:nvSpPr>
          <p:cNvPr id="98" name="Google Shape;98;p13"/>
          <p:cNvSpPr txBox="1"/>
          <p:nvPr/>
        </p:nvSpPr>
        <p:spPr>
          <a:xfrm>
            <a:off x="4668450" y="1050500"/>
            <a:ext cx="2598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 </a:t>
            </a:r>
            <a:r>
              <a:rPr lang="pt-BR" sz="1200">
                <a:solidFill>
                  <a:schemeClr val="hlink"/>
                </a:solidFill>
                <a:uFill>
                  <a:noFill/>
                </a:uFill>
                <a:hlinkClick r:id="rId18"/>
              </a:rPr>
              <a:t>linkedin.com/in/misael-guilhardes/</a:t>
            </a:r>
            <a:r>
              <a:rPr lang="pt-BR" sz="1200"/>
              <a:t> </a:t>
            </a:r>
            <a:endParaRPr sz="1200"/>
          </a:p>
        </p:txBody>
      </p:sp>
      <p:sp>
        <p:nvSpPr>
          <p:cNvPr id="99" name="Google Shape;99;p13"/>
          <p:cNvSpPr txBox="1"/>
          <p:nvPr/>
        </p:nvSpPr>
        <p:spPr>
          <a:xfrm>
            <a:off x="2514075" y="1580600"/>
            <a:ext cx="5080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18074-625,Rua Umberto Peres, 100, JD São Guilherme, Sorocaba SP</a:t>
            </a:r>
            <a:endParaRPr sz="1200"/>
          </a:p>
        </p:txBody>
      </p:sp>
      <p:pic>
        <p:nvPicPr>
          <p:cNvPr id="100" name="Google Shape;100;p13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2359325" y="1614600"/>
            <a:ext cx="228475" cy="228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1" name="Google Shape;101;p13"/>
          <p:cNvCxnSpPr/>
          <p:nvPr/>
        </p:nvCxnSpPr>
        <p:spPr>
          <a:xfrm>
            <a:off x="4043513" y="6810563"/>
            <a:ext cx="3505200" cy="1800"/>
          </a:xfrm>
          <a:prstGeom prst="straightConnector1">
            <a:avLst/>
          </a:prstGeom>
          <a:noFill/>
          <a:ln cap="flat" cmpd="sng" w="9525">
            <a:solidFill>
              <a:srgbClr val="26B0F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2" name="Google Shape;102;p13"/>
          <p:cNvSpPr txBox="1"/>
          <p:nvPr/>
        </p:nvSpPr>
        <p:spPr>
          <a:xfrm>
            <a:off x="5054888" y="6481150"/>
            <a:ext cx="24936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avanam"/>
                <a:ea typeface="Pavanam"/>
                <a:cs typeface="Pavanam"/>
                <a:sym typeface="Pavanam"/>
              </a:rPr>
              <a:t>Experiências</a:t>
            </a:r>
            <a:r>
              <a:rPr lang="pt-BR">
                <a:latin typeface="Pavanam"/>
                <a:ea typeface="Pavanam"/>
                <a:cs typeface="Pavanam"/>
                <a:sym typeface="Pavanam"/>
              </a:rPr>
              <a:t> Profissionais</a:t>
            </a:r>
            <a:endParaRPr>
              <a:latin typeface="Pavanam"/>
              <a:ea typeface="Pavanam"/>
              <a:cs typeface="Pavanam"/>
              <a:sym typeface="Pavanam"/>
            </a:endParaRPr>
          </a:p>
        </p:txBody>
      </p:sp>
      <p:cxnSp>
        <p:nvCxnSpPr>
          <p:cNvPr id="103" name="Google Shape;103;p13"/>
          <p:cNvCxnSpPr/>
          <p:nvPr/>
        </p:nvCxnSpPr>
        <p:spPr>
          <a:xfrm>
            <a:off x="4043513" y="6481125"/>
            <a:ext cx="3505200" cy="1800"/>
          </a:xfrm>
          <a:prstGeom prst="straightConnector1">
            <a:avLst/>
          </a:prstGeom>
          <a:noFill/>
          <a:ln cap="flat" cmpd="sng" w="9525">
            <a:solidFill>
              <a:srgbClr val="26B0F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4" name="Google Shape;104;p13"/>
          <p:cNvSpPr txBox="1"/>
          <p:nvPr/>
        </p:nvSpPr>
        <p:spPr>
          <a:xfrm>
            <a:off x="4045088" y="6858650"/>
            <a:ext cx="3505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Pavanam"/>
              <a:buChar char="★"/>
            </a:pPr>
            <a:r>
              <a:rPr lang="pt-BR" sz="1200" u="sng">
                <a:latin typeface="Pavanam"/>
                <a:ea typeface="Pavanam"/>
                <a:cs typeface="Pavanam"/>
                <a:sym typeface="Pavanam"/>
              </a:rPr>
              <a:t>Nova Tendência - Consultoria</a:t>
            </a:r>
            <a:br>
              <a:rPr lang="pt-BR" sz="1200" u="sng">
                <a:latin typeface="Pavanam"/>
                <a:ea typeface="Pavanam"/>
                <a:cs typeface="Pavanam"/>
                <a:sym typeface="Pavanam"/>
              </a:rPr>
            </a:br>
            <a:r>
              <a:rPr lang="pt-BR" sz="1200">
                <a:latin typeface="Pavanam"/>
                <a:ea typeface="Pavanam"/>
                <a:cs typeface="Pavanam"/>
                <a:sym typeface="Pavanam"/>
              </a:rPr>
              <a:t>Trabalhei</a:t>
            </a:r>
            <a:endParaRPr sz="1200">
              <a:latin typeface="Pavanam"/>
              <a:ea typeface="Pavanam"/>
              <a:cs typeface="Pavanam"/>
              <a:sym typeface="Pavanam"/>
            </a:endParaRPr>
          </a:p>
        </p:txBody>
      </p:sp>
      <p:pic>
        <p:nvPicPr>
          <p:cNvPr id="105" name="Google Shape;105;p13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4883438" y="6561025"/>
            <a:ext cx="171450" cy="17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