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0f179039_0_8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b0f179039_0_8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0f179039_0_9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b0f179039_0_9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0f179039_0_10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b0f179039_0_10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0f179039_0_10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0f179039_0_10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0f179039_0_11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0f179039_0_11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0f179039_0_12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0f179039_0_12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0f179039_0_12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0f179039_0_12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0f179039_0_13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0f179039_0_13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0f179039_0_14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b0f179039_0_14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0f179039_0_14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b0f179039_0_14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0f179039_0_15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b0f179039_0_15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0f179039_0_17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b0f179039_0_17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0f179039_0_21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b0f179039_0_21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0f179039_0_21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b0f179039_0_21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0f179039_0_2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b0f179039_0_2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0f179039_0_3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b0f179039_0_3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0f179039_0_4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b0f179039_0_4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0f179039_0_5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b0f179039_0_5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0f179039_0_6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0f179039_0_6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0f179039_0_7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0f179039_0_7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0f179039_0_7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0f179039_0_7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lightbot.com/flash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04000" y="1769040"/>
            <a:ext cx="88701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Introdução a algoritmos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Aspectos gerais da disciplina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081675" y="5943600"/>
            <a:ext cx="382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Profª. Bianca Portes </a:t>
            </a:r>
            <a:r>
              <a:rPr lang="en-US" sz="1800"/>
              <a:t>				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bianca.castro@ifsudestemg.edu.br</a:t>
            </a:r>
            <a:endParaRPr sz="1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487374" cy="22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Como estudar algoritmos?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504000" y="1769040"/>
            <a:ext cx="88701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lang="en-US" sz="3200"/>
              <a:t>Qual a conclusão tiramos para essa disciplina? </a:t>
            </a:r>
            <a:endParaRPr sz="3200"/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Raramente um problema terá uma única solução correta</a:t>
            </a:r>
            <a:endParaRPr sz="3200"/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Uma solução pode estar correta, mesmo sendo muito diferente de outra solução do mesmo exercício</a:t>
            </a:r>
            <a:endParaRPr sz="3200"/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Agora… como saber se uma solução está correta?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013" y="5846388"/>
            <a:ext cx="18288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Como estudar algoritmos?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504000" y="1769040"/>
            <a:ext cx="88701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lang="en-US" sz="3200"/>
              <a:t>Qual a conclusão tiramos para essa disciplina? </a:t>
            </a:r>
            <a:endParaRPr sz="3200"/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Raramente um problema terá uma única solução correta</a:t>
            </a:r>
            <a:endParaRPr sz="3200"/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Uma solução pode estar correta, mesmo sendo muito diferente de outra solução do mesmo exercício</a:t>
            </a:r>
            <a:endParaRPr sz="3200"/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Agora… como saber se uma solução está correta?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30" name="Google Shape;130;p24"/>
          <p:cNvSpPr txBox="1"/>
          <p:nvPr/>
        </p:nvSpPr>
        <p:spPr>
          <a:xfrm>
            <a:off x="314100" y="6153550"/>
            <a:ext cx="9451500" cy="1167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Executando a sequência de ações!!! O problema foi, de fato, resolvido? Se sim, está correta! =)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Como estudar algoritmos?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504000" y="1769040"/>
            <a:ext cx="88701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Nesta disciplina:</a:t>
            </a:r>
            <a:endParaRPr sz="3200"/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Você não deve esperar que o professor corrija cada exercício pra saber se está correto</a:t>
            </a:r>
            <a:endParaRPr sz="3200"/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b="1" lang="en-US" sz="3200"/>
              <a:t>Você deve ser capaz</a:t>
            </a:r>
            <a:r>
              <a:rPr lang="en-US" sz="3200"/>
              <a:t> de executar a sequência de instruções e verificar se o problema proposto foi resolvido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504000" y="1769040"/>
            <a:ext cx="88701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1680" l="1523" r="3833" t="11241"/>
          <a:stretch/>
        </p:blipFill>
        <p:spPr>
          <a:xfrm>
            <a:off x="279050" y="849825"/>
            <a:ext cx="9296649" cy="65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504000" y="1769040"/>
            <a:ext cx="88701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1142" r="1230" t="11071"/>
          <a:stretch/>
        </p:blipFill>
        <p:spPr>
          <a:xfrm>
            <a:off x="241000" y="684750"/>
            <a:ext cx="9589126" cy="672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504000" y="1769040"/>
            <a:ext cx="88701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3814" r="3832" t="12922"/>
          <a:stretch/>
        </p:blipFill>
        <p:spPr>
          <a:xfrm>
            <a:off x="504000" y="595675"/>
            <a:ext cx="9071699" cy="65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504000" y="1769040"/>
            <a:ext cx="88701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b="11071" l="3199" r="2148" t="10404"/>
          <a:stretch/>
        </p:blipFill>
        <p:spPr>
          <a:xfrm>
            <a:off x="443950" y="786400"/>
            <a:ext cx="9297375" cy="593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504000" y="1769040"/>
            <a:ext cx="88701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b="8217" l="3811" r="2528" t="12082"/>
          <a:stretch/>
        </p:blipFill>
        <p:spPr>
          <a:xfrm>
            <a:off x="504000" y="684650"/>
            <a:ext cx="9199274" cy="60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Como serão as aulas?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504000" y="1769050"/>
            <a:ext cx="92121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lang="en-US" sz="3200"/>
              <a:t>Nas aulas teóricas, falaremos de conceitos gerais existentes em linguagens de programação, mas a sintaxe foco aqui é a linguagem C</a:t>
            </a:r>
            <a:endParaRPr sz="3200"/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Cada etapa deste processo, será exercitada em aula prática com o desenvolvimento de algoritmos</a:t>
            </a:r>
            <a:endParaRPr sz="3200"/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Interpretação do problema</a:t>
            </a:r>
            <a:endParaRPr sz="3200"/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Raciocínio lógico para obter solução</a:t>
            </a:r>
            <a:endParaRPr sz="3200"/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Implementação do algoritmo em C</a:t>
            </a:r>
            <a:endParaRPr sz="3200"/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Compilação do algoritmo</a:t>
            </a:r>
            <a:endParaRPr sz="3200"/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Execução de testes para verificar corretude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Como serão as aulas?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504000" y="1769050"/>
            <a:ext cx="92121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lang="en-US" sz="3200"/>
              <a:t>Nas aulas práticas, vocês irão sempre resolver problemas</a:t>
            </a:r>
            <a:endParaRPr sz="3200"/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Tenha em mente que é preciso:</a:t>
            </a:r>
            <a:endParaRPr sz="3200"/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Conhecer os recursos disponíveis</a:t>
            </a:r>
            <a:endParaRPr sz="3200"/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Entender o problema proposto</a:t>
            </a:r>
            <a:endParaRPr sz="3200"/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Elaborar uma sequência de passos e sua ordem de execução</a:t>
            </a:r>
            <a:endParaRPr sz="3200"/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Executar a sequência de passos e verificar se realmente ela resolve o problema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da disciplina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04000" y="1553040"/>
            <a:ext cx="93715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Desenvolver o raciocínio lógico aplicado à solução de problemas em nível computacional</a:t>
            </a:r>
            <a:endParaRPr sz="3200"/>
          </a:p>
          <a:p>
            <a:pPr indent="-44215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</a:pPr>
            <a:r>
              <a:rPr lang="en-US" sz="3200"/>
              <a:t>Introduzir uma linguagem de programação</a:t>
            </a:r>
            <a:endParaRPr sz="3200"/>
          </a:p>
          <a:p>
            <a:pPr indent="-44215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</a:pPr>
            <a:r>
              <a:rPr lang="en-US" sz="3200"/>
              <a:t>Estimular programação de maneira crítica e sistemática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Aula de hoje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504000" y="1769050"/>
            <a:ext cx="92121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lang="en-US" sz="3200"/>
              <a:t>Hoje usaremos o jogo Light Bot pra ilustrar este processo de solução de problemas</a:t>
            </a:r>
            <a:endParaRPr sz="3200"/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 u="sng">
                <a:solidFill>
                  <a:schemeClr val="hlink"/>
                </a:solidFill>
                <a:hlinkClick r:id="rId3"/>
              </a:rPr>
              <a:t>http://lightbot.com/flash.html</a:t>
            </a:r>
            <a:endParaRPr sz="3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O jogo foi criado com o propósito de introduzir estes conceitos de programação para crianças</a:t>
            </a:r>
            <a:endParaRPr sz="3200"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Consiste em um pequeno robô, situado sobre uma plataforma, que precisa se deslocar para acender os bloquinhos em azul</a:t>
            </a:r>
            <a:endParaRPr sz="3200"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É você quem indica	o que o robô deve fazer em cada situação!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Aula de hoje</a:t>
            </a:r>
            <a:endParaRPr sz="4400"/>
          </a:p>
        </p:txBody>
      </p:sp>
      <p:sp>
        <p:nvSpPr>
          <p:cNvPr id="195" name="Google Shape;195;p34"/>
          <p:cNvSpPr txBox="1"/>
          <p:nvPr/>
        </p:nvSpPr>
        <p:spPr>
          <a:xfrm>
            <a:off x="504000" y="1769050"/>
            <a:ext cx="92121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t/>
            </a:r>
            <a:endParaRPr sz="3200"/>
          </a:p>
        </p:txBody>
      </p:sp>
      <p:pic>
        <p:nvPicPr>
          <p:cNvPr id="196" name="Google Shape;196;p34"/>
          <p:cNvPicPr preferRelativeResize="0"/>
          <p:nvPr/>
        </p:nvPicPr>
        <p:blipFill rotWithShape="1">
          <a:blip r:embed="rId3">
            <a:alphaModFix/>
          </a:blip>
          <a:srcRect b="0" l="5016" r="8200" t="25672"/>
          <a:stretch/>
        </p:blipFill>
        <p:spPr>
          <a:xfrm>
            <a:off x="469125" y="1712050"/>
            <a:ext cx="8523649" cy="561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Vamos praticar!!</a:t>
            </a:r>
            <a:endParaRPr sz="4400"/>
          </a:p>
        </p:txBody>
      </p:sp>
      <p:sp>
        <p:nvSpPr>
          <p:cNvPr id="202" name="Google Shape;202;p35"/>
          <p:cNvSpPr txBox="1"/>
          <p:nvPr/>
        </p:nvSpPr>
        <p:spPr>
          <a:xfrm>
            <a:off x="504000" y="1769050"/>
            <a:ext cx="92121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t/>
            </a:r>
            <a:endParaRPr sz="3200"/>
          </a:p>
        </p:txBody>
      </p:sp>
      <p:pic>
        <p:nvPicPr>
          <p:cNvPr id="203" name="Google Shape;203;p35"/>
          <p:cNvPicPr preferRelativeResize="0"/>
          <p:nvPr/>
        </p:nvPicPr>
        <p:blipFill rotWithShape="1">
          <a:blip r:embed="rId3">
            <a:alphaModFix/>
          </a:blip>
          <a:srcRect b="5892" l="10857" r="9714" t="18857"/>
          <a:stretch/>
        </p:blipFill>
        <p:spPr>
          <a:xfrm>
            <a:off x="865425" y="1641750"/>
            <a:ext cx="7801476" cy="56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Vamos praticar!!</a:t>
            </a:r>
            <a:endParaRPr sz="4400"/>
          </a:p>
        </p:txBody>
      </p:sp>
      <p:sp>
        <p:nvSpPr>
          <p:cNvPr id="209" name="Google Shape;209;p36"/>
          <p:cNvSpPr txBox="1"/>
          <p:nvPr/>
        </p:nvSpPr>
        <p:spPr>
          <a:xfrm>
            <a:off x="504000" y="1769050"/>
            <a:ext cx="92121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t/>
            </a:r>
            <a:endParaRPr sz="3200"/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b="7068" l="11116" r="4920" t="18520"/>
          <a:stretch/>
        </p:blipFill>
        <p:spPr>
          <a:xfrm>
            <a:off x="916400" y="1679950"/>
            <a:ext cx="8246901" cy="56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Como desenvolver o raciocínio lógico?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04000" y="1769040"/>
            <a:ext cx="88701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lang="en-US" sz="3200"/>
              <a:t>Não basta estudar toda a lista de exercícios!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Principalmente, não basta COPIAR toda a lista de exercícios!</a:t>
            </a:r>
            <a:endParaRPr sz="3200"/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Copiar, ler ou estudar um algoritmo JÁ PRONTO não é suficiente para desenvolver o raciocínio lógico!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Como desenvolver o raciocínio lógico?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04000" y="1769040"/>
            <a:ext cx="88701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lang="en-US" sz="3200"/>
              <a:t>Não basta estudar toda a lista de exercícios!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Principalmente, não basta COPIAR toda a lista de exercícios!</a:t>
            </a:r>
            <a:endParaRPr sz="3200"/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Copiar, ler ou estudar um algoritmo JÁ PRONTO não é suficiente para desenvolver o raciocínio lógico!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82" name="Google Shape;82;p17"/>
          <p:cNvSpPr txBox="1"/>
          <p:nvPr/>
        </p:nvSpPr>
        <p:spPr>
          <a:xfrm>
            <a:off x="824450" y="5821975"/>
            <a:ext cx="875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Resposta: Resolver problemas!</a:t>
            </a:r>
            <a:endParaRPr b="1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Como estudar algoritmos?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504000" y="1769040"/>
            <a:ext cx="88701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-US" sz="3200"/>
              <a:t>PENSAR SEM AJUDA!</a:t>
            </a:r>
            <a:endParaRPr b="1" sz="3200"/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b="1" lang="en-US" sz="3200"/>
              <a:t>Pensar</a:t>
            </a:r>
            <a:r>
              <a:rPr lang="en-US" sz="3200"/>
              <a:t> no problema que se deseja e elaborar um algoritmo de cada problema </a:t>
            </a:r>
            <a:r>
              <a:rPr b="1" lang="en-US" sz="3200"/>
              <a:t>sem ajuda</a:t>
            </a:r>
            <a:endParaRPr b="1" sz="3200"/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Maior dificuldade dos alunos</a:t>
            </a:r>
            <a:endParaRPr sz="3200"/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Na maioria das vezes, os alunos não percebem que este é o problema em si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Como estudar algoritmos?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504000" y="1769040"/>
            <a:ext cx="88701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Temos que resolver problemas, ok. Como?</a:t>
            </a:r>
            <a:endParaRPr sz="3200"/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Conhecer as regras ou ações permitidas</a:t>
            </a:r>
            <a:endParaRPr sz="3200"/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Entender o problema proposto</a:t>
            </a:r>
            <a:endParaRPr sz="3200"/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Indicar quais ações devem ser realizadas e em que ordem devem ser feitas</a:t>
            </a:r>
            <a:endParaRPr sz="3200"/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Executar a sequência de ações e verificar se esta realmente resolve o problema proposto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95" name="Google Shape;95;p19"/>
          <p:cNvSpPr txBox="1"/>
          <p:nvPr/>
        </p:nvSpPr>
        <p:spPr>
          <a:xfrm>
            <a:off x="314100" y="6153550"/>
            <a:ext cx="9451500" cy="1167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A maioria dos alunos se concentra no passo 1, embora o verdadeiro desafio esteja nos outros passos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504000" y="1769040"/>
            <a:ext cx="88701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1678" l="2175" r="708" t="8554"/>
          <a:stretch/>
        </p:blipFill>
        <p:spPr>
          <a:xfrm>
            <a:off x="342475" y="380500"/>
            <a:ext cx="9538375" cy="678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504000" y="1769040"/>
            <a:ext cx="88701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3186" l="2941" r="1236" t="10233"/>
          <a:stretch/>
        </p:blipFill>
        <p:spPr>
          <a:xfrm>
            <a:off x="418575" y="773725"/>
            <a:ext cx="9411550" cy="654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504000" y="1769040"/>
            <a:ext cx="8870100" cy="4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1512" l="3207" r="3821" t="10062"/>
          <a:stretch/>
        </p:blipFill>
        <p:spPr>
          <a:xfrm>
            <a:off x="443950" y="761050"/>
            <a:ext cx="9131750" cy="66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