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5" r:id="rId4"/>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3FBC99-2EBF-4D2E-BACA-0EB841EE0254}">
  <a:tblStyle styleId="{753FBC99-2EBF-4D2E-BACA-0EB841EE02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675b28e1_0_0:notes"/>
          <p:cNvSpPr txBox="1"/>
          <p:nvPr>
            <p:ph idx="1" type="body"/>
          </p:nvPr>
        </p:nvSpPr>
        <p:spPr>
          <a:xfrm>
            <a:off x="685787" y="4343386"/>
            <a:ext cx="5486400" cy="4114800"/>
          </a:xfrm>
          <a:prstGeom prst="rect">
            <a:avLst/>
          </a:prstGeom>
          <a:noFill/>
          <a:ln>
            <a:noFill/>
          </a:ln>
        </p:spPr>
        <p:txBody>
          <a:bodyPr anchorCtr="0" anchor="ctr" bIns="81475" lIns="81475" spcFirstLastPara="1" rIns="81475" wrap="square" tIns="81475">
            <a:noAutofit/>
          </a:bodyPr>
          <a:lstStyle/>
          <a:p>
            <a:pPr indent="0" lvl="0" marL="0" rtl="0" algn="l">
              <a:spcBef>
                <a:spcPts val="0"/>
              </a:spcBef>
              <a:spcAft>
                <a:spcPts val="0"/>
              </a:spcAft>
              <a:buNone/>
            </a:pPr>
            <a:r>
              <a:t/>
            </a:r>
            <a:endParaRPr sz="1200"/>
          </a:p>
        </p:txBody>
      </p:sp>
      <p:sp>
        <p:nvSpPr>
          <p:cNvPr id="158" name="Google Shape;158;g1d675b28e1_0_0:notes"/>
          <p:cNvSpPr/>
          <p:nvPr>
            <p:ph idx="2" type="sldImg"/>
          </p:nvPr>
        </p:nvSpPr>
        <p:spPr>
          <a:xfrm>
            <a:off x="952970" y="685795"/>
            <a:ext cx="495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5017c809b_0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5017c809b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675b28e1_0_57:notes"/>
          <p:cNvSpPr/>
          <p:nvPr>
            <p:ph idx="2" type="sldImg"/>
          </p:nvPr>
        </p:nvSpPr>
        <p:spPr>
          <a:xfrm>
            <a:off x="952970" y="685795"/>
            <a:ext cx="49527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675b28e1_0_57: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017c809b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017c80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017c809b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017c80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017c809b_0_9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35017c809b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017c809b_0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35017c809b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1eb74b3f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1eb74b3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61eb74b3f_1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361eb74b3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61eb74b3f_1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61eb74b3f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1eb74b3f_1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361eb74b3f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1eb74b3f_1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361eb74b3f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1eb74b3f_1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361eb74b3f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017c809b_0_0:notes"/>
          <p:cNvSpPr/>
          <p:nvPr>
            <p:ph idx="2" type="sldImg"/>
          </p:nvPr>
        </p:nvSpPr>
        <p:spPr>
          <a:xfrm>
            <a:off x="952970" y="685795"/>
            <a:ext cx="49527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017c809b_0_0: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61eb74b3f_1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361eb74b3f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61eb74b3f_1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361eb74b3f_1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61eb74b3f_1_10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361eb74b3f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61eb74b3f_1_1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361eb74b3f_1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61eb74b3f_1_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361eb74b3f_1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61eb74b3f_1_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61eb74b3f_1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61eb74b3f_1_1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361eb74b3f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61eb74b3f_1_1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361eb74b3f_1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61eb74b3f_1_1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361eb74b3f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61eb74b3f_1_1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361eb74b3f_1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675b28e1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675b28e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61eb74b3f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61eb74b3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61eb74b3f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61eb74b3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61eb74b3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61eb74b3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61eb74b3f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61eb74b3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1eb74b3f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1eb74b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61eb74b3f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1eb74b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61eb74b3f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1eb74b3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61eb74b3f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61eb74b3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675b28e1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675b28e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37684" y="992767"/>
            <a:ext cx="9230700" cy="2736900"/>
          </a:xfrm>
          <a:prstGeom prst="rect">
            <a:avLst/>
          </a:prstGeom>
        </p:spPr>
        <p:txBody>
          <a:bodyPr anchorCtr="0" anchor="b" bIns="106650" lIns="106650" spcFirstLastPara="1" rIns="106650" wrap="square" tIns="106650">
            <a:noAutofit/>
          </a:bodyPr>
          <a:lstStyle>
            <a:lvl1pPr lvl="0" algn="ctr">
              <a:spcBef>
                <a:spcPts val="0"/>
              </a:spcBef>
              <a:spcAft>
                <a:spcPts val="0"/>
              </a:spcAft>
              <a:buSzPts val="6100"/>
              <a:buNone/>
              <a:defRPr sz="6100"/>
            </a:lvl1pPr>
            <a:lvl2pPr lvl="1" algn="ctr">
              <a:spcBef>
                <a:spcPts val="0"/>
              </a:spcBef>
              <a:spcAft>
                <a:spcPts val="0"/>
              </a:spcAft>
              <a:buSzPts val="6100"/>
              <a:buNone/>
              <a:defRPr sz="6100"/>
            </a:lvl2pPr>
            <a:lvl3pPr lvl="2" algn="ctr">
              <a:spcBef>
                <a:spcPts val="0"/>
              </a:spcBef>
              <a:spcAft>
                <a:spcPts val="0"/>
              </a:spcAft>
              <a:buSzPts val="6100"/>
              <a:buNone/>
              <a:defRPr sz="6100"/>
            </a:lvl3pPr>
            <a:lvl4pPr lvl="3" algn="ctr">
              <a:spcBef>
                <a:spcPts val="0"/>
              </a:spcBef>
              <a:spcAft>
                <a:spcPts val="0"/>
              </a:spcAft>
              <a:buSzPts val="6100"/>
              <a:buNone/>
              <a:defRPr sz="6100"/>
            </a:lvl4pPr>
            <a:lvl5pPr lvl="4" algn="ctr">
              <a:spcBef>
                <a:spcPts val="0"/>
              </a:spcBef>
              <a:spcAft>
                <a:spcPts val="0"/>
              </a:spcAft>
              <a:buSzPts val="6100"/>
              <a:buNone/>
              <a:defRPr sz="6100"/>
            </a:lvl5pPr>
            <a:lvl6pPr lvl="5" algn="ctr">
              <a:spcBef>
                <a:spcPts val="0"/>
              </a:spcBef>
              <a:spcAft>
                <a:spcPts val="0"/>
              </a:spcAft>
              <a:buSzPts val="6100"/>
              <a:buNone/>
              <a:defRPr sz="6100"/>
            </a:lvl6pPr>
            <a:lvl7pPr lvl="6" algn="ctr">
              <a:spcBef>
                <a:spcPts val="0"/>
              </a:spcBef>
              <a:spcAft>
                <a:spcPts val="0"/>
              </a:spcAft>
              <a:buSzPts val="6100"/>
              <a:buNone/>
              <a:defRPr sz="6100"/>
            </a:lvl7pPr>
            <a:lvl8pPr lvl="7" algn="ctr">
              <a:spcBef>
                <a:spcPts val="0"/>
              </a:spcBef>
              <a:spcAft>
                <a:spcPts val="0"/>
              </a:spcAft>
              <a:buSzPts val="6100"/>
              <a:buNone/>
              <a:defRPr sz="6100"/>
            </a:lvl8pPr>
            <a:lvl9pPr lvl="8" algn="ctr">
              <a:spcBef>
                <a:spcPts val="0"/>
              </a:spcBef>
              <a:spcAft>
                <a:spcPts val="0"/>
              </a:spcAft>
              <a:buSzPts val="6100"/>
              <a:buNone/>
              <a:defRPr sz="6100"/>
            </a:lvl9pPr>
          </a:lstStyle>
          <a:p/>
        </p:txBody>
      </p:sp>
      <p:sp>
        <p:nvSpPr>
          <p:cNvPr id="11" name="Google Shape;11;p2"/>
          <p:cNvSpPr txBox="1"/>
          <p:nvPr>
            <p:ph idx="1" type="subTitle"/>
          </p:nvPr>
        </p:nvSpPr>
        <p:spPr>
          <a:xfrm>
            <a:off x="337675" y="3778833"/>
            <a:ext cx="9230700" cy="1056900"/>
          </a:xfrm>
          <a:prstGeom prst="rect">
            <a:avLst/>
          </a:prstGeom>
        </p:spPr>
        <p:txBody>
          <a:bodyPr anchorCtr="0" anchor="t" bIns="106650" lIns="106650" spcFirstLastPara="1" rIns="106650" wrap="square" tIns="106650">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12" name="Google Shape;12;p2"/>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37675" y="1474833"/>
            <a:ext cx="9230700" cy="2618100"/>
          </a:xfrm>
          <a:prstGeom prst="rect">
            <a:avLst/>
          </a:prstGeom>
        </p:spPr>
        <p:txBody>
          <a:bodyPr anchorCtr="0" anchor="b" bIns="106650" lIns="106650" spcFirstLastPara="1" rIns="106650" wrap="square" tIns="106650">
            <a:noAutofit/>
          </a:bodyPr>
          <a:lstStyle>
            <a:lvl1pPr lvl="0" algn="ctr">
              <a:spcBef>
                <a:spcPts val="0"/>
              </a:spcBef>
              <a:spcAft>
                <a:spcPts val="0"/>
              </a:spcAft>
              <a:buSzPts val="14000"/>
              <a:buNone/>
              <a:defRPr sz="14000"/>
            </a:lvl1pPr>
            <a:lvl2pPr lvl="1" algn="ctr">
              <a:spcBef>
                <a:spcPts val="0"/>
              </a:spcBef>
              <a:spcAft>
                <a:spcPts val="0"/>
              </a:spcAft>
              <a:buSzPts val="14000"/>
              <a:buNone/>
              <a:defRPr sz="14000"/>
            </a:lvl2pPr>
            <a:lvl3pPr lvl="2" algn="ctr">
              <a:spcBef>
                <a:spcPts val="0"/>
              </a:spcBef>
              <a:spcAft>
                <a:spcPts val="0"/>
              </a:spcAft>
              <a:buSzPts val="14000"/>
              <a:buNone/>
              <a:defRPr sz="14000"/>
            </a:lvl3pPr>
            <a:lvl4pPr lvl="3" algn="ctr">
              <a:spcBef>
                <a:spcPts val="0"/>
              </a:spcBef>
              <a:spcAft>
                <a:spcPts val="0"/>
              </a:spcAft>
              <a:buSzPts val="14000"/>
              <a:buNone/>
              <a:defRPr sz="14000"/>
            </a:lvl4pPr>
            <a:lvl5pPr lvl="4" algn="ctr">
              <a:spcBef>
                <a:spcPts val="0"/>
              </a:spcBef>
              <a:spcAft>
                <a:spcPts val="0"/>
              </a:spcAft>
              <a:buSzPts val="14000"/>
              <a:buNone/>
              <a:defRPr sz="14000"/>
            </a:lvl5pPr>
            <a:lvl6pPr lvl="5" algn="ctr">
              <a:spcBef>
                <a:spcPts val="0"/>
              </a:spcBef>
              <a:spcAft>
                <a:spcPts val="0"/>
              </a:spcAft>
              <a:buSzPts val="14000"/>
              <a:buNone/>
              <a:defRPr sz="14000"/>
            </a:lvl6pPr>
            <a:lvl7pPr lvl="6" algn="ctr">
              <a:spcBef>
                <a:spcPts val="0"/>
              </a:spcBef>
              <a:spcAft>
                <a:spcPts val="0"/>
              </a:spcAft>
              <a:buSzPts val="14000"/>
              <a:buNone/>
              <a:defRPr sz="14000"/>
            </a:lvl7pPr>
            <a:lvl8pPr lvl="7" algn="ctr">
              <a:spcBef>
                <a:spcPts val="0"/>
              </a:spcBef>
              <a:spcAft>
                <a:spcPts val="0"/>
              </a:spcAft>
              <a:buSzPts val="14000"/>
              <a:buNone/>
              <a:defRPr sz="14000"/>
            </a:lvl8pPr>
            <a:lvl9pPr lvl="8" algn="ctr">
              <a:spcBef>
                <a:spcPts val="0"/>
              </a:spcBef>
              <a:spcAft>
                <a:spcPts val="0"/>
              </a:spcAft>
              <a:buSzPts val="14000"/>
              <a:buNone/>
              <a:defRPr sz="14000"/>
            </a:lvl9pPr>
          </a:lstStyle>
          <a:p>
            <a:r>
              <a:t>xx%</a:t>
            </a:r>
          </a:p>
        </p:txBody>
      </p:sp>
      <p:sp>
        <p:nvSpPr>
          <p:cNvPr id="46" name="Google Shape;46;p11"/>
          <p:cNvSpPr txBox="1"/>
          <p:nvPr>
            <p:ph idx="1" type="body"/>
          </p:nvPr>
        </p:nvSpPr>
        <p:spPr>
          <a:xfrm>
            <a:off x="337675" y="4202967"/>
            <a:ext cx="9230700" cy="1734300"/>
          </a:xfrm>
          <a:prstGeom prst="rect">
            <a:avLst/>
          </a:prstGeom>
        </p:spPr>
        <p:txBody>
          <a:bodyPr anchorCtr="0" anchor="t" bIns="106650" lIns="106650" spcFirstLastPara="1" rIns="106650" wrap="square" tIns="106650">
            <a:noAutofit/>
          </a:bodyPr>
          <a:lstStyle>
            <a:lvl1pPr indent="-361950" lvl="0" marL="457200" algn="ctr">
              <a:spcBef>
                <a:spcPts val="0"/>
              </a:spcBef>
              <a:spcAft>
                <a:spcPts val="0"/>
              </a:spcAft>
              <a:buSzPts val="2100"/>
              <a:buChar char="●"/>
              <a:defRPr/>
            </a:lvl1pPr>
            <a:lvl2pPr indent="-330200" lvl="1" marL="914400" algn="ctr">
              <a:spcBef>
                <a:spcPts val="1900"/>
              </a:spcBef>
              <a:spcAft>
                <a:spcPts val="0"/>
              </a:spcAft>
              <a:buSzPts val="1600"/>
              <a:buChar char="○"/>
              <a:defRPr/>
            </a:lvl2pPr>
            <a:lvl3pPr indent="-330200" lvl="2" marL="1371600" algn="ctr">
              <a:spcBef>
                <a:spcPts val="1900"/>
              </a:spcBef>
              <a:spcAft>
                <a:spcPts val="0"/>
              </a:spcAft>
              <a:buSzPts val="1600"/>
              <a:buChar char="■"/>
              <a:defRPr/>
            </a:lvl3pPr>
            <a:lvl4pPr indent="-330200" lvl="3" marL="1828800" algn="ctr">
              <a:spcBef>
                <a:spcPts val="1900"/>
              </a:spcBef>
              <a:spcAft>
                <a:spcPts val="0"/>
              </a:spcAft>
              <a:buSzPts val="1600"/>
              <a:buChar char="●"/>
              <a:defRPr/>
            </a:lvl4pPr>
            <a:lvl5pPr indent="-330200" lvl="4" marL="2286000" algn="ctr">
              <a:spcBef>
                <a:spcPts val="1900"/>
              </a:spcBef>
              <a:spcAft>
                <a:spcPts val="0"/>
              </a:spcAft>
              <a:buSzPts val="1600"/>
              <a:buChar char="○"/>
              <a:defRPr/>
            </a:lvl5pPr>
            <a:lvl6pPr indent="-330200" lvl="5" marL="2743200" algn="ctr">
              <a:spcBef>
                <a:spcPts val="1900"/>
              </a:spcBef>
              <a:spcAft>
                <a:spcPts val="0"/>
              </a:spcAft>
              <a:buSzPts val="1600"/>
              <a:buChar char="■"/>
              <a:defRPr/>
            </a:lvl6pPr>
            <a:lvl7pPr indent="-330200" lvl="6" marL="3200400" algn="ctr">
              <a:spcBef>
                <a:spcPts val="1900"/>
              </a:spcBef>
              <a:spcAft>
                <a:spcPts val="0"/>
              </a:spcAft>
              <a:buSzPts val="1600"/>
              <a:buChar char="●"/>
              <a:defRPr/>
            </a:lvl7pPr>
            <a:lvl8pPr indent="-330200" lvl="7" marL="3657600" algn="ctr">
              <a:spcBef>
                <a:spcPts val="1900"/>
              </a:spcBef>
              <a:spcAft>
                <a:spcPts val="0"/>
              </a:spcAft>
              <a:buSzPts val="1600"/>
              <a:buChar char="○"/>
              <a:defRPr/>
            </a:lvl8pPr>
            <a:lvl9pPr indent="-330200" lvl="8" marL="4114800" algn="ctr">
              <a:spcBef>
                <a:spcPts val="1900"/>
              </a:spcBef>
              <a:spcAft>
                <a:spcPts val="1900"/>
              </a:spcAft>
              <a:buSzPts val="1600"/>
              <a:buChar char="■"/>
              <a:defRPr/>
            </a:lvl9pPr>
          </a:lstStyle>
          <a:p/>
        </p:txBody>
      </p:sp>
      <p:sp>
        <p:nvSpPr>
          <p:cNvPr id="47" name="Google Shape;47;p11"/>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495269" y="273352"/>
            <a:ext cx="8914500" cy="1145100"/>
          </a:xfrm>
          <a:prstGeom prst="rect">
            <a:avLst/>
          </a:prstGeom>
          <a:noFill/>
          <a:ln>
            <a:noFill/>
          </a:ln>
        </p:spPr>
        <p:txBody>
          <a:bodyPr anchorCtr="0" anchor="ctr" bIns="106650" lIns="106650" spcFirstLastPara="1" rIns="106650" wrap="square" tIns="106650">
            <a:noAutofit/>
          </a:bodyPr>
          <a:lstStyle>
            <a:lvl1pPr indent="0" lvl="0" marL="0" marR="0" rtl="0" algn="l">
              <a:spcBef>
                <a:spcPts val="0"/>
              </a:spcBef>
              <a:spcAft>
                <a:spcPts val="0"/>
              </a:spcAft>
              <a:buSzPts val="3300"/>
              <a:buNone/>
              <a:defRPr b="0" i="0" sz="1700" u="none" cap="none" strike="noStrike"/>
            </a:lvl1pPr>
            <a:lvl2pPr indent="0" lvl="1" marL="0" marR="0" rtl="0" algn="l">
              <a:spcBef>
                <a:spcPts val="0"/>
              </a:spcBef>
              <a:spcAft>
                <a:spcPts val="0"/>
              </a:spcAft>
              <a:buSzPts val="3300"/>
              <a:buNone/>
              <a:defRPr b="0" i="0" sz="1700" u="none" cap="none" strike="noStrike"/>
            </a:lvl2pPr>
            <a:lvl3pPr indent="0" lvl="2" marL="0" marR="0" rtl="0" algn="l">
              <a:spcBef>
                <a:spcPts val="0"/>
              </a:spcBef>
              <a:spcAft>
                <a:spcPts val="0"/>
              </a:spcAft>
              <a:buSzPts val="3300"/>
              <a:buNone/>
              <a:defRPr b="0" i="0" sz="1700" u="none" cap="none" strike="noStrike"/>
            </a:lvl3pPr>
            <a:lvl4pPr indent="0" lvl="3" marL="0" marR="0" rtl="0" algn="l">
              <a:spcBef>
                <a:spcPts val="0"/>
              </a:spcBef>
              <a:spcAft>
                <a:spcPts val="0"/>
              </a:spcAft>
              <a:buSzPts val="3300"/>
              <a:buNone/>
              <a:defRPr b="0" i="0" sz="1700" u="none" cap="none" strike="noStrike"/>
            </a:lvl4pPr>
            <a:lvl5pPr indent="0" lvl="4" marL="0" marR="0" rtl="0" algn="l">
              <a:spcBef>
                <a:spcPts val="0"/>
              </a:spcBef>
              <a:spcAft>
                <a:spcPts val="0"/>
              </a:spcAft>
              <a:buSzPts val="3300"/>
              <a:buNone/>
              <a:defRPr b="0" i="0" sz="1700" u="none" cap="none" strike="noStrike"/>
            </a:lvl5pPr>
            <a:lvl6pPr indent="0" lvl="5" marL="0" marR="0" rtl="0" algn="l">
              <a:spcBef>
                <a:spcPts val="0"/>
              </a:spcBef>
              <a:spcAft>
                <a:spcPts val="0"/>
              </a:spcAft>
              <a:buSzPts val="3300"/>
              <a:buNone/>
              <a:defRPr b="0" i="0" sz="1700" u="none" cap="none" strike="noStrike"/>
            </a:lvl6pPr>
            <a:lvl7pPr indent="0" lvl="6" marL="0" marR="0" rtl="0" algn="l">
              <a:spcBef>
                <a:spcPts val="0"/>
              </a:spcBef>
              <a:spcAft>
                <a:spcPts val="0"/>
              </a:spcAft>
              <a:buSzPts val="3300"/>
              <a:buNone/>
              <a:defRPr b="0" i="0" sz="1700" u="none" cap="none" strike="noStrike"/>
            </a:lvl7pPr>
            <a:lvl8pPr indent="0" lvl="7" marL="0" marR="0" rtl="0" algn="l">
              <a:spcBef>
                <a:spcPts val="0"/>
              </a:spcBef>
              <a:spcAft>
                <a:spcPts val="0"/>
              </a:spcAft>
              <a:buSzPts val="3300"/>
              <a:buNone/>
              <a:defRPr b="0" i="0" sz="1700" u="none" cap="none" strike="noStrike"/>
            </a:lvl8pPr>
            <a:lvl9pPr indent="0" lvl="8" marL="0" marR="0" rtl="0" algn="l">
              <a:spcBef>
                <a:spcPts val="0"/>
              </a:spcBef>
              <a:spcAft>
                <a:spcPts val="0"/>
              </a:spcAft>
              <a:buSzPts val="3300"/>
              <a:buNone/>
              <a:defRPr b="0" i="0" sz="1700" u="none" cap="none" strike="noStrike"/>
            </a:lvl9pPr>
          </a:lstStyle>
          <a:p/>
        </p:txBody>
      </p:sp>
      <p:sp>
        <p:nvSpPr>
          <p:cNvPr id="52" name="Google Shape;52;p13"/>
          <p:cNvSpPr txBox="1"/>
          <p:nvPr>
            <p:ph idx="1" type="subTitle"/>
          </p:nvPr>
        </p:nvSpPr>
        <p:spPr>
          <a:xfrm>
            <a:off x="495269" y="1604841"/>
            <a:ext cx="8716500" cy="3977400"/>
          </a:xfrm>
          <a:prstGeom prst="rect">
            <a:avLst/>
          </a:prstGeom>
          <a:noFill/>
          <a:ln>
            <a:noFill/>
          </a:ln>
        </p:spPr>
        <p:txBody>
          <a:bodyPr anchorCtr="0" anchor="ctr" bIns="106650" lIns="106650" spcFirstLastPara="1" rIns="106650" wrap="square" tIns="106650">
            <a:noAutofit/>
          </a:bodyPr>
          <a:lstStyle>
            <a:lvl1pPr indent="0" lvl="0" marL="0" marR="0" rtl="0" algn="l">
              <a:spcBef>
                <a:spcPts val="0"/>
              </a:spcBef>
              <a:spcAft>
                <a:spcPts val="0"/>
              </a:spcAft>
              <a:buSzPts val="2100"/>
              <a:buNone/>
              <a:defRPr b="0" i="0" sz="1700" u="none" cap="none" strike="noStrike"/>
            </a:lvl1pPr>
            <a:lvl2pPr indent="0" lvl="1" marL="431800" marR="0" rtl="0" algn="l">
              <a:spcBef>
                <a:spcPts val="1900"/>
              </a:spcBef>
              <a:spcAft>
                <a:spcPts val="0"/>
              </a:spcAft>
              <a:buSzPts val="1600"/>
              <a:buNone/>
              <a:defRPr b="0" i="0" sz="1700" u="none" cap="none" strike="noStrike"/>
            </a:lvl2pPr>
            <a:lvl3pPr indent="0" lvl="2" marL="876300" marR="0" rtl="0" algn="l">
              <a:spcBef>
                <a:spcPts val="1900"/>
              </a:spcBef>
              <a:spcAft>
                <a:spcPts val="0"/>
              </a:spcAft>
              <a:buSzPts val="1600"/>
              <a:buNone/>
              <a:defRPr b="0" i="0" sz="1700" u="none" cap="none" strike="noStrike"/>
            </a:lvl3pPr>
            <a:lvl4pPr indent="0" lvl="3" marL="1308100" marR="0" rtl="0" algn="l">
              <a:spcBef>
                <a:spcPts val="1900"/>
              </a:spcBef>
              <a:spcAft>
                <a:spcPts val="0"/>
              </a:spcAft>
              <a:buSzPts val="1600"/>
              <a:buNone/>
              <a:defRPr b="0" i="0" sz="1700" u="none" cap="none" strike="noStrike"/>
            </a:lvl4pPr>
            <a:lvl5pPr indent="0" lvl="4" marL="1752600" marR="0" rtl="0" algn="l">
              <a:spcBef>
                <a:spcPts val="1900"/>
              </a:spcBef>
              <a:spcAft>
                <a:spcPts val="0"/>
              </a:spcAft>
              <a:buSzPts val="1600"/>
              <a:buNone/>
              <a:defRPr b="0" i="0" sz="1700" u="none" cap="none" strike="noStrike"/>
            </a:lvl5pPr>
            <a:lvl6pPr indent="0" lvl="5" marL="2184400" marR="0" rtl="0" algn="l">
              <a:spcBef>
                <a:spcPts val="1900"/>
              </a:spcBef>
              <a:spcAft>
                <a:spcPts val="0"/>
              </a:spcAft>
              <a:buSzPts val="1600"/>
              <a:buNone/>
              <a:defRPr b="0" i="0" sz="1700" u="none" cap="none" strike="noStrike"/>
            </a:lvl6pPr>
            <a:lvl7pPr indent="0" lvl="6" marL="2628900" marR="0" rtl="0" algn="l">
              <a:spcBef>
                <a:spcPts val="1900"/>
              </a:spcBef>
              <a:spcAft>
                <a:spcPts val="0"/>
              </a:spcAft>
              <a:buSzPts val="1600"/>
              <a:buNone/>
              <a:defRPr b="0" i="0" sz="1700" u="none" cap="none" strike="noStrike"/>
            </a:lvl7pPr>
            <a:lvl8pPr indent="0" lvl="7" marL="3060700" marR="0" rtl="0" algn="l">
              <a:spcBef>
                <a:spcPts val="1900"/>
              </a:spcBef>
              <a:spcAft>
                <a:spcPts val="0"/>
              </a:spcAft>
              <a:buSzPts val="1600"/>
              <a:buNone/>
              <a:defRPr b="0" i="0" sz="1700" u="none" cap="none" strike="noStrike"/>
            </a:lvl8pPr>
            <a:lvl9pPr indent="0" lvl="8" marL="3505200" marR="0" rtl="0" algn="l">
              <a:spcBef>
                <a:spcPts val="1900"/>
              </a:spcBef>
              <a:spcAft>
                <a:spcPts val="1900"/>
              </a:spcAft>
              <a:buSzPts val="1600"/>
              <a:buNone/>
              <a:defRPr b="0" i="0" sz="17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95000" y="273240"/>
            <a:ext cx="8915100" cy="1144800"/>
          </a:xfrm>
          <a:prstGeom prst="rect">
            <a:avLst/>
          </a:prstGeom>
          <a:noFill/>
          <a:ln>
            <a:noFill/>
          </a:ln>
        </p:spPr>
        <p:txBody>
          <a:bodyPr anchorCtr="0" anchor="ctr" bIns="106650" lIns="106650" spcFirstLastPara="1" rIns="106650" wrap="square" tIns="106650">
            <a:noAutofit/>
          </a:bodyPr>
          <a:lstStyle>
            <a:lvl1pPr indent="0" lvl="0" marL="0" marR="0" rtl="0" algn="l">
              <a:spcBef>
                <a:spcPts val="0"/>
              </a:spcBef>
              <a:spcAft>
                <a:spcPts val="0"/>
              </a:spcAft>
              <a:buSzPts val="3300"/>
              <a:buNone/>
              <a:defRPr b="0" i="0" sz="1800" u="none" cap="none" strike="noStrike"/>
            </a:lvl1pPr>
            <a:lvl2pPr indent="0" lvl="1" marL="0" marR="0" rtl="0" algn="l">
              <a:spcBef>
                <a:spcPts val="0"/>
              </a:spcBef>
              <a:spcAft>
                <a:spcPts val="0"/>
              </a:spcAft>
              <a:buSzPts val="3300"/>
              <a:buNone/>
              <a:defRPr b="0" i="0" sz="1800" u="none" cap="none" strike="noStrike"/>
            </a:lvl2pPr>
            <a:lvl3pPr indent="0" lvl="2" marL="0" marR="0" rtl="0" algn="l">
              <a:spcBef>
                <a:spcPts val="0"/>
              </a:spcBef>
              <a:spcAft>
                <a:spcPts val="0"/>
              </a:spcAft>
              <a:buSzPts val="3300"/>
              <a:buNone/>
              <a:defRPr b="0" i="0" sz="1800" u="none" cap="none" strike="noStrike"/>
            </a:lvl3pPr>
            <a:lvl4pPr indent="0" lvl="3" marL="0" marR="0" rtl="0" algn="l">
              <a:spcBef>
                <a:spcPts val="0"/>
              </a:spcBef>
              <a:spcAft>
                <a:spcPts val="0"/>
              </a:spcAft>
              <a:buSzPts val="3300"/>
              <a:buNone/>
              <a:defRPr b="0" i="0" sz="1800" u="none" cap="none" strike="noStrike"/>
            </a:lvl4pPr>
            <a:lvl5pPr indent="0" lvl="4" marL="0" marR="0" rtl="0" algn="l">
              <a:spcBef>
                <a:spcPts val="0"/>
              </a:spcBef>
              <a:spcAft>
                <a:spcPts val="0"/>
              </a:spcAft>
              <a:buSzPts val="3300"/>
              <a:buNone/>
              <a:defRPr b="0" i="0" sz="1800" u="none" cap="none" strike="noStrike"/>
            </a:lvl5pPr>
            <a:lvl6pPr indent="0" lvl="5" marL="0" marR="0" rtl="0" algn="l">
              <a:spcBef>
                <a:spcPts val="0"/>
              </a:spcBef>
              <a:spcAft>
                <a:spcPts val="0"/>
              </a:spcAft>
              <a:buSzPts val="3300"/>
              <a:buNone/>
              <a:defRPr b="0" i="0" sz="1800" u="none" cap="none" strike="noStrike"/>
            </a:lvl6pPr>
            <a:lvl7pPr indent="0" lvl="6" marL="0" marR="0" rtl="0" algn="l">
              <a:spcBef>
                <a:spcPts val="0"/>
              </a:spcBef>
              <a:spcAft>
                <a:spcPts val="0"/>
              </a:spcAft>
              <a:buSzPts val="3300"/>
              <a:buNone/>
              <a:defRPr b="0" i="0" sz="1800" u="none" cap="none" strike="noStrike"/>
            </a:lvl7pPr>
            <a:lvl8pPr indent="0" lvl="7" marL="0" marR="0" rtl="0" algn="l">
              <a:spcBef>
                <a:spcPts val="0"/>
              </a:spcBef>
              <a:spcAft>
                <a:spcPts val="0"/>
              </a:spcAft>
              <a:buSzPts val="3300"/>
              <a:buNone/>
              <a:defRPr b="0" i="0" sz="1800" u="none" cap="none" strike="noStrike"/>
            </a:lvl8pPr>
            <a:lvl9pPr indent="0" lvl="8" marL="0" marR="0" rtl="0" algn="l">
              <a:spcBef>
                <a:spcPts val="0"/>
              </a:spcBef>
              <a:spcAft>
                <a:spcPts val="0"/>
              </a:spcAft>
              <a:buSzPts val="3300"/>
              <a:buNone/>
              <a:defRPr b="0" i="0" sz="1800" u="none" cap="none" strike="noStrike"/>
            </a:lvl9pPr>
          </a:lstStyle>
          <a:p/>
        </p:txBody>
      </p:sp>
      <p:sp>
        <p:nvSpPr>
          <p:cNvPr id="55" name="Google Shape;55;p14"/>
          <p:cNvSpPr txBox="1"/>
          <p:nvPr>
            <p:ph idx="1" type="body"/>
          </p:nvPr>
        </p:nvSpPr>
        <p:spPr>
          <a:xfrm>
            <a:off x="495000" y="1604520"/>
            <a:ext cx="8915100" cy="3977400"/>
          </a:xfrm>
          <a:prstGeom prst="rect">
            <a:avLst/>
          </a:prstGeom>
          <a:noFill/>
          <a:ln>
            <a:noFill/>
          </a:ln>
        </p:spPr>
        <p:txBody>
          <a:bodyPr anchorCtr="0" anchor="t" bIns="106650" lIns="106650" spcFirstLastPara="1" rIns="106650" wrap="square" tIns="106650">
            <a:noAutofit/>
          </a:bodyPr>
          <a:lstStyle>
            <a:lvl1pPr indent="-228600" lvl="0" marL="457200" marR="0" rtl="0" algn="l">
              <a:spcBef>
                <a:spcPts val="0"/>
              </a:spcBef>
              <a:spcAft>
                <a:spcPts val="0"/>
              </a:spcAft>
              <a:buSzPts val="2100"/>
              <a:buNone/>
              <a:defRPr b="0" i="0" sz="1800" u="none" cap="none" strike="noStrike"/>
            </a:lvl1pPr>
            <a:lvl2pPr indent="-228600" lvl="1" marL="914400" marR="0" rtl="0" algn="l">
              <a:spcBef>
                <a:spcPts val="1900"/>
              </a:spcBef>
              <a:spcAft>
                <a:spcPts val="0"/>
              </a:spcAft>
              <a:buSzPts val="1600"/>
              <a:buNone/>
              <a:defRPr b="0" i="0" sz="1800" u="none" cap="none" strike="noStrike"/>
            </a:lvl2pPr>
            <a:lvl3pPr indent="-228600" lvl="2" marL="1371600" marR="0" rtl="0" algn="l">
              <a:spcBef>
                <a:spcPts val="1900"/>
              </a:spcBef>
              <a:spcAft>
                <a:spcPts val="0"/>
              </a:spcAft>
              <a:buSzPts val="1600"/>
              <a:buNone/>
              <a:defRPr b="0" i="0" sz="1800" u="none" cap="none" strike="noStrike"/>
            </a:lvl3pPr>
            <a:lvl4pPr indent="-228600" lvl="3" marL="1828800" marR="0" rtl="0" algn="l">
              <a:spcBef>
                <a:spcPts val="1900"/>
              </a:spcBef>
              <a:spcAft>
                <a:spcPts val="0"/>
              </a:spcAft>
              <a:buSzPts val="1600"/>
              <a:buNone/>
              <a:defRPr b="0" i="0" sz="1800" u="none" cap="none" strike="noStrike"/>
            </a:lvl4pPr>
            <a:lvl5pPr indent="-228600" lvl="4" marL="2286000" marR="0" rtl="0" algn="l">
              <a:spcBef>
                <a:spcPts val="1900"/>
              </a:spcBef>
              <a:spcAft>
                <a:spcPts val="0"/>
              </a:spcAft>
              <a:buSzPts val="1600"/>
              <a:buNone/>
              <a:defRPr b="0" i="0" sz="1800" u="none" cap="none" strike="noStrike"/>
            </a:lvl5pPr>
            <a:lvl6pPr indent="-228600" lvl="5" marL="2743200" marR="0" rtl="0" algn="l">
              <a:spcBef>
                <a:spcPts val="1900"/>
              </a:spcBef>
              <a:spcAft>
                <a:spcPts val="0"/>
              </a:spcAft>
              <a:buSzPts val="1600"/>
              <a:buNone/>
              <a:defRPr b="0" i="0" sz="1800" u="none" cap="none" strike="noStrike"/>
            </a:lvl6pPr>
            <a:lvl7pPr indent="-228600" lvl="6" marL="3200400" marR="0" rtl="0" algn="l">
              <a:spcBef>
                <a:spcPts val="1900"/>
              </a:spcBef>
              <a:spcAft>
                <a:spcPts val="0"/>
              </a:spcAft>
              <a:buSzPts val="1600"/>
              <a:buNone/>
              <a:defRPr b="0" i="0" sz="1800" u="none" cap="none" strike="noStrike"/>
            </a:lvl7pPr>
            <a:lvl8pPr indent="-228600" lvl="7" marL="3657600" marR="0" rtl="0" algn="l">
              <a:spcBef>
                <a:spcPts val="1900"/>
              </a:spcBef>
              <a:spcAft>
                <a:spcPts val="0"/>
              </a:spcAft>
              <a:buSzPts val="1600"/>
              <a:buNone/>
              <a:defRPr b="0" i="0" sz="1800" u="none" cap="none" strike="noStrike"/>
            </a:lvl8pPr>
            <a:lvl9pPr indent="-228600" lvl="8" marL="4114800" marR="0" rtl="0" algn="l">
              <a:spcBef>
                <a:spcPts val="1900"/>
              </a:spcBef>
              <a:spcAft>
                <a:spcPts val="1900"/>
              </a:spcAft>
              <a:buSzPts val="16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6"/>
          <p:cNvSpPr txBox="1"/>
          <p:nvPr>
            <p:ph type="ctrTitle"/>
          </p:nvPr>
        </p:nvSpPr>
        <p:spPr>
          <a:xfrm>
            <a:off x="337684" y="992767"/>
            <a:ext cx="9230700" cy="2736900"/>
          </a:xfrm>
          <a:prstGeom prst="rect">
            <a:avLst/>
          </a:prstGeom>
        </p:spPr>
        <p:txBody>
          <a:bodyPr anchorCtr="0" anchor="b" bIns="107225" lIns="107225" spcFirstLastPara="1" rIns="107225" wrap="square" tIns="107225">
            <a:noAutofit/>
          </a:bodyPr>
          <a:lstStyle>
            <a:lvl1pPr lvl="0" rtl="0" algn="ctr">
              <a:spcBef>
                <a:spcPts val="0"/>
              </a:spcBef>
              <a:spcAft>
                <a:spcPts val="0"/>
              </a:spcAft>
              <a:buSzPts val="6100"/>
              <a:buNone/>
              <a:defRPr sz="61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62" name="Google Shape;62;p16"/>
          <p:cNvSpPr txBox="1"/>
          <p:nvPr>
            <p:ph idx="1" type="subTitle"/>
          </p:nvPr>
        </p:nvSpPr>
        <p:spPr>
          <a:xfrm>
            <a:off x="337675" y="3778833"/>
            <a:ext cx="9230700" cy="1056900"/>
          </a:xfrm>
          <a:prstGeom prst="rect">
            <a:avLst/>
          </a:prstGeom>
        </p:spPr>
        <p:txBody>
          <a:bodyPr anchorCtr="0" anchor="t" bIns="107225" lIns="107225" spcFirstLastPara="1" rIns="107225" wrap="square" tIns="107225">
            <a:no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63" name="Google Shape;63;p16"/>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7"/>
          <p:cNvSpPr txBox="1"/>
          <p:nvPr>
            <p:ph type="title"/>
          </p:nvPr>
        </p:nvSpPr>
        <p:spPr>
          <a:xfrm>
            <a:off x="337675" y="2867800"/>
            <a:ext cx="9230700" cy="1122300"/>
          </a:xfrm>
          <a:prstGeom prst="rect">
            <a:avLst/>
          </a:prstGeom>
        </p:spPr>
        <p:txBody>
          <a:bodyPr anchorCtr="0" anchor="ctr" bIns="107225" lIns="107225" spcFirstLastPara="1" rIns="107225" wrap="square" tIns="1072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7"/>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8"/>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9" name="Google Shape;69;p18"/>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lvl1pPr indent="-361950" lvl="0" marL="457200" rtl="0">
              <a:spcBef>
                <a:spcPts val="0"/>
              </a:spcBef>
              <a:spcAft>
                <a:spcPts val="0"/>
              </a:spcAft>
              <a:buSzPts val="2100"/>
              <a:buChar char="●"/>
              <a:defRPr/>
            </a:lvl1pPr>
            <a:lvl2pPr indent="-330200" lvl="1" marL="914400" rtl="0">
              <a:spcBef>
                <a:spcPts val="1900"/>
              </a:spcBef>
              <a:spcAft>
                <a:spcPts val="0"/>
              </a:spcAft>
              <a:buSzPts val="1600"/>
              <a:buChar char="○"/>
              <a:defRPr/>
            </a:lvl2pPr>
            <a:lvl3pPr indent="-330200" lvl="2" marL="1371600" rtl="0">
              <a:spcBef>
                <a:spcPts val="1900"/>
              </a:spcBef>
              <a:spcAft>
                <a:spcPts val="0"/>
              </a:spcAft>
              <a:buSzPts val="1600"/>
              <a:buChar char="■"/>
              <a:defRPr/>
            </a:lvl3pPr>
            <a:lvl4pPr indent="-330200" lvl="3" marL="1828800" rtl="0">
              <a:spcBef>
                <a:spcPts val="1900"/>
              </a:spcBef>
              <a:spcAft>
                <a:spcPts val="0"/>
              </a:spcAft>
              <a:buSzPts val="1600"/>
              <a:buChar char="●"/>
              <a:defRPr/>
            </a:lvl4pPr>
            <a:lvl5pPr indent="-330200" lvl="4" marL="2286000" rtl="0">
              <a:spcBef>
                <a:spcPts val="1900"/>
              </a:spcBef>
              <a:spcAft>
                <a:spcPts val="0"/>
              </a:spcAft>
              <a:buSzPts val="1600"/>
              <a:buChar char="○"/>
              <a:defRPr/>
            </a:lvl5pPr>
            <a:lvl6pPr indent="-330200" lvl="5" marL="2743200" rtl="0">
              <a:spcBef>
                <a:spcPts val="1900"/>
              </a:spcBef>
              <a:spcAft>
                <a:spcPts val="0"/>
              </a:spcAft>
              <a:buSzPts val="1600"/>
              <a:buChar char="■"/>
              <a:defRPr/>
            </a:lvl6pPr>
            <a:lvl7pPr indent="-330200" lvl="6" marL="3200400" rtl="0">
              <a:spcBef>
                <a:spcPts val="1900"/>
              </a:spcBef>
              <a:spcAft>
                <a:spcPts val="0"/>
              </a:spcAft>
              <a:buSzPts val="1600"/>
              <a:buChar char="●"/>
              <a:defRPr/>
            </a:lvl7pPr>
            <a:lvl8pPr indent="-330200" lvl="7" marL="3657600" rtl="0">
              <a:spcBef>
                <a:spcPts val="1900"/>
              </a:spcBef>
              <a:spcAft>
                <a:spcPts val="0"/>
              </a:spcAft>
              <a:buSzPts val="1600"/>
              <a:buChar char="○"/>
              <a:defRPr/>
            </a:lvl8pPr>
            <a:lvl9pPr indent="-330200" lvl="8" marL="4114800" rtl="0">
              <a:spcBef>
                <a:spcPts val="1900"/>
              </a:spcBef>
              <a:spcAft>
                <a:spcPts val="1900"/>
              </a:spcAft>
              <a:buSzPts val="1600"/>
              <a:buChar char="■"/>
              <a:defRPr/>
            </a:lvl9pPr>
          </a:lstStyle>
          <a:p/>
        </p:txBody>
      </p:sp>
      <p:sp>
        <p:nvSpPr>
          <p:cNvPr id="70" name="Google Shape;70;p18"/>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9"/>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3" name="Google Shape;73;p19"/>
          <p:cNvSpPr txBox="1"/>
          <p:nvPr>
            <p:ph idx="1" type="body"/>
          </p:nvPr>
        </p:nvSpPr>
        <p:spPr>
          <a:xfrm>
            <a:off x="337675" y="1536633"/>
            <a:ext cx="4333200" cy="4555200"/>
          </a:xfrm>
          <a:prstGeom prst="rect">
            <a:avLst/>
          </a:prstGeom>
        </p:spPr>
        <p:txBody>
          <a:bodyPr anchorCtr="0" anchor="t" bIns="107225" lIns="107225" spcFirstLastPara="1" rIns="107225" wrap="square" tIns="107225">
            <a:noAutofit/>
          </a:bodyPr>
          <a:lstStyle>
            <a:lvl1pPr indent="-330200" lvl="0" marL="457200" rtl="0">
              <a:spcBef>
                <a:spcPts val="0"/>
              </a:spcBef>
              <a:spcAft>
                <a:spcPts val="0"/>
              </a:spcAft>
              <a:buSzPts val="1600"/>
              <a:buChar char="●"/>
              <a:defRPr sz="1600"/>
            </a:lvl1pPr>
            <a:lvl2pPr indent="-317500" lvl="1" marL="914400" rtl="0">
              <a:spcBef>
                <a:spcPts val="1900"/>
              </a:spcBef>
              <a:spcAft>
                <a:spcPts val="0"/>
              </a:spcAft>
              <a:buSzPts val="1400"/>
              <a:buChar char="○"/>
              <a:defRPr sz="1400"/>
            </a:lvl2pPr>
            <a:lvl3pPr indent="-317500" lvl="2" marL="1371600" rtl="0">
              <a:spcBef>
                <a:spcPts val="1900"/>
              </a:spcBef>
              <a:spcAft>
                <a:spcPts val="0"/>
              </a:spcAft>
              <a:buSzPts val="1400"/>
              <a:buChar char="■"/>
              <a:defRPr sz="1400"/>
            </a:lvl3pPr>
            <a:lvl4pPr indent="-317500" lvl="3" marL="1828800" rtl="0">
              <a:spcBef>
                <a:spcPts val="1900"/>
              </a:spcBef>
              <a:spcAft>
                <a:spcPts val="0"/>
              </a:spcAft>
              <a:buSzPts val="1400"/>
              <a:buChar char="●"/>
              <a:defRPr sz="1400"/>
            </a:lvl4pPr>
            <a:lvl5pPr indent="-317500" lvl="4" marL="2286000" rtl="0">
              <a:spcBef>
                <a:spcPts val="1900"/>
              </a:spcBef>
              <a:spcAft>
                <a:spcPts val="0"/>
              </a:spcAft>
              <a:buSzPts val="1400"/>
              <a:buChar char="○"/>
              <a:defRPr sz="1400"/>
            </a:lvl5pPr>
            <a:lvl6pPr indent="-317500" lvl="5" marL="2743200" rtl="0">
              <a:spcBef>
                <a:spcPts val="1900"/>
              </a:spcBef>
              <a:spcAft>
                <a:spcPts val="0"/>
              </a:spcAft>
              <a:buSzPts val="1400"/>
              <a:buChar char="■"/>
              <a:defRPr sz="1400"/>
            </a:lvl6pPr>
            <a:lvl7pPr indent="-317500" lvl="6" marL="3200400" rtl="0">
              <a:spcBef>
                <a:spcPts val="1900"/>
              </a:spcBef>
              <a:spcAft>
                <a:spcPts val="0"/>
              </a:spcAft>
              <a:buSzPts val="1400"/>
              <a:buChar char="●"/>
              <a:defRPr sz="1400"/>
            </a:lvl7pPr>
            <a:lvl8pPr indent="-317500" lvl="7" marL="3657600" rtl="0">
              <a:spcBef>
                <a:spcPts val="1900"/>
              </a:spcBef>
              <a:spcAft>
                <a:spcPts val="0"/>
              </a:spcAft>
              <a:buSzPts val="1400"/>
              <a:buChar char="○"/>
              <a:defRPr sz="1400"/>
            </a:lvl8pPr>
            <a:lvl9pPr indent="-317500" lvl="8" marL="4114800" rtl="0">
              <a:spcBef>
                <a:spcPts val="1900"/>
              </a:spcBef>
              <a:spcAft>
                <a:spcPts val="1900"/>
              </a:spcAft>
              <a:buSzPts val="1400"/>
              <a:buChar char="■"/>
              <a:defRPr sz="1400"/>
            </a:lvl9pPr>
          </a:lstStyle>
          <a:p/>
        </p:txBody>
      </p:sp>
      <p:sp>
        <p:nvSpPr>
          <p:cNvPr id="74" name="Google Shape;74;p19"/>
          <p:cNvSpPr txBox="1"/>
          <p:nvPr>
            <p:ph idx="2" type="body"/>
          </p:nvPr>
        </p:nvSpPr>
        <p:spPr>
          <a:xfrm>
            <a:off x="5235100" y="1536633"/>
            <a:ext cx="4333200" cy="4555200"/>
          </a:xfrm>
          <a:prstGeom prst="rect">
            <a:avLst/>
          </a:prstGeom>
        </p:spPr>
        <p:txBody>
          <a:bodyPr anchorCtr="0" anchor="t" bIns="107225" lIns="107225" spcFirstLastPara="1" rIns="107225" wrap="square" tIns="107225">
            <a:noAutofit/>
          </a:bodyPr>
          <a:lstStyle>
            <a:lvl1pPr indent="-330200" lvl="0" marL="457200" rtl="0">
              <a:spcBef>
                <a:spcPts val="0"/>
              </a:spcBef>
              <a:spcAft>
                <a:spcPts val="0"/>
              </a:spcAft>
              <a:buSzPts val="1600"/>
              <a:buChar char="●"/>
              <a:defRPr sz="1600"/>
            </a:lvl1pPr>
            <a:lvl2pPr indent="-317500" lvl="1" marL="914400" rtl="0">
              <a:spcBef>
                <a:spcPts val="1900"/>
              </a:spcBef>
              <a:spcAft>
                <a:spcPts val="0"/>
              </a:spcAft>
              <a:buSzPts val="1400"/>
              <a:buChar char="○"/>
              <a:defRPr sz="1400"/>
            </a:lvl2pPr>
            <a:lvl3pPr indent="-317500" lvl="2" marL="1371600" rtl="0">
              <a:spcBef>
                <a:spcPts val="1900"/>
              </a:spcBef>
              <a:spcAft>
                <a:spcPts val="0"/>
              </a:spcAft>
              <a:buSzPts val="1400"/>
              <a:buChar char="■"/>
              <a:defRPr sz="1400"/>
            </a:lvl3pPr>
            <a:lvl4pPr indent="-317500" lvl="3" marL="1828800" rtl="0">
              <a:spcBef>
                <a:spcPts val="1900"/>
              </a:spcBef>
              <a:spcAft>
                <a:spcPts val="0"/>
              </a:spcAft>
              <a:buSzPts val="1400"/>
              <a:buChar char="●"/>
              <a:defRPr sz="1400"/>
            </a:lvl4pPr>
            <a:lvl5pPr indent="-317500" lvl="4" marL="2286000" rtl="0">
              <a:spcBef>
                <a:spcPts val="1900"/>
              </a:spcBef>
              <a:spcAft>
                <a:spcPts val="0"/>
              </a:spcAft>
              <a:buSzPts val="1400"/>
              <a:buChar char="○"/>
              <a:defRPr sz="1400"/>
            </a:lvl5pPr>
            <a:lvl6pPr indent="-317500" lvl="5" marL="2743200" rtl="0">
              <a:spcBef>
                <a:spcPts val="1900"/>
              </a:spcBef>
              <a:spcAft>
                <a:spcPts val="0"/>
              </a:spcAft>
              <a:buSzPts val="1400"/>
              <a:buChar char="■"/>
              <a:defRPr sz="1400"/>
            </a:lvl6pPr>
            <a:lvl7pPr indent="-317500" lvl="6" marL="3200400" rtl="0">
              <a:spcBef>
                <a:spcPts val="1900"/>
              </a:spcBef>
              <a:spcAft>
                <a:spcPts val="0"/>
              </a:spcAft>
              <a:buSzPts val="1400"/>
              <a:buChar char="●"/>
              <a:defRPr sz="1400"/>
            </a:lvl7pPr>
            <a:lvl8pPr indent="-317500" lvl="7" marL="3657600" rtl="0">
              <a:spcBef>
                <a:spcPts val="1900"/>
              </a:spcBef>
              <a:spcAft>
                <a:spcPts val="0"/>
              </a:spcAft>
              <a:buSzPts val="1400"/>
              <a:buChar char="○"/>
              <a:defRPr sz="1400"/>
            </a:lvl8pPr>
            <a:lvl9pPr indent="-317500" lvl="8" marL="4114800" rtl="0">
              <a:spcBef>
                <a:spcPts val="1900"/>
              </a:spcBef>
              <a:spcAft>
                <a:spcPts val="1900"/>
              </a:spcAft>
              <a:buSzPts val="1400"/>
              <a:buChar char="■"/>
              <a:defRPr sz="1400"/>
            </a:lvl9pPr>
          </a:lstStyle>
          <a:p/>
        </p:txBody>
      </p:sp>
      <p:sp>
        <p:nvSpPr>
          <p:cNvPr id="75" name="Google Shape;75;p19"/>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0"/>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8" name="Google Shape;78;p20"/>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21"/>
          <p:cNvSpPr txBox="1"/>
          <p:nvPr>
            <p:ph type="title"/>
          </p:nvPr>
        </p:nvSpPr>
        <p:spPr>
          <a:xfrm>
            <a:off x="337675" y="740800"/>
            <a:ext cx="3042000" cy="1007400"/>
          </a:xfrm>
          <a:prstGeom prst="rect">
            <a:avLst/>
          </a:prstGeom>
        </p:spPr>
        <p:txBody>
          <a:bodyPr anchorCtr="0" anchor="b" bIns="107225" lIns="107225" spcFirstLastPara="1" rIns="107225" wrap="square" tIns="107225">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81" name="Google Shape;81;p21"/>
          <p:cNvSpPr txBox="1"/>
          <p:nvPr>
            <p:ph idx="1" type="body"/>
          </p:nvPr>
        </p:nvSpPr>
        <p:spPr>
          <a:xfrm>
            <a:off x="337675" y="1852800"/>
            <a:ext cx="3042000" cy="4239000"/>
          </a:xfrm>
          <a:prstGeom prst="rect">
            <a:avLst/>
          </a:prstGeom>
        </p:spPr>
        <p:txBody>
          <a:bodyPr anchorCtr="0" anchor="t" bIns="107225" lIns="107225" spcFirstLastPara="1" rIns="107225" wrap="square" tIns="107225">
            <a:noAutofit/>
          </a:bodyPr>
          <a:lstStyle>
            <a:lvl1pPr indent="-317500" lvl="0" marL="457200" rtl="0">
              <a:spcBef>
                <a:spcPts val="0"/>
              </a:spcBef>
              <a:spcAft>
                <a:spcPts val="0"/>
              </a:spcAft>
              <a:buSzPts val="1400"/>
              <a:buChar char="●"/>
              <a:defRPr sz="1400"/>
            </a:lvl1pPr>
            <a:lvl2pPr indent="-317500" lvl="1" marL="914400" rtl="0">
              <a:spcBef>
                <a:spcPts val="1900"/>
              </a:spcBef>
              <a:spcAft>
                <a:spcPts val="0"/>
              </a:spcAft>
              <a:buSzPts val="1400"/>
              <a:buChar char="○"/>
              <a:defRPr sz="1400"/>
            </a:lvl2pPr>
            <a:lvl3pPr indent="-317500" lvl="2" marL="1371600" rtl="0">
              <a:spcBef>
                <a:spcPts val="1900"/>
              </a:spcBef>
              <a:spcAft>
                <a:spcPts val="0"/>
              </a:spcAft>
              <a:buSzPts val="1400"/>
              <a:buChar char="■"/>
              <a:defRPr sz="1400"/>
            </a:lvl3pPr>
            <a:lvl4pPr indent="-317500" lvl="3" marL="1828800" rtl="0">
              <a:spcBef>
                <a:spcPts val="1900"/>
              </a:spcBef>
              <a:spcAft>
                <a:spcPts val="0"/>
              </a:spcAft>
              <a:buSzPts val="1400"/>
              <a:buChar char="●"/>
              <a:defRPr sz="1400"/>
            </a:lvl4pPr>
            <a:lvl5pPr indent="-317500" lvl="4" marL="2286000" rtl="0">
              <a:spcBef>
                <a:spcPts val="1900"/>
              </a:spcBef>
              <a:spcAft>
                <a:spcPts val="0"/>
              </a:spcAft>
              <a:buSzPts val="1400"/>
              <a:buChar char="○"/>
              <a:defRPr sz="1400"/>
            </a:lvl5pPr>
            <a:lvl6pPr indent="-317500" lvl="5" marL="2743200" rtl="0">
              <a:spcBef>
                <a:spcPts val="1900"/>
              </a:spcBef>
              <a:spcAft>
                <a:spcPts val="0"/>
              </a:spcAft>
              <a:buSzPts val="1400"/>
              <a:buChar char="■"/>
              <a:defRPr sz="1400"/>
            </a:lvl6pPr>
            <a:lvl7pPr indent="-317500" lvl="6" marL="3200400" rtl="0">
              <a:spcBef>
                <a:spcPts val="1900"/>
              </a:spcBef>
              <a:spcAft>
                <a:spcPts val="0"/>
              </a:spcAft>
              <a:buSzPts val="1400"/>
              <a:buChar char="●"/>
              <a:defRPr sz="1400"/>
            </a:lvl7pPr>
            <a:lvl8pPr indent="-317500" lvl="7" marL="3657600" rtl="0">
              <a:spcBef>
                <a:spcPts val="1900"/>
              </a:spcBef>
              <a:spcAft>
                <a:spcPts val="0"/>
              </a:spcAft>
              <a:buSzPts val="1400"/>
              <a:buChar char="○"/>
              <a:defRPr sz="1400"/>
            </a:lvl8pPr>
            <a:lvl9pPr indent="-317500" lvl="8" marL="4114800" rtl="0">
              <a:spcBef>
                <a:spcPts val="1900"/>
              </a:spcBef>
              <a:spcAft>
                <a:spcPts val="1900"/>
              </a:spcAft>
              <a:buSzPts val="1400"/>
              <a:buChar char="■"/>
              <a:defRPr sz="1400"/>
            </a:lvl9pPr>
          </a:lstStyle>
          <a:p/>
        </p:txBody>
      </p:sp>
      <p:sp>
        <p:nvSpPr>
          <p:cNvPr id="82" name="Google Shape;82;p21"/>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37675" y="2867800"/>
            <a:ext cx="9230700" cy="1122300"/>
          </a:xfrm>
          <a:prstGeom prst="rect">
            <a:avLst/>
          </a:prstGeom>
        </p:spPr>
        <p:txBody>
          <a:bodyPr anchorCtr="0" anchor="ctr" bIns="106650" lIns="106650" spcFirstLastPara="1" rIns="106650" wrap="square" tIns="10665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 name="Google Shape;15;p3"/>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2"/>
          <p:cNvSpPr txBox="1"/>
          <p:nvPr>
            <p:ph type="title"/>
          </p:nvPr>
        </p:nvSpPr>
        <p:spPr>
          <a:xfrm>
            <a:off x="531104" y="600200"/>
            <a:ext cx="6898500" cy="5454600"/>
          </a:xfrm>
          <a:prstGeom prst="rect">
            <a:avLst/>
          </a:prstGeom>
        </p:spPr>
        <p:txBody>
          <a:bodyPr anchorCtr="0" anchor="ctr" bIns="107225" lIns="107225" spcFirstLastPara="1" rIns="107225" wrap="square" tIns="107225">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p:txBody>
      </p:sp>
      <p:sp>
        <p:nvSpPr>
          <p:cNvPr id="85" name="Google Shape;85;p22"/>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3"/>
          <p:cNvSpPr/>
          <p:nvPr/>
        </p:nvSpPr>
        <p:spPr>
          <a:xfrm>
            <a:off x="4953000" y="-167"/>
            <a:ext cx="4953000" cy="6858000"/>
          </a:xfrm>
          <a:prstGeom prst="rect">
            <a:avLst/>
          </a:prstGeom>
          <a:solidFill>
            <a:schemeClr val="lt2"/>
          </a:solidFill>
          <a:ln>
            <a:noFill/>
          </a:ln>
        </p:spPr>
        <p:txBody>
          <a:bodyPr anchorCtr="0" anchor="ctr" bIns="107225" lIns="107225" spcFirstLastPara="1" rIns="107225" wrap="square" tIns="107225">
            <a:noAutofit/>
          </a:bodyPr>
          <a:lstStyle/>
          <a:p>
            <a:pPr indent="0" lvl="0" marL="0" rtl="0" algn="l">
              <a:spcBef>
                <a:spcPts val="0"/>
              </a:spcBef>
              <a:spcAft>
                <a:spcPts val="0"/>
              </a:spcAft>
              <a:buNone/>
            </a:pPr>
            <a:r>
              <a:t/>
            </a:r>
            <a:endParaRPr/>
          </a:p>
        </p:txBody>
      </p:sp>
      <p:sp>
        <p:nvSpPr>
          <p:cNvPr id="88" name="Google Shape;88;p23"/>
          <p:cNvSpPr txBox="1"/>
          <p:nvPr>
            <p:ph type="title"/>
          </p:nvPr>
        </p:nvSpPr>
        <p:spPr>
          <a:xfrm>
            <a:off x="287625" y="1644233"/>
            <a:ext cx="4382100" cy="1976400"/>
          </a:xfrm>
          <a:prstGeom prst="rect">
            <a:avLst/>
          </a:prstGeom>
        </p:spPr>
        <p:txBody>
          <a:bodyPr anchorCtr="0" anchor="b" bIns="107225" lIns="107225" spcFirstLastPara="1" rIns="107225" wrap="square" tIns="107225">
            <a:noAutofit/>
          </a:bodyPr>
          <a:lstStyle>
            <a:lvl1pPr lvl="0" rtl="0" algn="ctr">
              <a:spcBef>
                <a:spcPts val="0"/>
              </a:spcBef>
              <a:spcAft>
                <a:spcPts val="0"/>
              </a:spcAft>
              <a:buSzPts val="4900"/>
              <a:buNone/>
              <a:defRPr sz="49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89" name="Google Shape;89;p23"/>
          <p:cNvSpPr txBox="1"/>
          <p:nvPr>
            <p:ph idx="1" type="subTitle"/>
          </p:nvPr>
        </p:nvSpPr>
        <p:spPr>
          <a:xfrm>
            <a:off x="287625" y="3737433"/>
            <a:ext cx="4382100" cy="1646700"/>
          </a:xfrm>
          <a:prstGeom prst="rect">
            <a:avLst/>
          </a:prstGeom>
        </p:spPr>
        <p:txBody>
          <a:bodyPr anchorCtr="0" anchor="t" bIns="107225" lIns="107225" spcFirstLastPara="1" rIns="107225" wrap="square" tIns="1072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0" name="Google Shape;90;p23"/>
          <p:cNvSpPr txBox="1"/>
          <p:nvPr>
            <p:ph idx="2" type="body"/>
          </p:nvPr>
        </p:nvSpPr>
        <p:spPr>
          <a:xfrm>
            <a:off x="5351125" y="965433"/>
            <a:ext cx="4156800" cy="4926900"/>
          </a:xfrm>
          <a:prstGeom prst="rect">
            <a:avLst/>
          </a:prstGeom>
        </p:spPr>
        <p:txBody>
          <a:bodyPr anchorCtr="0" anchor="ctr" bIns="107225" lIns="107225" spcFirstLastPara="1" rIns="107225" wrap="square" tIns="107225">
            <a:noAutofit/>
          </a:bodyPr>
          <a:lstStyle>
            <a:lvl1pPr indent="-361950" lvl="0" marL="457200" rtl="0">
              <a:spcBef>
                <a:spcPts val="0"/>
              </a:spcBef>
              <a:spcAft>
                <a:spcPts val="0"/>
              </a:spcAft>
              <a:buSzPts val="2100"/>
              <a:buChar char="●"/>
              <a:defRPr/>
            </a:lvl1pPr>
            <a:lvl2pPr indent="-330200" lvl="1" marL="914400" rtl="0">
              <a:spcBef>
                <a:spcPts val="1900"/>
              </a:spcBef>
              <a:spcAft>
                <a:spcPts val="0"/>
              </a:spcAft>
              <a:buSzPts val="1600"/>
              <a:buChar char="○"/>
              <a:defRPr/>
            </a:lvl2pPr>
            <a:lvl3pPr indent="-330200" lvl="2" marL="1371600" rtl="0">
              <a:spcBef>
                <a:spcPts val="1900"/>
              </a:spcBef>
              <a:spcAft>
                <a:spcPts val="0"/>
              </a:spcAft>
              <a:buSzPts val="1600"/>
              <a:buChar char="■"/>
              <a:defRPr/>
            </a:lvl3pPr>
            <a:lvl4pPr indent="-330200" lvl="3" marL="1828800" rtl="0">
              <a:spcBef>
                <a:spcPts val="1900"/>
              </a:spcBef>
              <a:spcAft>
                <a:spcPts val="0"/>
              </a:spcAft>
              <a:buSzPts val="1600"/>
              <a:buChar char="●"/>
              <a:defRPr/>
            </a:lvl4pPr>
            <a:lvl5pPr indent="-330200" lvl="4" marL="2286000" rtl="0">
              <a:spcBef>
                <a:spcPts val="1900"/>
              </a:spcBef>
              <a:spcAft>
                <a:spcPts val="0"/>
              </a:spcAft>
              <a:buSzPts val="1600"/>
              <a:buChar char="○"/>
              <a:defRPr/>
            </a:lvl5pPr>
            <a:lvl6pPr indent="-330200" lvl="5" marL="2743200" rtl="0">
              <a:spcBef>
                <a:spcPts val="1900"/>
              </a:spcBef>
              <a:spcAft>
                <a:spcPts val="0"/>
              </a:spcAft>
              <a:buSzPts val="1600"/>
              <a:buChar char="■"/>
              <a:defRPr/>
            </a:lvl6pPr>
            <a:lvl7pPr indent="-330200" lvl="6" marL="3200400" rtl="0">
              <a:spcBef>
                <a:spcPts val="1900"/>
              </a:spcBef>
              <a:spcAft>
                <a:spcPts val="0"/>
              </a:spcAft>
              <a:buSzPts val="1600"/>
              <a:buChar char="●"/>
              <a:defRPr/>
            </a:lvl7pPr>
            <a:lvl8pPr indent="-330200" lvl="7" marL="3657600" rtl="0">
              <a:spcBef>
                <a:spcPts val="1900"/>
              </a:spcBef>
              <a:spcAft>
                <a:spcPts val="0"/>
              </a:spcAft>
              <a:buSzPts val="1600"/>
              <a:buChar char="○"/>
              <a:defRPr/>
            </a:lvl8pPr>
            <a:lvl9pPr indent="-330200" lvl="8" marL="4114800" rtl="0">
              <a:spcBef>
                <a:spcPts val="1900"/>
              </a:spcBef>
              <a:spcAft>
                <a:spcPts val="1900"/>
              </a:spcAft>
              <a:buSzPts val="1600"/>
              <a:buChar char="■"/>
              <a:defRPr/>
            </a:lvl9pPr>
          </a:lstStyle>
          <a:p/>
        </p:txBody>
      </p:sp>
      <p:sp>
        <p:nvSpPr>
          <p:cNvPr id="91" name="Google Shape;91;p23"/>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4"/>
          <p:cNvSpPr txBox="1"/>
          <p:nvPr>
            <p:ph idx="1" type="body"/>
          </p:nvPr>
        </p:nvSpPr>
        <p:spPr>
          <a:xfrm>
            <a:off x="337675" y="5640767"/>
            <a:ext cx="6498600" cy="806700"/>
          </a:xfrm>
          <a:prstGeom prst="rect">
            <a:avLst/>
          </a:prstGeom>
        </p:spPr>
        <p:txBody>
          <a:bodyPr anchorCtr="0" anchor="ctr" bIns="107225" lIns="107225" spcFirstLastPara="1" rIns="107225" wrap="square" tIns="107225">
            <a:noAutofit/>
          </a:bodyPr>
          <a:lstStyle>
            <a:lvl1pPr indent="-228600" lvl="0" marL="457200" rtl="0">
              <a:lnSpc>
                <a:spcPct val="100000"/>
              </a:lnSpc>
              <a:spcBef>
                <a:spcPts val="0"/>
              </a:spcBef>
              <a:spcAft>
                <a:spcPts val="0"/>
              </a:spcAft>
              <a:buSzPts val="2100"/>
              <a:buNone/>
              <a:defRPr/>
            </a:lvl1pPr>
          </a:lstStyle>
          <a:p/>
        </p:txBody>
      </p:sp>
      <p:sp>
        <p:nvSpPr>
          <p:cNvPr id="94" name="Google Shape;94;p24"/>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25"/>
          <p:cNvSpPr txBox="1"/>
          <p:nvPr>
            <p:ph hasCustomPrompt="1" type="title"/>
          </p:nvPr>
        </p:nvSpPr>
        <p:spPr>
          <a:xfrm>
            <a:off x="337675" y="1474833"/>
            <a:ext cx="9230700" cy="2618100"/>
          </a:xfrm>
          <a:prstGeom prst="rect">
            <a:avLst/>
          </a:prstGeom>
        </p:spPr>
        <p:txBody>
          <a:bodyPr anchorCtr="0" anchor="b" bIns="107225" lIns="107225" spcFirstLastPara="1" rIns="107225" wrap="square" tIns="107225">
            <a:noAutofit/>
          </a:bodyPr>
          <a:lstStyle>
            <a:lvl1pPr lvl="0" rtl="0" algn="ctr">
              <a:spcBef>
                <a:spcPts val="0"/>
              </a:spcBef>
              <a:spcAft>
                <a:spcPts val="0"/>
              </a:spcAft>
              <a:buSzPts val="14100"/>
              <a:buNone/>
              <a:defRPr sz="14100"/>
            </a:lvl1pPr>
            <a:lvl2pPr lvl="1" rtl="0" algn="ctr">
              <a:spcBef>
                <a:spcPts val="0"/>
              </a:spcBef>
              <a:spcAft>
                <a:spcPts val="0"/>
              </a:spcAft>
              <a:buSzPts val="14100"/>
              <a:buNone/>
              <a:defRPr sz="14100"/>
            </a:lvl2pPr>
            <a:lvl3pPr lvl="2" rtl="0" algn="ctr">
              <a:spcBef>
                <a:spcPts val="0"/>
              </a:spcBef>
              <a:spcAft>
                <a:spcPts val="0"/>
              </a:spcAft>
              <a:buSzPts val="14100"/>
              <a:buNone/>
              <a:defRPr sz="14100"/>
            </a:lvl3pPr>
            <a:lvl4pPr lvl="3" rtl="0" algn="ctr">
              <a:spcBef>
                <a:spcPts val="0"/>
              </a:spcBef>
              <a:spcAft>
                <a:spcPts val="0"/>
              </a:spcAft>
              <a:buSzPts val="14100"/>
              <a:buNone/>
              <a:defRPr sz="14100"/>
            </a:lvl4pPr>
            <a:lvl5pPr lvl="4" rtl="0" algn="ctr">
              <a:spcBef>
                <a:spcPts val="0"/>
              </a:spcBef>
              <a:spcAft>
                <a:spcPts val="0"/>
              </a:spcAft>
              <a:buSzPts val="14100"/>
              <a:buNone/>
              <a:defRPr sz="14100"/>
            </a:lvl5pPr>
            <a:lvl6pPr lvl="5" rtl="0" algn="ctr">
              <a:spcBef>
                <a:spcPts val="0"/>
              </a:spcBef>
              <a:spcAft>
                <a:spcPts val="0"/>
              </a:spcAft>
              <a:buSzPts val="14100"/>
              <a:buNone/>
              <a:defRPr sz="14100"/>
            </a:lvl6pPr>
            <a:lvl7pPr lvl="6" rtl="0" algn="ctr">
              <a:spcBef>
                <a:spcPts val="0"/>
              </a:spcBef>
              <a:spcAft>
                <a:spcPts val="0"/>
              </a:spcAft>
              <a:buSzPts val="14100"/>
              <a:buNone/>
              <a:defRPr sz="14100"/>
            </a:lvl7pPr>
            <a:lvl8pPr lvl="7" rtl="0" algn="ctr">
              <a:spcBef>
                <a:spcPts val="0"/>
              </a:spcBef>
              <a:spcAft>
                <a:spcPts val="0"/>
              </a:spcAft>
              <a:buSzPts val="14100"/>
              <a:buNone/>
              <a:defRPr sz="14100"/>
            </a:lvl8pPr>
            <a:lvl9pPr lvl="8" rtl="0" algn="ctr">
              <a:spcBef>
                <a:spcPts val="0"/>
              </a:spcBef>
              <a:spcAft>
                <a:spcPts val="0"/>
              </a:spcAft>
              <a:buSzPts val="14100"/>
              <a:buNone/>
              <a:defRPr sz="14100"/>
            </a:lvl9pPr>
          </a:lstStyle>
          <a:p>
            <a:r>
              <a:t>xx%</a:t>
            </a:r>
          </a:p>
        </p:txBody>
      </p:sp>
      <p:sp>
        <p:nvSpPr>
          <p:cNvPr id="97" name="Google Shape;97;p25"/>
          <p:cNvSpPr txBox="1"/>
          <p:nvPr>
            <p:ph idx="1" type="body"/>
          </p:nvPr>
        </p:nvSpPr>
        <p:spPr>
          <a:xfrm>
            <a:off x="337675" y="4202967"/>
            <a:ext cx="9230700" cy="1734300"/>
          </a:xfrm>
          <a:prstGeom prst="rect">
            <a:avLst/>
          </a:prstGeom>
        </p:spPr>
        <p:txBody>
          <a:bodyPr anchorCtr="0" anchor="t" bIns="107225" lIns="107225" spcFirstLastPara="1" rIns="107225" wrap="square" tIns="107225">
            <a:noAutofit/>
          </a:bodyPr>
          <a:lstStyle>
            <a:lvl1pPr indent="-361950" lvl="0" marL="457200" rtl="0" algn="ctr">
              <a:spcBef>
                <a:spcPts val="0"/>
              </a:spcBef>
              <a:spcAft>
                <a:spcPts val="0"/>
              </a:spcAft>
              <a:buSzPts val="2100"/>
              <a:buChar char="●"/>
              <a:defRPr/>
            </a:lvl1pPr>
            <a:lvl2pPr indent="-330200" lvl="1" marL="914400" rtl="0" algn="ctr">
              <a:spcBef>
                <a:spcPts val="1900"/>
              </a:spcBef>
              <a:spcAft>
                <a:spcPts val="0"/>
              </a:spcAft>
              <a:buSzPts val="1600"/>
              <a:buChar char="○"/>
              <a:defRPr/>
            </a:lvl2pPr>
            <a:lvl3pPr indent="-330200" lvl="2" marL="1371600" rtl="0" algn="ctr">
              <a:spcBef>
                <a:spcPts val="1900"/>
              </a:spcBef>
              <a:spcAft>
                <a:spcPts val="0"/>
              </a:spcAft>
              <a:buSzPts val="1600"/>
              <a:buChar char="■"/>
              <a:defRPr/>
            </a:lvl3pPr>
            <a:lvl4pPr indent="-330200" lvl="3" marL="1828800" rtl="0" algn="ctr">
              <a:spcBef>
                <a:spcPts val="1900"/>
              </a:spcBef>
              <a:spcAft>
                <a:spcPts val="0"/>
              </a:spcAft>
              <a:buSzPts val="1600"/>
              <a:buChar char="●"/>
              <a:defRPr/>
            </a:lvl4pPr>
            <a:lvl5pPr indent="-330200" lvl="4" marL="2286000" rtl="0" algn="ctr">
              <a:spcBef>
                <a:spcPts val="1900"/>
              </a:spcBef>
              <a:spcAft>
                <a:spcPts val="0"/>
              </a:spcAft>
              <a:buSzPts val="1600"/>
              <a:buChar char="○"/>
              <a:defRPr/>
            </a:lvl5pPr>
            <a:lvl6pPr indent="-330200" lvl="5" marL="2743200" rtl="0" algn="ctr">
              <a:spcBef>
                <a:spcPts val="1900"/>
              </a:spcBef>
              <a:spcAft>
                <a:spcPts val="0"/>
              </a:spcAft>
              <a:buSzPts val="1600"/>
              <a:buChar char="■"/>
              <a:defRPr/>
            </a:lvl6pPr>
            <a:lvl7pPr indent="-330200" lvl="6" marL="3200400" rtl="0" algn="ctr">
              <a:spcBef>
                <a:spcPts val="1900"/>
              </a:spcBef>
              <a:spcAft>
                <a:spcPts val="0"/>
              </a:spcAft>
              <a:buSzPts val="1600"/>
              <a:buChar char="●"/>
              <a:defRPr/>
            </a:lvl7pPr>
            <a:lvl8pPr indent="-330200" lvl="7" marL="3657600" rtl="0" algn="ctr">
              <a:spcBef>
                <a:spcPts val="1900"/>
              </a:spcBef>
              <a:spcAft>
                <a:spcPts val="0"/>
              </a:spcAft>
              <a:buSzPts val="1600"/>
              <a:buChar char="○"/>
              <a:defRPr/>
            </a:lvl8pPr>
            <a:lvl9pPr indent="-330200" lvl="8" marL="4114800" rtl="0" algn="ctr">
              <a:spcBef>
                <a:spcPts val="1900"/>
              </a:spcBef>
              <a:spcAft>
                <a:spcPts val="1900"/>
              </a:spcAft>
              <a:buSzPts val="1600"/>
              <a:buChar char="■"/>
              <a:defRPr/>
            </a:lvl9pPr>
          </a:lstStyle>
          <a:p/>
        </p:txBody>
      </p:sp>
      <p:sp>
        <p:nvSpPr>
          <p:cNvPr id="98" name="Google Shape;98;p25"/>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6"/>
          <p:cNvSpPr txBox="1"/>
          <p:nvPr>
            <p:ph idx="12" type="sldNum"/>
          </p:nvPr>
        </p:nvSpPr>
        <p:spPr>
          <a:xfrm>
            <a:off x="9178496" y="6217622"/>
            <a:ext cx="594300" cy="524700"/>
          </a:xfrm>
          <a:prstGeom prst="rect">
            <a:avLst/>
          </a:prstGeom>
        </p:spPr>
        <p:txBody>
          <a:bodyPr anchorCtr="0" anchor="ctr" bIns="107225" lIns="107225" spcFirstLastPara="1" rIns="107225" wrap="square" tIns="1072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101" name="Shape 101"/>
        <p:cNvGrpSpPr/>
        <p:nvPr/>
      </p:nvGrpSpPr>
      <p:grpSpPr>
        <a:xfrm>
          <a:off x="0" y="0"/>
          <a:ext cx="0" cy="0"/>
          <a:chOff x="0" y="0"/>
          <a:chExt cx="0" cy="0"/>
        </a:xfrm>
      </p:grpSpPr>
      <p:sp>
        <p:nvSpPr>
          <p:cNvPr id="102" name="Google Shape;102;p27"/>
          <p:cNvSpPr txBox="1"/>
          <p:nvPr>
            <p:ph type="title"/>
          </p:nvPr>
        </p:nvSpPr>
        <p:spPr>
          <a:xfrm>
            <a:off x="495269" y="273352"/>
            <a:ext cx="8914500" cy="1145100"/>
          </a:xfrm>
          <a:prstGeom prst="rect">
            <a:avLst/>
          </a:prstGeom>
          <a:noFill/>
          <a:ln>
            <a:noFill/>
          </a:ln>
        </p:spPr>
        <p:txBody>
          <a:bodyPr anchorCtr="0" anchor="ctr" bIns="107225" lIns="107225" spcFirstLastPara="1" rIns="107225" wrap="square" tIns="107225">
            <a:noAutofit/>
          </a:bodyPr>
          <a:lstStyle>
            <a:lvl1pPr indent="0" lvl="0" marL="0" marR="0" rtl="0" algn="l">
              <a:spcBef>
                <a:spcPts val="0"/>
              </a:spcBef>
              <a:spcAft>
                <a:spcPts val="0"/>
              </a:spcAft>
              <a:buSzPts val="3300"/>
              <a:buNone/>
              <a:defRPr b="0" i="0" sz="1700" u="none" cap="none" strike="noStrike"/>
            </a:lvl1pPr>
            <a:lvl2pPr indent="0" lvl="1" marL="0" marR="0" rtl="0" algn="l">
              <a:spcBef>
                <a:spcPts val="0"/>
              </a:spcBef>
              <a:spcAft>
                <a:spcPts val="0"/>
              </a:spcAft>
              <a:buSzPts val="3300"/>
              <a:buNone/>
              <a:defRPr b="0" i="0" sz="1700" u="none" cap="none" strike="noStrike"/>
            </a:lvl2pPr>
            <a:lvl3pPr indent="0" lvl="2" marL="0" marR="0" rtl="0" algn="l">
              <a:spcBef>
                <a:spcPts val="0"/>
              </a:spcBef>
              <a:spcAft>
                <a:spcPts val="0"/>
              </a:spcAft>
              <a:buSzPts val="3300"/>
              <a:buNone/>
              <a:defRPr b="0" i="0" sz="1700" u="none" cap="none" strike="noStrike"/>
            </a:lvl3pPr>
            <a:lvl4pPr indent="0" lvl="3" marL="0" marR="0" rtl="0" algn="l">
              <a:spcBef>
                <a:spcPts val="0"/>
              </a:spcBef>
              <a:spcAft>
                <a:spcPts val="0"/>
              </a:spcAft>
              <a:buSzPts val="3300"/>
              <a:buNone/>
              <a:defRPr b="0" i="0" sz="1700" u="none" cap="none" strike="noStrike"/>
            </a:lvl4pPr>
            <a:lvl5pPr indent="0" lvl="4" marL="0" marR="0" rtl="0" algn="l">
              <a:spcBef>
                <a:spcPts val="0"/>
              </a:spcBef>
              <a:spcAft>
                <a:spcPts val="0"/>
              </a:spcAft>
              <a:buSzPts val="3300"/>
              <a:buNone/>
              <a:defRPr b="0" i="0" sz="1700" u="none" cap="none" strike="noStrike"/>
            </a:lvl5pPr>
            <a:lvl6pPr indent="0" lvl="5" marL="0" marR="0" rtl="0" algn="l">
              <a:spcBef>
                <a:spcPts val="0"/>
              </a:spcBef>
              <a:spcAft>
                <a:spcPts val="0"/>
              </a:spcAft>
              <a:buSzPts val="3300"/>
              <a:buNone/>
              <a:defRPr b="0" i="0" sz="1700" u="none" cap="none" strike="noStrike"/>
            </a:lvl6pPr>
            <a:lvl7pPr indent="0" lvl="6" marL="0" marR="0" rtl="0" algn="l">
              <a:spcBef>
                <a:spcPts val="0"/>
              </a:spcBef>
              <a:spcAft>
                <a:spcPts val="0"/>
              </a:spcAft>
              <a:buSzPts val="3300"/>
              <a:buNone/>
              <a:defRPr b="0" i="0" sz="1700" u="none" cap="none" strike="noStrike"/>
            </a:lvl7pPr>
            <a:lvl8pPr indent="0" lvl="7" marL="0" marR="0" rtl="0" algn="l">
              <a:spcBef>
                <a:spcPts val="0"/>
              </a:spcBef>
              <a:spcAft>
                <a:spcPts val="0"/>
              </a:spcAft>
              <a:buSzPts val="3300"/>
              <a:buNone/>
              <a:defRPr b="0" i="0" sz="1700" u="none" cap="none" strike="noStrike"/>
            </a:lvl8pPr>
            <a:lvl9pPr indent="0" lvl="8" marL="0" marR="0" rtl="0" algn="l">
              <a:spcBef>
                <a:spcPts val="0"/>
              </a:spcBef>
              <a:spcAft>
                <a:spcPts val="0"/>
              </a:spcAft>
              <a:buSzPts val="3300"/>
              <a:buNone/>
              <a:defRPr b="0" i="0" sz="1700" u="none" cap="none" strike="noStrike"/>
            </a:lvl9pPr>
          </a:lstStyle>
          <a:p/>
        </p:txBody>
      </p:sp>
      <p:sp>
        <p:nvSpPr>
          <p:cNvPr id="103" name="Google Shape;103;p27"/>
          <p:cNvSpPr txBox="1"/>
          <p:nvPr>
            <p:ph idx="1" type="subTitle"/>
          </p:nvPr>
        </p:nvSpPr>
        <p:spPr>
          <a:xfrm>
            <a:off x="495269" y="1604841"/>
            <a:ext cx="8716500" cy="3977400"/>
          </a:xfrm>
          <a:prstGeom prst="rect">
            <a:avLst/>
          </a:prstGeom>
          <a:noFill/>
          <a:ln>
            <a:noFill/>
          </a:ln>
        </p:spPr>
        <p:txBody>
          <a:bodyPr anchorCtr="0" anchor="ctr" bIns="107225" lIns="107225" spcFirstLastPara="1" rIns="107225" wrap="square" tIns="107225">
            <a:noAutofit/>
          </a:bodyPr>
          <a:lstStyle>
            <a:lvl1pPr indent="0" lvl="0" marL="0" marR="0" rtl="0" algn="l">
              <a:spcBef>
                <a:spcPts val="0"/>
              </a:spcBef>
              <a:spcAft>
                <a:spcPts val="0"/>
              </a:spcAft>
              <a:buSzPts val="2100"/>
              <a:buNone/>
              <a:defRPr b="0" i="0" sz="1700" u="none" cap="none" strike="noStrike"/>
            </a:lvl1pPr>
            <a:lvl2pPr indent="0" lvl="1" marL="431800" marR="0" rtl="0" algn="l">
              <a:spcBef>
                <a:spcPts val="1900"/>
              </a:spcBef>
              <a:spcAft>
                <a:spcPts val="0"/>
              </a:spcAft>
              <a:buSzPts val="1600"/>
              <a:buNone/>
              <a:defRPr b="0" i="0" sz="1700" u="none" cap="none" strike="noStrike"/>
            </a:lvl2pPr>
            <a:lvl3pPr indent="0" lvl="2" marL="876300" marR="0" rtl="0" algn="l">
              <a:spcBef>
                <a:spcPts val="1900"/>
              </a:spcBef>
              <a:spcAft>
                <a:spcPts val="0"/>
              </a:spcAft>
              <a:buSzPts val="1600"/>
              <a:buNone/>
              <a:defRPr b="0" i="0" sz="1700" u="none" cap="none" strike="noStrike"/>
            </a:lvl3pPr>
            <a:lvl4pPr indent="0" lvl="3" marL="1308100" marR="0" rtl="0" algn="l">
              <a:spcBef>
                <a:spcPts val="1900"/>
              </a:spcBef>
              <a:spcAft>
                <a:spcPts val="0"/>
              </a:spcAft>
              <a:buSzPts val="1600"/>
              <a:buNone/>
              <a:defRPr b="0" i="0" sz="1700" u="none" cap="none" strike="noStrike"/>
            </a:lvl4pPr>
            <a:lvl5pPr indent="0" lvl="4" marL="1752600" marR="0" rtl="0" algn="l">
              <a:spcBef>
                <a:spcPts val="1900"/>
              </a:spcBef>
              <a:spcAft>
                <a:spcPts val="0"/>
              </a:spcAft>
              <a:buSzPts val="1600"/>
              <a:buNone/>
              <a:defRPr b="0" i="0" sz="1700" u="none" cap="none" strike="noStrike"/>
            </a:lvl5pPr>
            <a:lvl6pPr indent="0" lvl="5" marL="2184400" marR="0" rtl="0" algn="l">
              <a:spcBef>
                <a:spcPts val="1900"/>
              </a:spcBef>
              <a:spcAft>
                <a:spcPts val="0"/>
              </a:spcAft>
              <a:buSzPts val="1600"/>
              <a:buNone/>
              <a:defRPr b="0" i="0" sz="1700" u="none" cap="none" strike="noStrike"/>
            </a:lvl6pPr>
            <a:lvl7pPr indent="0" lvl="6" marL="2628900" marR="0" rtl="0" algn="l">
              <a:spcBef>
                <a:spcPts val="1900"/>
              </a:spcBef>
              <a:spcAft>
                <a:spcPts val="0"/>
              </a:spcAft>
              <a:buSzPts val="1600"/>
              <a:buNone/>
              <a:defRPr b="0" i="0" sz="1700" u="none" cap="none" strike="noStrike"/>
            </a:lvl7pPr>
            <a:lvl8pPr indent="0" lvl="7" marL="3060700" marR="0" rtl="0" algn="l">
              <a:spcBef>
                <a:spcPts val="1900"/>
              </a:spcBef>
              <a:spcAft>
                <a:spcPts val="0"/>
              </a:spcAft>
              <a:buSzPts val="1600"/>
              <a:buNone/>
              <a:defRPr b="0" i="0" sz="1700" u="none" cap="none" strike="noStrike"/>
            </a:lvl8pPr>
            <a:lvl9pPr indent="0" lvl="8" marL="3505200" marR="0" rtl="0" algn="l">
              <a:spcBef>
                <a:spcPts val="1900"/>
              </a:spcBef>
              <a:spcAft>
                <a:spcPts val="1900"/>
              </a:spcAft>
              <a:buSzPts val="1600"/>
              <a:buNone/>
              <a:defRPr b="0" i="0" sz="1700" u="none" cap="none" strike="noStrik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0" name="Shape 110"/>
        <p:cNvGrpSpPr/>
        <p:nvPr/>
      </p:nvGrpSpPr>
      <p:grpSpPr>
        <a:xfrm>
          <a:off x="0" y="0"/>
          <a:ext cx="0" cy="0"/>
          <a:chOff x="0" y="0"/>
          <a:chExt cx="0" cy="0"/>
        </a:xfrm>
      </p:grpSpPr>
      <p:sp>
        <p:nvSpPr>
          <p:cNvPr id="111" name="Google Shape;111;p29"/>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2" name="Google Shape;112;p29"/>
          <p:cNvSpPr txBox="1"/>
          <p:nvPr>
            <p:ph idx="1" type="subTitle"/>
          </p:nvPr>
        </p:nvSpPr>
        <p:spPr>
          <a:xfrm>
            <a:off x="495000" y="1604520"/>
            <a:ext cx="8915100" cy="397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31"/>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6" name="Google Shape;116;p31"/>
          <p:cNvSpPr txBox="1"/>
          <p:nvPr>
            <p:ph idx="1" type="body"/>
          </p:nvPr>
        </p:nvSpPr>
        <p:spPr>
          <a:xfrm>
            <a:off x="495000" y="1604520"/>
            <a:ext cx="89151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2"/>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9" name="Google Shape;119;p32"/>
          <p:cNvSpPr txBox="1"/>
          <p:nvPr>
            <p:ph idx="1" type="body"/>
          </p:nvPr>
        </p:nvSpPr>
        <p:spPr>
          <a:xfrm>
            <a:off x="495000" y="1604520"/>
            <a:ext cx="43503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0" name="Google Shape;120;p32"/>
          <p:cNvSpPr txBox="1"/>
          <p:nvPr>
            <p:ph idx="2" type="body"/>
          </p:nvPr>
        </p:nvSpPr>
        <p:spPr>
          <a:xfrm>
            <a:off x="5063040" y="1604520"/>
            <a:ext cx="43503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 name="Google Shape;18;p4"/>
          <p:cNvSpPr txBox="1"/>
          <p:nvPr>
            <p:ph idx="1" type="body"/>
          </p:nvPr>
        </p:nvSpPr>
        <p:spPr>
          <a:xfrm>
            <a:off x="337675" y="1536633"/>
            <a:ext cx="9230700" cy="4555200"/>
          </a:xfrm>
          <a:prstGeom prst="rect">
            <a:avLst/>
          </a:prstGeom>
        </p:spPr>
        <p:txBody>
          <a:bodyPr anchorCtr="0" anchor="t" bIns="106650" lIns="106650" spcFirstLastPara="1" rIns="106650" wrap="square" tIns="106650">
            <a:noAutofit/>
          </a:bodyPr>
          <a:lstStyle>
            <a:lvl1pPr indent="-361950" lvl="0" marL="457200">
              <a:spcBef>
                <a:spcPts val="0"/>
              </a:spcBef>
              <a:spcAft>
                <a:spcPts val="0"/>
              </a:spcAft>
              <a:buSzPts val="2100"/>
              <a:buChar char="●"/>
              <a:defRPr/>
            </a:lvl1pPr>
            <a:lvl2pPr indent="-330200" lvl="1" marL="914400">
              <a:spcBef>
                <a:spcPts val="1900"/>
              </a:spcBef>
              <a:spcAft>
                <a:spcPts val="0"/>
              </a:spcAft>
              <a:buSzPts val="1600"/>
              <a:buChar char="○"/>
              <a:defRPr/>
            </a:lvl2pPr>
            <a:lvl3pPr indent="-330200" lvl="2" marL="1371600">
              <a:spcBef>
                <a:spcPts val="1900"/>
              </a:spcBef>
              <a:spcAft>
                <a:spcPts val="0"/>
              </a:spcAft>
              <a:buSzPts val="1600"/>
              <a:buChar char="■"/>
              <a:defRPr/>
            </a:lvl3pPr>
            <a:lvl4pPr indent="-330200" lvl="3" marL="1828800">
              <a:spcBef>
                <a:spcPts val="1900"/>
              </a:spcBef>
              <a:spcAft>
                <a:spcPts val="0"/>
              </a:spcAft>
              <a:buSzPts val="1600"/>
              <a:buChar char="●"/>
              <a:defRPr/>
            </a:lvl4pPr>
            <a:lvl5pPr indent="-330200" lvl="4" marL="2286000">
              <a:spcBef>
                <a:spcPts val="1900"/>
              </a:spcBef>
              <a:spcAft>
                <a:spcPts val="0"/>
              </a:spcAft>
              <a:buSzPts val="1600"/>
              <a:buChar char="○"/>
              <a:defRPr/>
            </a:lvl5pPr>
            <a:lvl6pPr indent="-330200" lvl="5" marL="2743200">
              <a:spcBef>
                <a:spcPts val="1900"/>
              </a:spcBef>
              <a:spcAft>
                <a:spcPts val="0"/>
              </a:spcAft>
              <a:buSzPts val="1600"/>
              <a:buChar char="■"/>
              <a:defRPr/>
            </a:lvl6pPr>
            <a:lvl7pPr indent="-330200" lvl="6" marL="3200400">
              <a:spcBef>
                <a:spcPts val="1900"/>
              </a:spcBef>
              <a:spcAft>
                <a:spcPts val="0"/>
              </a:spcAft>
              <a:buSzPts val="1600"/>
              <a:buChar char="●"/>
              <a:defRPr/>
            </a:lvl7pPr>
            <a:lvl8pPr indent="-330200" lvl="7" marL="3657600">
              <a:spcBef>
                <a:spcPts val="1900"/>
              </a:spcBef>
              <a:spcAft>
                <a:spcPts val="0"/>
              </a:spcAft>
              <a:buSzPts val="1600"/>
              <a:buChar char="○"/>
              <a:defRPr/>
            </a:lvl8pPr>
            <a:lvl9pPr indent="-330200" lvl="8" marL="4114800">
              <a:spcBef>
                <a:spcPts val="1900"/>
              </a:spcBef>
              <a:spcAft>
                <a:spcPts val="1900"/>
              </a:spcAft>
              <a:buSzPts val="1600"/>
              <a:buChar char="■"/>
              <a:defRPr/>
            </a:lvl9pPr>
          </a:lstStyle>
          <a:p/>
        </p:txBody>
      </p:sp>
      <p:sp>
        <p:nvSpPr>
          <p:cNvPr id="19" name="Google Shape;19;p4"/>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3"/>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4"/>
          <p:cNvSpPr txBox="1"/>
          <p:nvPr>
            <p:ph idx="1" type="subTitle"/>
          </p:nvPr>
        </p:nvSpPr>
        <p:spPr>
          <a:xfrm>
            <a:off x="495000" y="273240"/>
            <a:ext cx="8915100" cy="5307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5"/>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7" name="Google Shape;127;p35"/>
          <p:cNvSpPr txBox="1"/>
          <p:nvPr>
            <p:ph idx="1" type="body"/>
          </p:nvPr>
        </p:nvSpPr>
        <p:spPr>
          <a:xfrm>
            <a:off x="49500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8" name="Google Shape;128;p35"/>
          <p:cNvSpPr txBox="1"/>
          <p:nvPr>
            <p:ph idx="2" type="body"/>
          </p:nvPr>
        </p:nvSpPr>
        <p:spPr>
          <a:xfrm>
            <a:off x="495000" y="368208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9" name="Google Shape;129;p35"/>
          <p:cNvSpPr txBox="1"/>
          <p:nvPr>
            <p:ph idx="3" type="body"/>
          </p:nvPr>
        </p:nvSpPr>
        <p:spPr>
          <a:xfrm>
            <a:off x="5063040" y="1604520"/>
            <a:ext cx="43503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6"/>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2" name="Google Shape;132;p36"/>
          <p:cNvSpPr txBox="1"/>
          <p:nvPr>
            <p:ph idx="1" type="body"/>
          </p:nvPr>
        </p:nvSpPr>
        <p:spPr>
          <a:xfrm>
            <a:off x="495000" y="1604520"/>
            <a:ext cx="43503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3" name="Google Shape;133;p36"/>
          <p:cNvSpPr txBox="1"/>
          <p:nvPr>
            <p:ph idx="2" type="body"/>
          </p:nvPr>
        </p:nvSpPr>
        <p:spPr>
          <a:xfrm>
            <a:off x="506304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4" name="Google Shape;134;p36"/>
          <p:cNvSpPr txBox="1"/>
          <p:nvPr>
            <p:ph idx="3" type="body"/>
          </p:nvPr>
        </p:nvSpPr>
        <p:spPr>
          <a:xfrm>
            <a:off x="5063040" y="368208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7"/>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7" name="Google Shape;137;p37"/>
          <p:cNvSpPr txBox="1"/>
          <p:nvPr>
            <p:ph idx="1" type="body"/>
          </p:nvPr>
        </p:nvSpPr>
        <p:spPr>
          <a:xfrm>
            <a:off x="49500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8" name="Google Shape;138;p37"/>
          <p:cNvSpPr txBox="1"/>
          <p:nvPr>
            <p:ph idx="2" type="body"/>
          </p:nvPr>
        </p:nvSpPr>
        <p:spPr>
          <a:xfrm>
            <a:off x="506304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9" name="Google Shape;139;p37"/>
          <p:cNvSpPr txBox="1"/>
          <p:nvPr>
            <p:ph idx="3" type="body"/>
          </p:nvPr>
        </p:nvSpPr>
        <p:spPr>
          <a:xfrm>
            <a:off x="495000" y="3682080"/>
            <a:ext cx="89151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8"/>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2" name="Google Shape;142;p38"/>
          <p:cNvSpPr txBox="1"/>
          <p:nvPr>
            <p:ph idx="1" type="body"/>
          </p:nvPr>
        </p:nvSpPr>
        <p:spPr>
          <a:xfrm>
            <a:off x="495000" y="1604520"/>
            <a:ext cx="89151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3" name="Google Shape;143;p38"/>
          <p:cNvSpPr txBox="1"/>
          <p:nvPr>
            <p:ph idx="2" type="body"/>
          </p:nvPr>
        </p:nvSpPr>
        <p:spPr>
          <a:xfrm>
            <a:off x="495000" y="3682080"/>
            <a:ext cx="89151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9"/>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6" name="Google Shape;146;p39"/>
          <p:cNvSpPr txBox="1"/>
          <p:nvPr>
            <p:ph idx="1" type="body"/>
          </p:nvPr>
        </p:nvSpPr>
        <p:spPr>
          <a:xfrm>
            <a:off x="49500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7" name="Google Shape;147;p39"/>
          <p:cNvSpPr txBox="1"/>
          <p:nvPr>
            <p:ph idx="2" type="body"/>
          </p:nvPr>
        </p:nvSpPr>
        <p:spPr>
          <a:xfrm>
            <a:off x="5063040" y="160452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8" name="Google Shape;148;p39"/>
          <p:cNvSpPr txBox="1"/>
          <p:nvPr>
            <p:ph idx="3" type="body"/>
          </p:nvPr>
        </p:nvSpPr>
        <p:spPr>
          <a:xfrm>
            <a:off x="5063040" y="368208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9" name="Google Shape;149;p39"/>
          <p:cNvSpPr txBox="1"/>
          <p:nvPr>
            <p:ph idx="4" type="body"/>
          </p:nvPr>
        </p:nvSpPr>
        <p:spPr>
          <a:xfrm>
            <a:off x="495000" y="3682080"/>
            <a:ext cx="4350300" cy="1896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40"/>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52" name="Google Shape;152;p40"/>
          <p:cNvSpPr txBox="1"/>
          <p:nvPr>
            <p:ph idx="1" type="body"/>
          </p:nvPr>
        </p:nvSpPr>
        <p:spPr>
          <a:xfrm>
            <a:off x="495000" y="1604520"/>
            <a:ext cx="89151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3" name="Google Shape;153;p40"/>
          <p:cNvSpPr txBox="1"/>
          <p:nvPr>
            <p:ph idx="2" type="body"/>
          </p:nvPr>
        </p:nvSpPr>
        <p:spPr>
          <a:xfrm>
            <a:off x="495000" y="1604520"/>
            <a:ext cx="89151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4" name="Google Shape;154;p40"/>
          <p:cNvSpPr/>
          <p:nvPr/>
        </p:nvSpPr>
        <p:spPr>
          <a:xfrm>
            <a:off x="495000" y="1604520"/>
            <a:ext cx="8915100" cy="39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0"/>
          <p:cNvSpPr/>
          <p:nvPr/>
        </p:nvSpPr>
        <p:spPr>
          <a:xfrm>
            <a:off x="495000" y="1604520"/>
            <a:ext cx="8915100" cy="39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2" name="Google Shape;22;p5"/>
          <p:cNvSpPr txBox="1"/>
          <p:nvPr>
            <p:ph idx="1" type="body"/>
          </p:nvPr>
        </p:nvSpPr>
        <p:spPr>
          <a:xfrm>
            <a:off x="337675" y="1536633"/>
            <a:ext cx="4333200" cy="4555200"/>
          </a:xfrm>
          <a:prstGeom prst="rect">
            <a:avLst/>
          </a:prstGeom>
        </p:spPr>
        <p:txBody>
          <a:bodyPr anchorCtr="0" anchor="t" bIns="106650" lIns="106650" spcFirstLastPara="1" rIns="106650" wrap="square" tIns="106650">
            <a:noAutofit/>
          </a:bodyPr>
          <a:lstStyle>
            <a:lvl1pPr indent="-330200" lvl="0" marL="457200">
              <a:spcBef>
                <a:spcPts val="0"/>
              </a:spcBef>
              <a:spcAft>
                <a:spcPts val="0"/>
              </a:spcAft>
              <a:buSzPts val="1600"/>
              <a:buChar char="●"/>
              <a:defRPr sz="16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23" name="Google Shape;23;p5"/>
          <p:cNvSpPr txBox="1"/>
          <p:nvPr>
            <p:ph idx="2" type="body"/>
          </p:nvPr>
        </p:nvSpPr>
        <p:spPr>
          <a:xfrm>
            <a:off x="5235100" y="1536633"/>
            <a:ext cx="4333200" cy="4555200"/>
          </a:xfrm>
          <a:prstGeom prst="rect">
            <a:avLst/>
          </a:prstGeom>
        </p:spPr>
        <p:txBody>
          <a:bodyPr anchorCtr="0" anchor="t" bIns="106650" lIns="106650" spcFirstLastPara="1" rIns="106650" wrap="square" tIns="106650">
            <a:noAutofit/>
          </a:bodyPr>
          <a:lstStyle>
            <a:lvl1pPr indent="-330200" lvl="0" marL="457200">
              <a:spcBef>
                <a:spcPts val="0"/>
              </a:spcBef>
              <a:spcAft>
                <a:spcPts val="0"/>
              </a:spcAft>
              <a:buSzPts val="1600"/>
              <a:buChar char="●"/>
              <a:defRPr sz="16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24" name="Google Shape;24;p5"/>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7" name="Google Shape;27;p6"/>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37675" y="740800"/>
            <a:ext cx="3042000" cy="1007700"/>
          </a:xfrm>
          <a:prstGeom prst="rect">
            <a:avLst/>
          </a:prstGeom>
        </p:spPr>
        <p:txBody>
          <a:bodyPr anchorCtr="0" anchor="b" bIns="106650" lIns="106650" spcFirstLastPara="1" rIns="106650" wrap="square" tIns="106650">
            <a:no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30" name="Google Shape;30;p7"/>
          <p:cNvSpPr txBox="1"/>
          <p:nvPr>
            <p:ph idx="1" type="body"/>
          </p:nvPr>
        </p:nvSpPr>
        <p:spPr>
          <a:xfrm>
            <a:off x="337675" y="1852800"/>
            <a:ext cx="3042000" cy="4239300"/>
          </a:xfrm>
          <a:prstGeom prst="rect">
            <a:avLst/>
          </a:prstGeom>
        </p:spPr>
        <p:txBody>
          <a:bodyPr anchorCtr="0" anchor="t" bIns="106650" lIns="106650" spcFirstLastPara="1" rIns="106650" wrap="square" tIns="106650">
            <a:noAutofit/>
          </a:bodyPr>
          <a:lstStyle>
            <a:lvl1pPr indent="-317500" lvl="0" marL="457200">
              <a:spcBef>
                <a:spcPts val="0"/>
              </a:spcBef>
              <a:spcAft>
                <a:spcPts val="0"/>
              </a:spcAft>
              <a:buSzPts val="1400"/>
              <a:buChar char="●"/>
              <a:defRPr sz="1400"/>
            </a:lvl1pPr>
            <a:lvl2pPr indent="-317500" lvl="1" marL="914400">
              <a:spcBef>
                <a:spcPts val="1900"/>
              </a:spcBef>
              <a:spcAft>
                <a:spcPts val="0"/>
              </a:spcAft>
              <a:buSzPts val="1400"/>
              <a:buChar char="○"/>
              <a:defRPr sz="1400"/>
            </a:lvl2pPr>
            <a:lvl3pPr indent="-317500" lvl="2" marL="1371600">
              <a:spcBef>
                <a:spcPts val="1900"/>
              </a:spcBef>
              <a:spcAft>
                <a:spcPts val="0"/>
              </a:spcAft>
              <a:buSzPts val="1400"/>
              <a:buChar char="■"/>
              <a:defRPr sz="1400"/>
            </a:lvl3pPr>
            <a:lvl4pPr indent="-317500" lvl="3" marL="1828800">
              <a:spcBef>
                <a:spcPts val="1900"/>
              </a:spcBef>
              <a:spcAft>
                <a:spcPts val="0"/>
              </a:spcAft>
              <a:buSzPts val="1400"/>
              <a:buChar char="●"/>
              <a:defRPr sz="1400"/>
            </a:lvl4pPr>
            <a:lvl5pPr indent="-317500" lvl="4" marL="2286000">
              <a:spcBef>
                <a:spcPts val="1900"/>
              </a:spcBef>
              <a:spcAft>
                <a:spcPts val="0"/>
              </a:spcAft>
              <a:buSzPts val="1400"/>
              <a:buChar char="○"/>
              <a:defRPr sz="1400"/>
            </a:lvl5pPr>
            <a:lvl6pPr indent="-317500" lvl="5" marL="2743200">
              <a:spcBef>
                <a:spcPts val="1900"/>
              </a:spcBef>
              <a:spcAft>
                <a:spcPts val="0"/>
              </a:spcAft>
              <a:buSzPts val="1400"/>
              <a:buChar char="■"/>
              <a:defRPr sz="1400"/>
            </a:lvl6pPr>
            <a:lvl7pPr indent="-317500" lvl="6" marL="3200400">
              <a:spcBef>
                <a:spcPts val="1900"/>
              </a:spcBef>
              <a:spcAft>
                <a:spcPts val="0"/>
              </a:spcAft>
              <a:buSzPts val="1400"/>
              <a:buChar char="●"/>
              <a:defRPr sz="1400"/>
            </a:lvl7pPr>
            <a:lvl8pPr indent="-317500" lvl="7" marL="3657600">
              <a:spcBef>
                <a:spcPts val="1900"/>
              </a:spcBef>
              <a:spcAft>
                <a:spcPts val="0"/>
              </a:spcAft>
              <a:buSzPts val="1400"/>
              <a:buChar char="○"/>
              <a:defRPr sz="1400"/>
            </a:lvl8pPr>
            <a:lvl9pPr indent="-317500" lvl="8" marL="4114800">
              <a:spcBef>
                <a:spcPts val="1900"/>
              </a:spcBef>
              <a:spcAft>
                <a:spcPts val="1900"/>
              </a:spcAft>
              <a:buSzPts val="1400"/>
              <a:buChar char="■"/>
              <a:defRPr sz="1400"/>
            </a:lvl9pPr>
          </a:lstStyle>
          <a:p/>
        </p:txBody>
      </p:sp>
      <p:sp>
        <p:nvSpPr>
          <p:cNvPr id="31" name="Google Shape;31;p7"/>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1104" y="600200"/>
            <a:ext cx="6898500" cy="5454300"/>
          </a:xfrm>
          <a:prstGeom prst="rect">
            <a:avLst/>
          </a:prstGeom>
        </p:spPr>
        <p:txBody>
          <a:bodyPr anchorCtr="0" anchor="ctr" bIns="106650" lIns="106650" spcFirstLastPara="1" rIns="106650" wrap="square" tIns="106650">
            <a:no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34" name="Google Shape;34;p8"/>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anchorCtr="0" anchor="ctr" bIns="106650" lIns="106650" spcFirstLastPara="1" rIns="106650" wrap="square" tIns="1066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87625" y="1644233"/>
            <a:ext cx="4382400" cy="1976400"/>
          </a:xfrm>
          <a:prstGeom prst="rect">
            <a:avLst/>
          </a:prstGeom>
        </p:spPr>
        <p:txBody>
          <a:bodyPr anchorCtr="0" anchor="b" bIns="106650" lIns="106650" spcFirstLastPara="1" rIns="106650" wrap="square" tIns="106650">
            <a:noAutofit/>
          </a:bodyPr>
          <a:lstStyle>
            <a:lvl1pPr lvl="0" algn="ctr">
              <a:spcBef>
                <a:spcPts val="0"/>
              </a:spcBef>
              <a:spcAft>
                <a:spcPts val="0"/>
              </a:spcAft>
              <a:buSzPts val="4900"/>
              <a:buNone/>
              <a:defRPr sz="4900"/>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38" name="Google Shape;38;p9"/>
          <p:cNvSpPr txBox="1"/>
          <p:nvPr>
            <p:ph idx="1" type="subTitle"/>
          </p:nvPr>
        </p:nvSpPr>
        <p:spPr>
          <a:xfrm>
            <a:off x="287625" y="3737433"/>
            <a:ext cx="4382400" cy="1646700"/>
          </a:xfrm>
          <a:prstGeom prst="rect">
            <a:avLst/>
          </a:prstGeom>
        </p:spPr>
        <p:txBody>
          <a:bodyPr anchorCtr="0" anchor="t" bIns="106650" lIns="106650" spcFirstLastPara="1" rIns="106650" wrap="square" tIns="10665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9" name="Google Shape;39;p9"/>
          <p:cNvSpPr txBox="1"/>
          <p:nvPr>
            <p:ph idx="2" type="body"/>
          </p:nvPr>
        </p:nvSpPr>
        <p:spPr>
          <a:xfrm>
            <a:off x="5351125" y="965433"/>
            <a:ext cx="4156800" cy="4926900"/>
          </a:xfrm>
          <a:prstGeom prst="rect">
            <a:avLst/>
          </a:prstGeom>
        </p:spPr>
        <p:txBody>
          <a:bodyPr anchorCtr="0" anchor="ctr" bIns="106650" lIns="106650" spcFirstLastPara="1" rIns="106650" wrap="square" tIns="106650">
            <a:noAutofit/>
          </a:bodyPr>
          <a:lstStyle>
            <a:lvl1pPr indent="-361950" lvl="0" marL="457200">
              <a:spcBef>
                <a:spcPts val="0"/>
              </a:spcBef>
              <a:spcAft>
                <a:spcPts val="0"/>
              </a:spcAft>
              <a:buSzPts val="2100"/>
              <a:buChar char="●"/>
              <a:defRPr/>
            </a:lvl1pPr>
            <a:lvl2pPr indent="-330200" lvl="1" marL="914400">
              <a:spcBef>
                <a:spcPts val="1900"/>
              </a:spcBef>
              <a:spcAft>
                <a:spcPts val="0"/>
              </a:spcAft>
              <a:buSzPts val="1600"/>
              <a:buChar char="○"/>
              <a:defRPr/>
            </a:lvl2pPr>
            <a:lvl3pPr indent="-330200" lvl="2" marL="1371600">
              <a:spcBef>
                <a:spcPts val="1900"/>
              </a:spcBef>
              <a:spcAft>
                <a:spcPts val="0"/>
              </a:spcAft>
              <a:buSzPts val="1600"/>
              <a:buChar char="■"/>
              <a:defRPr/>
            </a:lvl3pPr>
            <a:lvl4pPr indent="-330200" lvl="3" marL="1828800">
              <a:spcBef>
                <a:spcPts val="1900"/>
              </a:spcBef>
              <a:spcAft>
                <a:spcPts val="0"/>
              </a:spcAft>
              <a:buSzPts val="1600"/>
              <a:buChar char="●"/>
              <a:defRPr/>
            </a:lvl4pPr>
            <a:lvl5pPr indent="-330200" lvl="4" marL="2286000">
              <a:spcBef>
                <a:spcPts val="1900"/>
              </a:spcBef>
              <a:spcAft>
                <a:spcPts val="0"/>
              </a:spcAft>
              <a:buSzPts val="1600"/>
              <a:buChar char="○"/>
              <a:defRPr/>
            </a:lvl5pPr>
            <a:lvl6pPr indent="-330200" lvl="5" marL="2743200">
              <a:spcBef>
                <a:spcPts val="1900"/>
              </a:spcBef>
              <a:spcAft>
                <a:spcPts val="0"/>
              </a:spcAft>
              <a:buSzPts val="1600"/>
              <a:buChar char="■"/>
              <a:defRPr/>
            </a:lvl6pPr>
            <a:lvl7pPr indent="-330200" lvl="6" marL="3200400">
              <a:spcBef>
                <a:spcPts val="1900"/>
              </a:spcBef>
              <a:spcAft>
                <a:spcPts val="0"/>
              </a:spcAft>
              <a:buSzPts val="1600"/>
              <a:buChar char="●"/>
              <a:defRPr/>
            </a:lvl7pPr>
            <a:lvl8pPr indent="-330200" lvl="7" marL="3657600">
              <a:spcBef>
                <a:spcPts val="1900"/>
              </a:spcBef>
              <a:spcAft>
                <a:spcPts val="0"/>
              </a:spcAft>
              <a:buSzPts val="1600"/>
              <a:buChar char="○"/>
              <a:defRPr/>
            </a:lvl8pPr>
            <a:lvl9pPr indent="-330200" lvl="8" marL="4114800">
              <a:spcBef>
                <a:spcPts val="1900"/>
              </a:spcBef>
              <a:spcAft>
                <a:spcPts val="1900"/>
              </a:spcAft>
              <a:buSzPts val="1600"/>
              <a:buChar char="■"/>
              <a:defRPr/>
            </a:lvl9pPr>
          </a:lstStyle>
          <a:p/>
        </p:txBody>
      </p:sp>
      <p:sp>
        <p:nvSpPr>
          <p:cNvPr id="40" name="Google Shape;40;p9"/>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37675" y="5640767"/>
            <a:ext cx="6498600" cy="806700"/>
          </a:xfrm>
          <a:prstGeom prst="rect">
            <a:avLst/>
          </a:prstGeom>
        </p:spPr>
        <p:txBody>
          <a:bodyPr anchorCtr="0" anchor="ctr" bIns="106650" lIns="106650" spcFirstLastPara="1" rIns="106650" wrap="square" tIns="106650">
            <a:noAutofit/>
          </a:bodyPr>
          <a:lstStyle>
            <a:lvl1pPr indent="-228600" lvl="0" marL="457200">
              <a:lnSpc>
                <a:spcPct val="100000"/>
              </a:lnSpc>
              <a:spcBef>
                <a:spcPts val="0"/>
              </a:spcBef>
              <a:spcAft>
                <a:spcPts val="0"/>
              </a:spcAft>
              <a:buSzPts val="2100"/>
              <a:buNone/>
              <a:defRPr/>
            </a:lvl1pPr>
          </a:lstStyle>
          <a:p/>
        </p:txBody>
      </p:sp>
      <p:sp>
        <p:nvSpPr>
          <p:cNvPr id="43" name="Google Shape;43;p10"/>
          <p:cNvSpPr txBox="1"/>
          <p:nvPr>
            <p:ph idx="12" type="sldNum"/>
          </p:nvPr>
        </p:nvSpPr>
        <p:spPr>
          <a:xfrm>
            <a:off x="9178496" y="6217622"/>
            <a:ext cx="594300" cy="524700"/>
          </a:xfrm>
          <a:prstGeom prst="rect">
            <a:avLst/>
          </a:prstGeom>
        </p:spPr>
        <p:txBody>
          <a:bodyPr anchorCtr="0" anchor="ctr" bIns="106650" lIns="106650" spcFirstLastPara="1" rIns="106650" wrap="square" tIns="1066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2.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7675" y="593367"/>
            <a:ext cx="9230700" cy="763500"/>
          </a:xfrm>
          <a:prstGeom prst="rect">
            <a:avLst/>
          </a:prstGeom>
          <a:noFill/>
          <a:ln>
            <a:noFill/>
          </a:ln>
        </p:spPr>
        <p:txBody>
          <a:bodyPr anchorCtr="0" anchor="t" bIns="106650" lIns="106650" spcFirstLastPara="1" rIns="106650" wrap="square" tIns="106650">
            <a:noAutofit/>
          </a:bodyPr>
          <a:lstStyle>
            <a:lvl1pPr lvl="0">
              <a:spcBef>
                <a:spcPts val="0"/>
              </a:spcBef>
              <a:spcAft>
                <a:spcPts val="0"/>
              </a:spcAft>
              <a:buClr>
                <a:schemeClr val="dk1"/>
              </a:buClr>
              <a:buSzPts val="3300"/>
              <a:buNone/>
              <a:defRPr sz="3300">
                <a:solidFill>
                  <a:schemeClr val="dk1"/>
                </a:solidFill>
              </a:defRPr>
            </a:lvl1pPr>
            <a:lvl2pPr lvl="1">
              <a:spcBef>
                <a:spcPts val="0"/>
              </a:spcBef>
              <a:spcAft>
                <a:spcPts val="0"/>
              </a:spcAft>
              <a:buClr>
                <a:schemeClr val="dk1"/>
              </a:buClr>
              <a:buSzPts val="3300"/>
              <a:buNone/>
              <a:defRPr sz="3300">
                <a:solidFill>
                  <a:schemeClr val="dk1"/>
                </a:solidFill>
              </a:defRPr>
            </a:lvl2pPr>
            <a:lvl3pPr lvl="2">
              <a:spcBef>
                <a:spcPts val="0"/>
              </a:spcBef>
              <a:spcAft>
                <a:spcPts val="0"/>
              </a:spcAft>
              <a:buClr>
                <a:schemeClr val="dk1"/>
              </a:buClr>
              <a:buSzPts val="3300"/>
              <a:buNone/>
              <a:defRPr sz="3300">
                <a:solidFill>
                  <a:schemeClr val="dk1"/>
                </a:solidFill>
              </a:defRPr>
            </a:lvl3pPr>
            <a:lvl4pPr lvl="3">
              <a:spcBef>
                <a:spcPts val="0"/>
              </a:spcBef>
              <a:spcAft>
                <a:spcPts val="0"/>
              </a:spcAft>
              <a:buClr>
                <a:schemeClr val="dk1"/>
              </a:buClr>
              <a:buSzPts val="3300"/>
              <a:buNone/>
              <a:defRPr sz="3300">
                <a:solidFill>
                  <a:schemeClr val="dk1"/>
                </a:solidFill>
              </a:defRPr>
            </a:lvl4pPr>
            <a:lvl5pPr lvl="4">
              <a:spcBef>
                <a:spcPts val="0"/>
              </a:spcBef>
              <a:spcAft>
                <a:spcPts val="0"/>
              </a:spcAft>
              <a:buClr>
                <a:schemeClr val="dk1"/>
              </a:buClr>
              <a:buSzPts val="3300"/>
              <a:buNone/>
              <a:defRPr sz="3300">
                <a:solidFill>
                  <a:schemeClr val="dk1"/>
                </a:solidFill>
              </a:defRPr>
            </a:lvl5pPr>
            <a:lvl6pPr lvl="5">
              <a:spcBef>
                <a:spcPts val="0"/>
              </a:spcBef>
              <a:spcAft>
                <a:spcPts val="0"/>
              </a:spcAft>
              <a:buClr>
                <a:schemeClr val="dk1"/>
              </a:buClr>
              <a:buSzPts val="3300"/>
              <a:buNone/>
              <a:defRPr sz="3300">
                <a:solidFill>
                  <a:schemeClr val="dk1"/>
                </a:solidFill>
              </a:defRPr>
            </a:lvl6pPr>
            <a:lvl7pPr lvl="6">
              <a:spcBef>
                <a:spcPts val="0"/>
              </a:spcBef>
              <a:spcAft>
                <a:spcPts val="0"/>
              </a:spcAft>
              <a:buClr>
                <a:schemeClr val="dk1"/>
              </a:buClr>
              <a:buSzPts val="3300"/>
              <a:buNone/>
              <a:defRPr sz="3300">
                <a:solidFill>
                  <a:schemeClr val="dk1"/>
                </a:solidFill>
              </a:defRPr>
            </a:lvl7pPr>
            <a:lvl8pPr lvl="7">
              <a:spcBef>
                <a:spcPts val="0"/>
              </a:spcBef>
              <a:spcAft>
                <a:spcPts val="0"/>
              </a:spcAft>
              <a:buClr>
                <a:schemeClr val="dk1"/>
              </a:buClr>
              <a:buSzPts val="3300"/>
              <a:buNone/>
              <a:defRPr sz="3300">
                <a:solidFill>
                  <a:schemeClr val="dk1"/>
                </a:solidFill>
              </a:defRPr>
            </a:lvl8pPr>
            <a:lvl9pPr lvl="8">
              <a:spcBef>
                <a:spcPts val="0"/>
              </a:spcBef>
              <a:spcAft>
                <a:spcPts val="0"/>
              </a:spcAft>
              <a:buClr>
                <a:schemeClr val="dk1"/>
              </a:buClr>
              <a:buSzPts val="3300"/>
              <a:buNone/>
              <a:defRPr sz="3300">
                <a:solidFill>
                  <a:schemeClr val="dk1"/>
                </a:solidFill>
              </a:defRPr>
            </a:lvl9pPr>
          </a:lstStyle>
          <a:p/>
        </p:txBody>
      </p:sp>
      <p:sp>
        <p:nvSpPr>
          <p:cNvPr id="7" name="Google Shape;7;p1"/>
          <p:cNvSpPr txBox="1"/>
          <p:nvPr>
            <p:ph idx="1" type="body"/>
          </p:nvPr>
        </p:nvSpPr>
        <p:spPr>
          <a:xfrm>
            <a:off x="337675" y="1536633"/>
            <a:ext cx="9230700" cy="4555200"/>
          </a:xfrm>
          <a:prstGeom prst="rect">
            <a:avLst/>
          </a:prstGeom>
          <a:noFill/>
          <a:ln>
            <a:noFill/>
          </a:ln>
        </p:spPr>
        <p:txBody>
          <a:bodyPr anchorCtr="0" anchor="t" bIns="106650" lIns="106650" spcFirstLastPara="1" rIns="106650" wrap="square" tIns="106650">
            <a:noAutofit/>
          </a:bodyPr>
          <a:lstStyle>
            <a:lvl1pPr indent="-361950" lvl="0" marL="457200">
              <a:lnSpc>
                <a:spcPct val="115000"/>
              </a:lnSpc>
              <a:spcBef>
                <a:spcPts val="0"/>
              </a:spcBef>
              <a:spcAft>
                <a:spcPts val="0"/>
              </a:spcAft>
              <a:buClr>
                <a:schemeClr val="dk2"/>
              </a:buClr>
              <a:buSzPts val="2100"/>
              <a:buChar char="●"/>
              <a:defRPr sz="2100">
                <a:solidFill>
                  <a:schemeClr val="dk2"/>
                </a:solidFill>
              </a:defRPr>
            </a:lvl1pPr>
            <a:lvl2pPr indent="-330200" lvl="1" marL="914400">
              <a:lnSpc>
                <a:spcPct val="115000"/>
              </a:lnSpc>
              <a:spcBef>
                <a:spcPts val="1900"/>
              </a:spcBef>
              <a:spcAft>
                <a:spcPts val="0"/>
              </a:spcAft>
              <a:buClr>
                <a:schemeClr val="dk2"/>
              </a:buClr>
              <a:buSzPts val="1600"/>
              <a:buChar char="○"/>
              <a:defRPr sz="1600">
                <a:solidFill>
                  <a:schemeClr val="dk2"/>
                </a:solidFill>
              </a:defRPr>
            </a:lvl2pPr>
            <a:lvl3pPr indent="-330200" lvl="2" marL="1371600">
              <a:lnSpc>
                <a:spcPct val="115000"/>
              </a:lnSpc>
              <a:spcBef>
                <a:spcPts val="1900"/>
              </a:spcBef>
              <a:spcAft>
                <a:spcPts val="0"/>
              </a:spcAft>
              <a:buClr>
                <a:schemeClr val="dk2"/>
              </a:buClr>
              <a:buSzPts val="1600"/>
              <a:buChar char="■"/>
              <a:defRPr sz="1600">
                <a:solidFill>
                  <a:schemeClr val="dk2"/>
                </a:solidFill>
              </a:defRPr>
            </a:lvl3pPr>
            <a:lvl4pPr indent="-330200" lvl="3" marL="1828800">
              <a:lnSpc>
                <a:spcPct val="115000"/>
              </a:lnSpc>
              <a:spcBef>
                <a:spcPts val="1900"/>
              </a:spcBef>
              <a:spcAft>
                <a:spcPts val="0"/>
              </a:spcAft>
              <a:buClr>
                <a:schemeClr val="dk2"/>
              </a:buClr>
              <a:buSzPts val="1600"/>
              <a:buChar char="●"/>
              <a:defRPr sz="1600">
                <a:solidFill>
                  <a:schemeClr val="dk2"/>
                </a:solidFill>
              </a:defRPr>
            </a:lvl4pPr>
            <a:lvl5pPr indent="-330200" lvl="4" marL="2286000">
              <a:lnSpc>
                <a:spcPct val="115000"/>
              </a:lnSpc>
              <a:spcBef>
                <a:spcPts val="1900"/>
              </a:spcBef>
              <a:spcAft>
                <a:spcPts val="0"/>
              </a:spcAft>
              <a:buClr>
                <a:schemeClr val="dk2"/>
              </a:buClr>
              <a:buSzPts val="1600"/>
              <a:buChar char="○"/>
              <a:defRPr sz="1600">
                <a:solidFill>
                  <a:schemeClr val="dk2"/>
                </a:solidFill>
              </a:defRPr>
            </a:lvl5pPr>
            <a:lvl6pPr indent="-330200" lvl="5" marL="2743200">
              <a:lnSpc>
                <a:spcPct val="115000"/>
              </a:lnSpc>
              <a:spcBef>
                <a:spcPts val="1900"/>
              </a:spcBef>
              <a:spcAft>
                <a:spcPts val="0"/>
              </a:spcAft>
              <a:buClr>
                <a:schemeClr val="dk2"/>
              </a:buClr>
              <a:buSzPts val="1600"/>
              <a:buChar char="■"/>
              <a:defRPr sz="1600">
                <a:solidFill>
                  <a:schemeClr val="dk2"/>
                </a:solidFill>
              </a:defRPr>
            </a:lvl6pPr>
            <a:lvl7pPr indent="-330200" lvl="6" marL="3200400">
              <a:lnSpc>
                <a:spcPct val="115000"/>
              </a:lnSpc>
              <a:spcBef>
                <a:spcPts val="1900"/>
              </a:spcBef>
              <a:spcAft>
                <a:spcPts val="0"/>
              </a:spcAft>
              <a:buClr>
                <a:schemeClr val="dk2"/>
              </a:buClr>
              <a:buSzPts val="1600"/>
              <a:buChar char="●"/>
              <a:defRPr sz="1600">
                <a:solidFill>
                  <a:schemeClr val="dk2"/>
                </a:solidFill>
              </a:defRPr>
            </a:lvl7pPr>
            <a:lvl8pPr indent="-330200" lvl="7" marL="3657600">
              <a:lnSpc>
                <a:spcPct val="115000"/>
              </a:lnSpc>
              <a:spcBef>
                <a:spcPts val="1900"/>
              </a:spcBef>
              <a:spcAft>
                <a:spcPts val="0"/>
              </a:spcAft>
              <a:buClr>
                <a:schemeClr val="dk2"/>
              </a:buClr>
              <a:buSzPts val="1600"/>
              <a:buChar char="○"/>
              <a:defRPr sz="1600">
                <a:solidFill>
                  <a:schemeClr val="dk2"/>
                </a:solidFill>
              </a:defRPr>
            </a:lvl8pPr>
            <a:lvl9pPr indent="-330200" lvl="8" marL="4114800">
              <a:lnSpc>
                <a:spcPct val="115000"/>
              </a:lnSpc>
              <a:spcBef>
                <a:spcPts val="1900"/>
              </a:spcBef>
              <a:spcAft>
                <a:spcPts val="190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178496" y="6217622"/>
            <a:ext cx="594300" cy="524700"/>
          </a:xfrm>
          <a:prstGeom prst="rect">
            <a:avLst/>
          </a:prstGeom>
          <a:noFill/>
          <a:ln>
            <a:noFill/>
          </a:ln>
        </p:spPr>
        <p:txBody>
          <a:bodyPr anchorCtr="0" anchor="ctr" bIns="106650" lIns="106650" spcFirstLastPara="1" rIns="106650" wrap="square" tIns="10665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37675" y="593367"/>
            <a:ext cx="9230700" cy="763800"/>
          </a:xfrm>
          <a:prstGeom prst="rect">
            <a:avLst/>
          </a:prstGeom>
          <a:noFill/>
          <a:ln>
            <a:noFill/>
          </a:ln>
        </p:spPr>
        <p:txBody>
          <a:bodyPr anchorCtr="0" anchor="t" bIns="107225" lIns="107225" spcFirstLastPara="1" rIns="107225" wrap="square" tIns="107225">
            <a:noAutofit/>
          </a:bodyPr>
          <a:lstStyle>
            <a:lvl1pPr lvl="0" rtl="0">
              <a:spcBef>
                <a:spcPts val="0"/>
              </a:spcBef>
              <a:spcAft>
                <a:spcPts val="0"/>
              </a:spcAft>
              <a:buClr>
                <a:schemeClr val="dk1"/>
              </a:buClr>
              <a:buSzPts val="3300"/>
              <a:buNone/>
              <a:defRPr sz="3300">
                <a:solidFill>
                  <a:schemeClr val="dk1"/>
                </a:solidFill>
              </a:defRPr>
            </a:lvl1pPr>
            <a:lvl2pPr lvl="1" rtl="0">
              <a:spcBef>
                <a:spcPts val="0"/>
              </a:spcBef>
              <a:spcAft>
                <a:spcPts val="0"/>
              </a:spcAft>
              <a:buClr>
                <a:schemeClr val="dk1"/>
              </a:buClr>
              <a:buSzPts val="3300"/>
              <a:buNone/>
              <a:defRPr sz="3300">
                <a:solidFill>
                  <a:schemeClr val="dk1"/>
                </a:solidFill>
              </a:defRPr>
            </a:lvl2pPr>
            <a:lvl3pPr lvl="2" rtl="0">
              <a:spcBef>
                <a:spcPts val="0"/>
              </a:spcBef>
              <a:spcAft>
                <a:spcPts val="0"/>
              </a:spcAft>
              <a:buClr>
                <a:schemeClr val="dk1"/>
              </a:buClr>
              <a:buSzPts val="3300"/>
              <a:buNone/>
              <a:defRPr sz="3300">
                <a:solidFill>
                  <a:schemeClr val="dk1"/>
                </a:solidFill>
              </a:defRPr>
            </a:lvl3pPr>
            <a:lvl4pPr lvl="3" rtl="0">
              <a:spcBef>
                <a:spcPts val="0"/>
              </a:spcBef>
              <a:spcAft>
                <a:spcPts val="0"/>
              </a:spcAft>
              <a:buClr>
                <a:schemeClr val="dk1"/>
              </a:buClr>
              <a:buSzPts val="3300"/>
              <a:buNone/>
              <a:defRPr sz="3300">
                <a:solidFill>
                  <a:schemeClr val="dk1"/>
                </a:solidFill>
              </a:defRPr>
            </a:lvl4pPr>
            <a:lvl5pPr lvl="4" rtl="0">
              <a:spcBef>
                <a:spcPts val="0"/>
              </a:spcBef>
              <a:spcAft>
                <a:spcPts val="0"/>
              </a:spcAft>
              <a:buClr>
                <a:schemeClr val="dk1"/>
              </a:buClr>
              <a:buSzPts val="3300"/>
              <a:buNone/>
              <a:defRPr sz="3300">
                <a:solidFill>
                  <a:schemeClr val="dk1"/>
                </a:solidFill>
              </a:defRPr>
            </a:lvl5pPr>
            <a:lvl6pPr lvl="5" rtl="0">
              <a:spcBef>
                <a:spcPts val="0"/>
              </a:spcBef>
              <a:spcAft>
                <a:spcPts val="0"/>
              </a:spcAft>
              <a:buClr>
                <a:schemeClr val="dk1"/>
              </a:buClr>
              <a:buSzPts val="3300"/>
              <a:buNone/>
              <a:defRPr sz="3300">
                <a:solidFill>
                  <a:schemeClr val="dk1"/>
                </a:solidFill>
              </a:defRPr>
            </a:lvl6pPr>
            <a:lvl7pPr lvl="6" rtl="0">
              <a:spcBef>
                <a:spcPts val="0"/>
              </a:spcBef>
              <a:spcAft>
                <a:spcPts val="0"/>
              </a:spcAft>
              <a:buClr>
                <a:schemeClr val="dk1"/>
              </a:buClr>
              <a:buSzPts val="3300"/>
              <a:buNone/>
              <a:defRPr sz="3300">
                <a:solidFill>
                  <a:schemeClr val="dk1"/>
                </a:solidFill>
              </a:defRPr>
            </a:lvl7pPr>
            <a:lvl8pPr lvl="7" rtl="0">
              <a:spcBef>
                <a:spcPts val="0"/>
              </a:spcBef>
              <a:spcAft>
                <a:spcPts val="0"/>
              </a:spcAft>
              <a:buClr>
                <a:schemeClr val="dk1"/>
              </a:buClr>
              <a:buSzPts val="3300"/>
              <a:buNone/>
              <a:defRPr sz="3300">
                <a:solidFill>
                  <a:schemeClr val="dk1"/>
                </a:solidFill>
              </a:defRPr>
            </a:lvl8pPr>
            <a:lvl9pPr lvl="8" rtl="0">
              <a:spcBef>
                <a:spcPts val="0"/>
              </a:spcBef>
              <a:spcAft>
                <a:spcPts val="0"/>
              </a:spcAft>
              <a:buClr>
                <a:schemeClr val="dk1"/>
              </a:buClr>
              <a:buSzPts val="3300"/>
              <a:buNone/>
              <a:defRPr sz="3300">
                <a:solidFill>
                  <a:schemeClr val="dk1"/>
                </a:solidFill>
              </a:defRPr>
            </a:lvl9pPr>
          </a:lstStyle>
          <a:p/>
        </p:txBody>
      </p:sp>
      <p:sp>
        <p:nvSpPr>
          <p:cNvPr id="58" name="Google Shape;58;p15"/>
          <p:cNvSpPr txBox="1"/>
          <p:nvPr>
            <p:ph idx="1" type="body"/>
          </p:nvPr>
        </p:nvSpPr>
        <p:spPr>
          <a:xfrm>
            <a:off x="337675" y="1536633"/>
            <a:ext cx="9230700" cy="4555200"/>
          </a:xfrm>
          <a:prstGeom prst="rect">
            <a:avLst/>
          </a:prstGeom>
          <a:noFill/>
          <a:ln>
            <a:noFill/>
          </a:ln>
        </p:spPr>
        <p:txBody>
          <a:bodyPr anchorCtr="0" anchor="t" bIns="107225" lIns="107225" spcFirstLastPara="1" rIns="107225" wrap="square" tIns="107225">
            <a:no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30200" lvl="1" marL="914400" rtl="0">
              <a:lnSpc>
                <a:spcPct val="115000"/>
              </a:lnSpc>
              <a:spcBef>
                <a:spcPts val="1900"/>
              </a:spcBef>
              <a:spcAft>
                <a:spcPts val="0"/>
              </a:spcAft>
              <a:buClr>
                <a:schemeClr val="dk2"/>
              </a:buClr>
              <a:buSzPts val="1600"/>
              <a:buChar char="○"/>
              <a:defRPr sz="1600">
                <a:solidFill>
                  <a:schemeClr val="dk2"/>
                </a:solidFill>
              </a:defRPr>
            </a:lvl2pPr>
            <a:lvl3pPr indent="-330200" lvl="2" marL="1371600" rtl="0">
              <a:lnSpc>
                <a:spcPct val="115000"/>
              </a:lnSpc>
              <a:spcBef>
                <a:spcPts val="1900"/>
              </a:spcBef>
              <a:spcAft>
                <a:spcPts val="0"/>
              </a:spcAft>
              <a:buClr>
                <a:schemeClr val="dk2"/>
              </a:buClr>
              <a:buSzPts val="1600"/>
              <a:buChar char="■"/>
              <a:defRPr sz="1600">
                <a:solidFill>
                  <a:schemeClr val="dk2"/>
                </a:solidFill>
              </a:defRPr>
            </a:lvl3pPr>
            <a:lvl4pPr indent="-330200" lvl="3" marL="1828800" rtl="0">
              <a:lnSpc>
                <a:spcPct val="115000"/>
              </a:lnSpc>
              <a:spcBef>
                <a:spcPts val="1900"/>
              </a:spcBef>
              <a:spcAft>
                <a:spcPts val="0"/>
              </a:spcAft>
              <a:buClr>
                <a:schemeClr val="dk2"/>
              </a:buClr>
              <a:buSzPts val="1600"/>
              <a:buChar char="●"/>
              <a:defRPr sz="1600">
                <a:solidFill>
                  <a:schemeClr val="dk2"/>
                </a:solidFill>
              </a:defRPr>
            </a:lvl4pPr>
            <a:lvl5pPr indent="-330200" lvl="4" marL="2286000" rtl="0">
              <a:lnSpc>
                <a:spcPct val="115000"/>
              </a:lnSpc>
              <a:spcBef>
                <a:spcPts val="1900"/>
              </a:spcBef>
              <a:spcAft>
                <a:spcPts val="0"/>
              </a:spcAft>
              <a:buClr>
                <a:schemeClr val="dk2"/>
              </a:buClr>
              <a:buSzPts val="1600"/>
              <a:buChar char="○"/>
              <a:defRPr sz="1600">
                <a:solidFill>
                  <a:schemeClr val="dk2"/>
                </a:solidFill>
              </a:defRPr>
            </a:lvl5pPr>
            <a:lvl6pPr indent="-330200" lvl="5" marL="2743200" rtl="0">
              <a:lnSpc>
                <a:spcPct val="115000"/>
              </a:lnSpc>
              <a:spcBef>
                <a:spcPts val="1900"/>
              </a:spcBef>
              <a:spcAft>
                <a:spcPts val="0"/>
              </a:spcAft>
              <a:buClr>
                <a:schemeClr val="dk2"/>
              </a:buClr>
              <a:buSzPts val="1600"/>
              <a:buChar char="■"/>
              <a:defRPr sz="1600">
                <a:solidFill>
                  <a:schemeClr val="dk2"/>
                </a:solidFill>
              </a:defRPr>
            </a:lvl6pPr>
            <a:lvl7pPr indent="-330200" lvl="6" marL="3200400" rtl="0">
              <a:lnSpc>
                <a:spcPct val="115000"/>
              </a:lnSpc>
              <a:spcBef>
                <a:spcPts val="1900"/>
              </a:spcBef>
              <a:spcAft>
                <a:spcPts val="0"/>
              </a:spcAft>
              <a:buClr>
                <a:schemeClr val="dk2"/>
              </a:buClr>
              <a:buSzPts val="1600"/>
              <a:buChar char="●"/>
              <a:defRPr sz="1600">
                <a:solidFill>
                  <a:schemeClr val="dk2"/>
                </a:solidFill>
              </a:defRPr>
            </a:lvl7pPr>
            <a:lvl8pPr indent="-330200" lvl="7" marL="3657600" rtl="0">
              <a:lnSpc>
                <a:spcPct val="115000"/>
              </a:lnSpc>
              <a:spcBef>
                <a:spcPts val="1900"/>
              </a:spcBef>
              <a:spcAft>
                <a:spcPts val="0"/>
              </a:spcAft>
              <a:buClr>
                <a:schemeClr val="dk2"/>
              </a:buClr>
              <a:buSzPts val="1600"/>
              <a:buChar char="○"/>
              <a:defRPr sz="1600">
                <a:solidFill>
                  <a:schemeClr val="dk2"/>
                </a:solidFill>
              </a:defRPr>
            </a:lvl8pPr>
            <a:lvl9pPr indent="-330200" lvl="8" marL="4114800" rtl="0">
              <a:lnSpc>
                <a:spcPct val="115000"/>
              </a:lnSpc>
              <a:spcBef>
                <a:spcPts val="1900"/>
              </a:spcBef>
              <a:spcAft>
                <a:spcPts val="1900"/>
              </a:spcAft>
              <a:buClr>
                <a:schemeClr val="dk2"/>
              </a:buClr>
              <a:buSzPts val="1600"/>
              <a:buChar char="■"/>
              <a:defRPr sz="1600">
                <a:solidFill>
                  <a:schemeClr val="dk2"/>
                </a:solidFill>
              </a:defRPr>
            </a:lvl9pPr>
          </a:lstStyle>
          <a:p/>
        </p:txBody>
      </p:sp>
      <p:sp>
        <p:nvSpPr>
          <p:cNvPr id="59" name="Google Shape;59;p15"/>
          <p:cNvSpPr txBox="1"/>
          <p:nvPr>
            <p:ph idx="12" type="sldNum"/>
          </p:nvPr>
        </p:nvSpPr>
        <p:spPr>
          <a:xfrm>
            <a:off x="9178496" y="6217622"/>
            <a:ext cx="594300" cy="524700"/>
          </a:xfrm>
          <a:prstGeom prst="rect">
            <a:avLst/>
          </a:prstGeom>
          <a:noFill/>
          <a:ln>
            <a:noFill/>
          </a:ln>
        </p:spPr>
        <p:txBody>
          <a:bodyPr anchorCtr="0" anchor="ctr" bIns="107225" lIns="107225" spcFirstLastPara="1" rIns="107225" wrap="square" tIns="107225">
            <a:noAutofit/>
          </a:bodyPr>
          <a:lstStyle>
            <a:lvl1pPr lvl="0" rtl="0" algn="r">
              <a:buNone/>
              <a:defRPr sz="1100">
                <a:solidFill>
                  <a:schemeClr val="dk2"/>
                </a:solidFill>
              </a:defRPr>
            </a:lvl1pPr>
            <a:lvl2pPr lvl="1" rtl="0" algn="r">
              <a:buNone/>
              <a:defRPr sz="1100">
                <a:solidFill>
                  <a:schemeClr val="dk2"/>
                </a:solidFill>
              </a:defRPr>
            </a:lvl2pPr>
            <a:lvl3pPr lvl="2" rtl="0" algn="r">
              <a:buNone/>
              <a:defRPr sz="1100">
                <a:solidFill>
                  <a:schemeClr val="dk2"/>
                </a:solidFill>
              </a:defRPr>
            </a:lvl3pPr>
            <a:lvl4pPr lvl="3" rtl="0" algn="r">
              <a:buNone/>
              <a:defRPr sz="1100">
                <a:solidFill>
                  <a:schemeClr val="dk2"/>
                </a:solidFill>
              </a:defRPr>
            </a:lvl4pPr>
            <a:lvl5pPr lvl="4" rtl="0" algn="r">
              <a:buNone/>
              <a:defRPr sz="1100">
                <a:solidFill>
                  <a:schemeClr val="dk2"/>
                </a:solidFill>
              </a:defRPr>
            </a:lvl5pPr>
            <a:lvl6pPr lvl="5" rtl="0" algn="r">
              <a:buNone/>
              <a:defRPr sz="1100">
                <a:solidFill>
                  <a:schemeClr val="dk2"/>
                </a:solidFill>
              </a:defRPr>
            </a:lvl6pPr>
            <a:lvl7pPr lvl="6" rtl="0" algn="r">
              <a:buNone/>
              <a:defRPr sz="1100">
                <a:solidFill>
                  <a:schemeClr val="dk2"/>
                </a:solidFill>
              </a:defRPr>
            </a:lvl7pPr>
            <a:lvl8pPr lvl="7" rtl="0" algn="r">
              <a:buNone/>
              <a:defRPr sz="1100">
                <a:solidFill>
                  <a:schemeClr val="dk2"/>
                </a:solidFill>
              </a:defRPr>
            </a:lvl8pPr>
            <a:lvl9pPr lvl="8" rtl="0" algn="r">
              <a:buNone/>
              <a:defRPr sz="11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8"/>
          <p:cNvSpPr txBox="1"/>
          <p:nvPr>
            <p:ph type="title"/>
          </p:nvPr>
        </p:nvSpPr>
        <p:spPr>
          <a:xfrm>
            <a:off x="495000" y="273240"/>
            <a:ext cx="8915100" cy="114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6" name="Google Shape;106;p28"/>
          <p:cNvSpPr txBox="1"/>
          <p:nvPr>
            <p:ph idx="1" type="body"/>
          </p:nvPr>
        </p:nvSpPr>
        <p:spPr>
          <a:xfrm>
            <a:off x="495000" y="1604520"/>
            <a:ext cx="8915100" cy="3977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8"/>
          <p:cNvSpPr txBox="1"/>
          <p:nvPr>
            <p:ph idx="10" type="dt"/>
          </p:nvPr>
        </p:nvSpPr>
        <p:spPr>
          <a:xfrm>
            <a:off x="495000" y="6247440"/>
            <a:ext cx="2307600" cy="473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108" name="Google Shape;108;p28"/>
          <p:cNvSpPr txBox="1"/>
          <p:nvPr>
            <p:ph idx="11" type="ftr"/>
          </p:nvPr>
        </p:nvSpPr>
        <p:spPr>
          <a:xfrm>
            <a:off x="3387600" y="6247440"/>
            <a:ext cx="3139800" cy="473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109" name="Google Shape;109;p28"/>
          <p:cNvSpPr txBox="1"/>
          <p:nvPr>
            <p:ph idx="12" type="sldNum"/>
          </p:nvPr>
        </p:nvSpPr>
        <p:spPr>
          <a:xfrm>
            <a:off x="7102440" y="6247440"/>
            <a:ext cx="2307600" cy="4731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Cambria"/>
                <a:ea typeface="Cambria"/>
                <a:cs typeface="Cambria"/>
                <a:sym typeface="Cambria"/>
              </a:defRPr>
            </a:lvl1pPr>
            <a:lvl2pPr indent="0" lvl="1" marL="0" marR="0" rtl="0" algn="r">
              <a:spcBef>
                <a:spcPts val="0"/>
              </a:spcBef>
              <a:buNone/>
              <a:defRPr b="0" i="0" sz="1400" u="none" cap="none" strike="noStrike">
                <a:solidFill>
                  <a:srgbClr val="000000"/>
                </a:solidFill>
                <a:latin typeface="Cambria"/>
                <a:ea typeface="Cambria"/>
                <a:cs typeface="Cambria"/>
                <a:sym typeface="Cambria"/>
              </a:defRPr>
            </a:lvl2pPr>
            <a:lvl3pPr indent="0" lvl="2" marL="0" marR="0" rtl="0" algn="r">
              <a:spcBef>
                <a:spcPts val="0"/>
              </a:spcBef>
              <a:buNone/>
              <a:defRPr b="0" i="0" sz="1400" u="none" cap="none" strike="noStrike">
                <a:solidFill>
                  <a:srgbClr val="000000"/>
                </a:solidFill>
                <a:latin typeface="Cambria"/>
                <a:ea typeface="Cambria"/>
                <a:cs typeface="Cambria"/>
                <a:sym typeface="Cambria"/>
              </a:defRPr>
            </a:lvl3pPr>
            <a:lvl4pPr indent="0" lvl="3" marL="0" marR="0" rtl="0" algn="r">
              <a:spcBef>
                <a:spcPts val="0"/>
              </a:spcBef>
              <a:buNone/>
              <a:defRPr b="0" i="0" sz="1400" u="none" cap="none" strike="noStrike">
                <a:solidFill>
                  <a:srgbClr val="000000"/>
                </a:solidFill>
                <a:latin typeface="Cambria"/>
                <a:ea typeface="Cambria"/>
                <a:cs typeface="Cambria"/>
                <a:sym typeface="Cambria"/>
              </a:defRPr>
            </a:lvl4pPr>
            <a:lvl5pPr indent="0" lvl="4" marL="0" marR="0" rtl="0" algn="r">
              <a:spcBef>
                <a:spcPts val="0"/>
              </a:spcBef>
              <a:buNone/>
              <a:defRPr b="0" i="0" sz="1400" u="none" cap="none" strike="noStrike">
                <a:solidFill>
                  <a:srgbClr val="000000"/>
                </a:solidFill>
                <a:latin typeface="Cambria"/>
                <a:ea typeface="Cambria"/>
                <a:cs typeface="Cambria"/>
                <a:sym typeface="Cambria"/>
              </a:defRPr>
            </a:lvl5pPr>
            <a:lvl6pPr indent="0" lvl="5" marL="0" marR="0" rtl="0" algn="r">
              <a:spcBef>
                <a:spcPts val="0"/>
              </a:spcBef>
              <a:buNone/>
              <a:defRPr b="0" i="0" sz="1400" u="none" cap="none" strike="noStrike">
                <a:solidFill>
                  <a:srgbClr val="000000"/>
                </a:solidFill>
                <a:latin typeface="Cambria"/>
                <a:ea typeface="Cambria"/>
                <a:cs typeface="Cambria"/>
                <a:sym typeface="Cambria"/>
              </a:defRPr>
            </a:lvl6pPr>
            <a:lvl7pPr indent="0" lvl="6" marL="0" marR="0" rtl="0" algn="r">
              <a:spcBef>
                <a:spcPts val="0"/>
              </a:spcBef>
              <a:buNone/>
              <a:defRPr b="0" i="0" sz="1400" u="none" cap="none" strike="noStrike">
                <a:solidFill>
                  <a:srgbClr val="000000"/>
                </a:solidFill>
                <a:latin typeface="Cambria"/>
                <a:ea typeface="Cambria"/>
                <a:cs typeface="Cambria"/>
                <a:sym typeface="Cambria"/>
              </a:defRPr>
            </a:lvl7pPr>
            <a:lvl8pPr indent="0" lvl="7" marL="0" marR="0" rtl="0" algn="r">
              <a:spcBef>
                <a:spcPts val="0"/>
              </a:spcBef>
              <a:buNone/>
              <a:defRPr b="0" i="0" sz="1400" u="none" cap="none" strike="noStrike">
                <a:solidFill>
                  <a:srgbClr val="000000"/>
                </a:solidFill>
                <a:latin typeface="Cambria"/>
                <a:ea typeface="Cambria"/>
                <a:cs typeface="Cambria"/>
                <a:sym typeface="Cambria"/>
              </a:defRPr>
            </a:lvl8pPr>
            <a:lvl9pPr indent="0" lvl="8" marL="0" marR="0" rtl="0" algn="r">
              <a:spcBef>
                <a:spcPts val="0"/>
              </a:spcBef>
              <a:buNone/>
              <a:defRPr b="0" i="0" sz="1400" u="none" cap="none" strike="noStrike">
                <a:solidFill>
                  <a:srgbClr val="000000"/>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ambiente.pascal.nom.br/Capitulo6/estruturaControle.swf" TargetMode="External"/><Relationship Id="rId4" Type="http://schemas.openxmlformats.org/officeDocument/2006/relationships/hyperlink" Target="http://www.ambiente.pascal.nom.br/Capitulo6/estruturaControle.swf" TargetMode="External"/><Relationship Id="rId5" Type="http://schemas.openxmlformats.org/officeDocument/2006/relationships/image" Target="../media/image10.png"/><Relationship Id="rId6"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1"/>
          <p:cNvSpPr txBox="1"/>
          <p:nvPr/>
        </p:nvSpPr>
        <p:spPr>
          <a:xfrm>
            <a:off x="495269" y="1604841"/>
            <a:ext cx="8716500" cy="3977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800"/>
              <a:t>Introdução a algoritmos</a:t>
            </a:r>
            <a:endParaRPr b="0" i="0" sz="31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lang="en-US" sz="2900"/>
              <a:t>Estruturas Condicionais</a:t>
            </a:r>
            <a:endParaRPr b="0" i="0" sz="2900" u="none" cap="none" strike="noStrike">
              <a:solidFill>
                <a:srgbClr val="000000"/>
              </a:solidFill>
              <a:latin typeface="Arial"/>
              <a:ea typeface="Arial"/>
              <a:cs typeface="Arial"/>
              <a:sym typeface="Arial"/>
            </a:endParaRPr>
          </a:p>
        </p:txBody>
      </p:sp>
      <p:sp>
        <p:nvSpPr>
          <p:cNvPr id="161" name="Google Shape;161;p41"/>
          <p:cNvSpPr txBox="1"/>
          <p:nvPr/>
        </p:nvSpPr>
        <p:spPr>
          <a:xfrm>
            <a:off x="1062937" y="5391926"/>
            <a:ext cx="3760800" cy="114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Profª. Bianca Portes </a:t>
            </a:r>
            <a:r>
              <a:rPr lang="en-US" sz="1700"/>
              <a:t>				</a:t>
            </a:r>
            <a:endParaRPr sz="1700"/>
          </a:p>
          <a:p>
            <a:pPr indent="0" lvl="0" marL="0" marR="0" rtl="0" algn="l">
              <a:spcBef>
                <a:spcPts val="0"/>
              </a:spcBef>
              <a:spcAft>
                <a:spcPts val="0"/>
              </a:spcAft>
              <a:buNone/>
            </a:pPr>
            <a:r>
              <a:rPr lang="en-US" sz="1700"/>
              <a:t>bianca.castro@ifsudestemg.edu.br</a:t>
            </a:r>
            <a:endParaRPr sz="1700"/>
          </a:p>
        </p:txBody>
      </p:sp>
      <p:pic>
        <p:nvPicPr>
          <p:cNvPr id="162" name="Google Shape;162;p41"/>
          <p:cNvPicPr preferRelativeResize="0"/>
          <p:nvPr/>
        </p:nvPicPr>
        <p:blipFill>
          <a:blip r:embed="rId3">
            <a:alphaModFix/>
          </a:blip>
          <a:stretch>
            <a:fillRect/>
          </a:stretch>
        </p:blipFill>
        <p:spPr>
          <a:xfrm>
            <a:off x="0" y="0"/>
            <a:ext cx="9323027" cy="2038869"/>
          </a:xfrm>
          <a:prstGeom prst="rect">
            <a:avLst/>
          </a:prstGeom>
          <a:noFill/>
          <a:ln>
            <a:noFill/>
          </a:ln>
        </p:spPr>
      </p:pic>
      <p:sp>
        <p:nvSpPr>
          <p:cNvPr id="163" name="Google Shape;163;p41"/>
          <p:cNvSpPr txBox="1"/>
          <p:nvPr/>
        </p:nvSpPr>
        <p:spPr>
          <a:xfrm>
            <a:off x="2388692" y="6326913"/>
            <a:ext cx="7428600" cy="510300"/>
          </a:xfrm>
          <a:prstGeom prst="rect">
            <a:avLst/>
          </a:prstGeom>
          <a:noFill/>
          <a:ln>
            <a:noFill/>
          </a:ln>
        </p:spPr>
        <p:txBody>
          <a:bodyPr anchorCtr="0" anchor="ctr" bIns="87550" lIns="87550" spcFirstLastPara="1" rIns="87550" wrap="square" tIns="87550">
            <a:noAutofit/>
          </a:bodyPr>
          <a:lstStyle/>
          <a:p>
            <a:pPr indent="0" lvl="0" marL="0" rtl="0" algn="r">
              <a:spcBef>
                <a:spcPts val="0"/>
              </a:spcBef>
              <a:spcAft>
                <a:spcPts val="0"/>
              </a:spcAft>
              <a:buNone/>
            </a:pPr>
            <a:r>
              <a:rPr lang="en-US" sz="1700">
                <a:solidFill>
                  <a:srgbClr val="000000"/>
                </a:solidFill>
              </a:rPr>
              <a:t>Material baseado nos slides de </a:t>
            </a:r>
            <a:r>
              <a:rPr lang="en-US" sz="1700"/>
              <a:t>AEDI</a:t>
            </a:r>
            <a:r>
              <a:rPr lang="en-US" sz="1700">
                <a:solidFill>
                  <a:srgbClr val="000000"/>
                </a:solidFill>
              </a:rPr>
              <a:t> d</a:t>
            </a:r>
            <a:r>
              <a:rPr lang="en-US" sz="1700"/>
              <a:t>o prof Lucas Lattari</a:t>
            </a:r>
            <a:endParaRPr sz="17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Estruturas condicionais</a:t>
            </a:r>
            <a:endParaRPr b="0" i="0" sz="3409" u="none" cap="none" strike="noStrike">
              <a:latin typeface="Arial"/>
              <a:ea typeface="Arial"/>
              <a:cs typeface="Arial"/>
              <a:sym typeface="Arial"/>
            </a:endParaRPr>
          </a:p>
        </p:txBody>
      </p:sp>
      <p:sp>
        <p:nvSpPr>
          <p:cNvPr id="244" name="Google Shape;244;p50"/>
          <p:cNvSpPr txBox="1"/>
          <p:nvPr/>
        </p:nvSpPr>
        <p:spPr>
          <a:xfrm>
            <a:off x="152275" y="1246325"/>
            <a:ext cx="97536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Até agora usamos </a:t>
            </a:r>
            <a:r>
              <a:rPr b="1" i="0" lang="en-US" sz="2800" u="none" cap="none" strike="noStrike">
                <a:solidFill>
                  <a:srgbClr val="000000"/>
                </a:solidFill>
                <a:latin typeface="Arial"/>
                <a:ea typeface="Arial"/>
                <a:cs typeface="Arial"/>
                <a:sym typeface="Arial"/>
              </a:rPr>
              <a:t>expressões aritméticas</a:t>
            </a:r>
            <a:endParaRPr b="0" i="0" sz="2900" u="none" cap="none" strike="noStrike">
              <a:solidFill>
                <a:srgbClr val="000000"/>
              </a:solidFill>
              <a:latin typeface="Arial"/>
              <a:ea typeface="Arial"/>
              <a:cs typeface="Arial"/>
              <a:sym typeface="Arial"/>
            </a:endParaRPr>
          </a:p>
          <a:p>
            <a:pPr indent="-330599" lvl="1" marL="864000" marR="0" rtl="0" algn="l">
              <a:lnSpc>
                <a:spcPct val="100000"/>
              </a:lnSpc>
              <a:spcBef>
                <a:spcPts val="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a + b</a:t>
            </a:r>
            <a:endParaRPr b="0" i="0" sz="2540" u="none" cap="none" strike="noStrike">
              <a:solidFill>
                <a:srgbClr val="000000"/>
              </a:solidFill>
              <a:latin typeface="Arial"/>
              <a:ea typeface="Arial"/>
              <a:cs typeface="Arial"/>
              <a:sym typeface="Arial"/>
            </a:endParaRPr>
          </a:p>
          <a:p>
            <a:pPr indent="-330599" lvl="1" marL="864000" marR="0" rtl="0" algn="l">
              <a:lnSpc>
                <a:spcPct val="100000"/>
              </a:lnSpc>
              <a:spcBef>
                <a:spcPts val="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a * b + a/b</a:t>
            </a:r>
            <a:endParaRPr b="0" i="0" sz="254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54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Contudo, linguagens de programação possuem também </a:t>
            </a:r>
            <a:r>
              <a:rPr b="1" i="0" lang="en-US" sz="2800" u="none" cap="none" strike="noStrike">
                <a:solidFill>
                  <a:srgbClr val="000000"/>
                </a:solidFill>
                <a:latin typeface="Arial"/>
                <a:ea typeface="Arial"/>
                <a:cs typeface="Arial"/>
                <a:sym typeface="Arial"/>
              </a:rPr>
              <a:t>expressões lógicas</a:t>
            </a:r>
            <a:r>
              <a:rPr b="0" i="0" lang="en-US" sz="2800" u="none" cap="none" strike="noStrike">
                <a:solidFill>
                  <a:srgbClr val="000000"/>
                </a:solidFill>
                <a:latin typeface="Arial"/>
                <a:ea typeface="Arial"/>
                <a:cs typeface="Arial"/>
                <a:sym typeface="Arial"/>
              </a:rPr>
              <a:t> </a:t>
            </a:r>
            <a:endParaRPr b="0" i="0" sz="2900" u="none" cap="none" strike="noStrike">
              <a:solidFill>
                <a:srgbClr val="000000"/>
              </a:solidFill>
              <a:latin typeface="Arial"/>
              <a:ea typeface="Arial"/>
              <a:cs typeface="Arial"/>
              <a:sym typeface="Arial"/>
            </a:endParaRPr>
          </a:p>
          <a:p>
            <a:pPr indent="-330599" lvl="1" marL="864000" marR="0" rtl="0" algn="l">
              <a:lnSpc>
                <a:spcPct val="100000"/>
              </a:lnSpc>
              <a:spcBef>
                <a:spcPts val="0"/>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São aquelas cujo o resultado podem assumir apenas os valores </a:t>
            </a:r>
            <a:r>
              <a:rPr b="1" i="0" lang="en-US" sz="2800" u="none" cap="none" strike="noStrike">
                <a:solidFill>
                  <a:srgbClr val="000000"/>
                </a:solidFill>
                <a:latin typeface="Arial"/>
                <a:ea typeface="Arial"/>
                <a:cs typeface="Arial"/>
                <a:sym typeface="Arial"/>
              </a:rPr>
              <a:t>verdadeiro </a:t>
            </a:r>
            <a:r>
              <a:rPr b="0" i="0" lang="en-US" sz="2800" u="none" cap="none" strike="noStrike">
                <a:solidFill>
                  <a:srgbClr val="000000"/>
                </a:solidFill>
                <a:latin typeface="Arial"/>
                <a:ea typeface="Arial"/>
                <a:cs typeface="Arial"/>
                <a:sym typeface="Arial"/>
              </a:rPr>
              <a:t>ou </a:t>
            </a:r>
            <a:r>
              <a:rPr b="1" i="0" lang="en-US" sz="2800" u="none" cap="none" strike="noStrike">
                <a:solidFill>
                  <a:srgbClr val="000000"/>
                </a:solidFill>
                <a:latin typeface="Arial"/>
                <a:ea typeface="Arial"/>
                <a:cs typeface="Arial"/>
                <a:sym typeface="Arial"/>
              </a:rPr>
              <a:t>falso</a:t>
            </a:r>
            <a:r>
              <a:rPr i="0" lang="en-US" sz="2800" u="none" cap="none" strike="noStrike">
                <a:solidFill>
                  <a:srgbClr val="000000"/>
                </a:solidFill>
                <a:latin typeface="Arial"/>
                <a:ea typeface="Arial"/>
                <a:cs typeface="Arial"/>
                <a:sym typeface="Arial"/>
              </a:rPr>
              <a:t> para uma dada express</a:t>
            </a:r>
            <a:r>
              <a:rPr lang="en-US" sz="2800"/>
              <a:t>ão</a:t>
            </a:r>
            <a:endParaRPr i="0" sz="254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1"/>
          <p:cNvSpPr txBox="1"/>
          <p:nvPr/>
        </p:nvSpPr>
        <p:spPr>
          <a:xfrm>
            <a:off x="3888000" y="592920"/>
            <a:ext cx="5976000" cy="5747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SE (</a:t>
            </a:r>
            <a:r>
              <a:rPr b="1" i="0" lang="en-US" sz="2400" u="none" cap="none" strike="noStrike">
                <a:solidFill>
                  <a:srgbClr val="F1C232"/>
                </a:solidFill>
                <a:latin typeface="Arial"/>
                <a:ea typeface="Arial"/>
                <a:cs typeface="Arial"/>
                <a:sym typeface="Arial"/>
              </a:rPr>
              <a:t>princesa não está no castelo</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FF"/>
                </a:solidFill>
                <a:latin typeface="Arial"/>
                <a:ea typeface="Arial"/>
                <a:cs typeface="Arial"/>
                <a:sym typeface="Arial"/>
              </a:rPr>
              <a:t>ENTÃO </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0000FF"/>
                </a:solidFill>
                <a:latin typeface="Arial"/>
                <a:ea typeface="Arial"/>
                <a:cs typeface="Arial"/>
                <a:sym typeface="Arial"/>
              </a:rPr>
              <a:t>MARIO DESCOBRE QUE ELA FOI          </a:t>
            </a:r>
            <a:endParaRPr sz="2400">
              <a:solidFill>
                <a:srgbClr val="0000FF"/>
              </a:solidFill>
            </a:endParaRPr>
          </a:p>
          <a:p>
            <a:pPr indent="0" lvl="0" marL="0" marR="0" rtl="0" algn="l">
              <a:lnSpc>
                <a:spcPct val="100000"/>
              </a:lnSpc>
              <a:spcBef>
                <a:spcPts val="0"/>
              </a:spcBef>
              <a:spcAft>
                <a:spcPts val="0"/>
              </a:spcAft>
              <a:buNone/>
            </a:pPr>
            <a:r>
              <a:rPr lang="en-US" sz="2400">
                <a:solidFill>
                  <a:srgbClr val="0000FF"/>
                </a:solidFill>
              </a:rPr>
              <a:t>         						</a:t>
            </a:r>
            <a:r>
              <a:rPr b="0" i="0" lang="en-US" sz="2400" u="none" cap="none" strike="noStrike">
                <a:solidFill>
                  <a:srgbClr val="0000FF"/>
                </a:solidFill>
                <a:latin typeface="Arial"/>
                <a:ea typeface="Arial"/>
                <a:cs typeface="Arial"/>
                <a:sym typeface="Arial"/>
              </a:rPr>
              <a:t>SEQUESTRADA;</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FF"/>
                </a:solidFill>
                <a:latin typeface="Arial"/>
                <a:ea typeface="Arial"/>
                <a:cs typeface="Arial"/>
                <a:sym typeface="Arial"/>
              </a:rPr>
              <a:t>	    MARIO PARTE EM SEU RESGATE;</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FF0000"/>
                </a:solidFill>
                <a:latin typeface="Arial"/>
                <a:ea typeface="Arial"/>
                <a:cs typeface="Arial"/>
                <a:sym typeface="Arial"/>
              </a:rPr>
              <a:t>SENÃO </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MARIO FICA TRANQUILO;</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	    MARIO COME PEDAÇO DE BOLO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        </a:t>
            </a:r>
            <a:r>
              <a:rPr lang="en-US" sz="2400">
                <a:solidFill>
                  <a:srgbClr val="FF0000"/>
                </a:solidFill>
              </a:rPr>
              <a:t>					</a:t>
            </a:r>
            <a:r>
              <a:rPr b="0" i="0" lang="en-US" sz="2400" u="none" cap="none" strike="noStrike">
                <a:solidFill>
                  <a:srgbClr val="FF0000"/>
                </a:solidFill>
                <a:latin typeface="Arial"/>
                <a:ea typeface="Arial"/>
                <a:cs typeface="Arial"/>
                <a:sym typeface="Arial"/>
              </a:rPr>
              <a:t>COM A PRINCESA;</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endParaRPr b="0" i="0" sz="2900" u="none" cap="none" strike="noStrike">
              <a:solidFill>
                <a:srgbClr val="000000"/>
              </a:solidFill>
              <a:latin typeface="Arial"/>
              <a:ea typeface="Arial"/>
              <a:cs typeface="Arial"/>
              <a:sym typeface="Arial"/>
            </a:endParaRPr>
          </a:p>
        </p:txBody>
      </p:sp>
      <p:pic>
        <p:nvPicPr>
          <p:cNvPr id="250" name="Google Shape;250;p51"/>
          <p:cNvPicPr preferRelativeResize="0"/>
          <p:nvPr/>
        </p:nvPicPr>
        <p:blipFill rotWithShape="1">
          <a:blip r:embed="rId3">
            <a:alphaModFix/>
          </a:blip>
          <a:srcRect b="0" l="0" r="0" t="0"/>
          <a:stretch/>
        </p:blipFill>
        <p:spPr>
          <a:xfrm>
            <a:off x="89280" y="423000"/>
            <a:ext cx="1192320" cy="1382400"/>
          </a:xfrm>
          <a:prstGeom prst="rect">
            <a:avLst/>
          </a:prstGeom>
          <a:noFill/>
          <a:ln>
            <a:noFill/>
          </a:ln>
        </p:spPr>
      </p:pic>
      <p:pic>
        <p:nvPicPr>
          <p:cNvPr id="251" name="Google Shape;251;p51"/>
          <p:cNvPicPr preferRelativeResize="0"/>
          <p:nvPr/>
        </p:nvPicPr>
        <p:blipFill rotWithShape="1">
          <a:blip r:embed="rId4">
            <a:alphaModFix/>
          </a:blip>
          <a:srcRect b="0" l="0" r="0" t="0"/>
          <a:stretch/>
        </p:blipFill>
        <p:spPr>
          <a:xfrm>
            <a:off x="316440" y="2871000"/>
            <a:ext cx="738000" cy="1382400"/>
          </a:xfrm>
          <a:prstGeom prst="rect">
            <a:avLst/>
          </a:prstGeom>
          <a:noFill/>
          <a:ln>
            <a:noFill/>
          </a:ln>
        </p:spPr>
      </p:pic>
      <p:sp>
        <p:nvSpPr>
          <p:cNvPr id="252" name="Google Shape;252;p51"/>
          <p:cNvSpPr/>
          <p:nvPr/>
        </p:nvSpPr>
        <p:spPr>
          <a:xfrm>
            <a:off x="316440" y="1856520"/>
            <a:ext cx="73836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51"/>
          <p:cNvPicPr preferRelativeResize="0"/>
          <p:nvPr/>
        </p:nvPicPr>
        <p:blipFill rotWithShape="1">
          <a:blip r:embed="rId3">
            <a:alphaModFix/>
          </a:blip>
          <a:srcRect b="0" l="0" r="0" t="0"/>
          <a:stretch/>
        </p:blipFill>
        <p:spPr>
          <a:xfrm>
            <a:off x="1864800" y="423000"/>
            <a:ext cx="1192320" cy="1382400"/>
          </a:xfrm>
          <a:prstGeom prst="rect">
            <a:avLst/>
          </a:prstGeom>
          <a:noFill/>
          <a:ln>
            <a:noFill/>
          </a:ln>
        </p:spPr>
      </p:pic>
      <p:pic>
        <p:nvPicPr>
          <p:cNvPr id="254" name="Google Shape;254;p51"/>
          <p:cNvPicPr preferRelativeResize="0"/>
          <p:nvPr/>
        </p:nvPicPr>
        <p:blipFill rotWithShape="1">
          <a:blip r:embed="rId4">
            <a:alphaModFix/>
          </a:blip>
          <a:srcRect b="0" l="0" r="0" t="0"/>
          <a:stretch/>
        </p:blipFill>
        <p:spPr>
          <a:xfrm>
            <a:off x="2168280" y="2858040"/>
            <a:ext cx="738000" cy="1382400"/>
          </a:xfrm>
          <a:prstGeom prst="rect">
            <a:avLst/>
          </a:prstGeom>
          <a:noFill/>
          <a:ln>
            <a:noFill/>
          </a:ln>
        </p:spPr>
      </p:pic>
      <p:sp>
        <p:nvSpPr>
          <p:cNvPr id="255" name="Google Shape;255;p51"/>
          <p:cNvSpPr/>
          <p:nvPr/>
        </p:nvSpPr>
        <p:spPr>
          <a:xfrm>
            <a:off x="2091960" y="1856520"/>
            <a:ext cx="73836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1"/>
          <p:cNvSpPr/>
          <p:nvPr/>
        </p:nvSpPr>
        <p:spPr>
          <a:xfrm>
            <a:off x="1800720" y="2990520"/>
            <a:ext cx="1274040" cy="1436040"/>
          </a:xfrm>
          <a:custGeom>
            <a:rect b="b" l="l" r="r" t="t"/>
            <a:pathLst>
              <a:path extrusionOk="0" h="120000" w="120000">
                <a:moveTo>
                  <a:pt x="0" y="0"/>
                </a:moveTo>
                <a:lnTo>
                  <a:pt x="120000" y="120000"/>
                </a:lnTo>
              </a:path>
            </a:pathLst>
          </a:custGeom>
          <a:noFill/>
          <a:ln cap="flat" cmpd="sng" w="28425">
            <a:solidFill>
              <a:srgbClr val="FF0000"/>
            </a:solidFill>
            <a:prstDash val="solid"/>
            <a:round/>
            <a:headEnd len="sm" w="sm" type="none"/>
            <a:tailEnd len="sm" w="sm" type="none"/>
          </a:ln>
        </p:spPr>
      </p:sp>
      <p:sp>
        <p:nvSpPr>
          <p:cNvPr id="257" name="Google Shape;257;p51"/>
          <p:cNvSpPr/>
          <p:nvPr/>
        </p:nvSpPr>
        <p:spPr>
          <a:xfrm flipH="1">
            <a:off x="1922040" y="3051360"/>
            <a:ext cx="1152720" cy="1415520"/>
          </a:xfrm>
          <a:custGeom>
            <a:rect b="b" l="l" r="r" t="t"/>
            <a:pathLst>
              <a:path extrusionOk="0" h="120000" w="120000">
                <a:moveTo>
                  <a:pt x="0" y="0"/>
                </a:moveTo>
                <a:lnTo>
                  <a:pt x="120000" y="120000"/>
                </a:lnTo>
              </a:path>
            </a:pathLst>
          </a:custGeom>
          <a:noFill/>
          <a:ln cap="flat" cmpd="sng" w="28425">
            <a:solidFill>
              <a:srgbClr val="FF0000"/>
            </a:solidFill>
            <a:prstDash val="solid"/>
            <a:round/>
            <a:headEnd len="sm" w="sm" type="none"/>
            <a:tailEnd len="sm" w="sm" type="none"/>
          </a:ln>
        </p:spPr>
      </p:sp>
      <p:sp>
        <p:nvSpPr>
          <p:cNvPr id="258" name="Google Shape;258;p51"/>
          <p:cNvSpPr/>
          <p:nvPr/>
        </p:nvSpPr>
        <p:spPr>
          <a:xfrm>
            <a:off x="316440" y="4317120"/>
            <a:ext cx="73836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1"/>
          <p:cNvSpPr/>
          <p:nvPr/>
        </p:nvSpPr>
        <p:spPr>
          <a:xfrm>
            <a:off x="2068560" y="4393080"/>
            <a:ext cx="73836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51"/>
          <p:cNvPicPr preferRelativeResize="0"/>
          <p:nvPr/>
        </p:nvPicPr>
        <p:blipFill rotWithShape="1">
          <a:blip r:embed="rId5">
            <a:alphaModFix/>
          </a:blip>
          <a:srcRect b="0" l="0" r="0" t="0"/>
          <a:stretch/>
        </p:blipFill>
        <p:spPr>
          <a:xfrm>
            <a:off x="127080" y="5331240"/>
            <a:ext cx="1421640" cy="1436040"/>
          </a:xfrm>
          <a:prstGeom prst="rect">
            <a:avLst/>
          </a:prstGeom>
          <a:noFill/>
          <a:ln>
            <a:noFill/>
          </a:ln>
        </p:spPr>
      </p:pic>
      <p:pic>
        <p:nvPicPr>
          <p:cNvPr id="261" name="Google Shape;261;p51"/>
          <p:cNvPicPr preferRelativeResize="0"/>
          <p:nvPr/>
        </p:nvPicPr>
        <p:blipFill rotWithShape="1">
          <a:blip r:embed="rId6">
            <a:alphaModFix/>
          </a:blip>
          <a:srcRect b="0" l="0" r="0" t="0"/>
          <a:stretch/>
        </p:blipFill>
        <p:spPr>
          <a:xfrm>
            <a:off x="1701360" y="5496120"/>
            <a:ext cx="1821600" cy="1208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2"/>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Comportamentos???</a:t>
            </a:r>
            <a:endParaRPr b="0" i="0" sz="3409" u="none" cap="none" strike="noStrike">
              <a:latin typeface="Arial"/>
              <a:ea typeface="Arial"/>
              <a:cs typeface="Arial"/>
              <a:sym typeface="Arial"/>
            </a:endParaRPr>
          </a:p>
        </p:txBody>
      </p:sp>
      <p:sp>
        <p:nvSpPr>
          <p:cNvPr id="267" name="Google Shape;267;p52"/>
          <p:cNvSpPr txBox="1"/>
          <p:nvPr/>
        </p:nvSpPr>
        <p:spPr>
          <a:xfrm>
            <a:off x="152280" y="95832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Note que no exemplo anterior, a condição </a:t>
            </a:r>
            <a:r>
              <a:rPr b="1" i="0" lang="en-US" sz="2800" u="none" cap="none" strike="noStrike">
                <a:solidFill>
                  <a:srgbClr val="F1C232"/>
                </a:solidFill>
                <a:latin typeface="Arial"/>
                <a:ea typeface="Arial"/>
                <a:cs typeface="Arial"/>
                <a:sym typeface="Arial"/>
              </a:rPr>
              <a:t>princesa não está no castelo</a:t>
            </a:r>
            <a:r>
              <a:rPr b="0" i="0" lang="en-US" sz="2800" u="none" cap="none" strike="noStrike">
                <a:solidFill>
                  <a:srgbClr val="000000"/>
                </a:solidFill>
                <a:latin typeface="Arial"/>
                <a:ea typeface="Arial"/>
                <a:cs typeface="Arial"/>
                <a:sym typeface="Arial"/>
              </a:rPr>
              <a:t> determina uma </a:t>
            </a:r>
            <a:r>
              <a:rPr b="1" i="0" lang="en-US" sz="2800" u="none" cap="none" strike="noStrike">
                <a:solidFill>
                  <a:srgbClr val="000000"/>
                </a:solidFill>
                <a:latin typeface="Arial"/>
                <a:ea typeface="Arial"/>
                <a:cs typeface="Arial"/>
                <a:sym typeface="Arial"/>
              </a:rPr>
              <a:t>expressão lógica</a:t>
            </a:r>
            <a:r>
              <a:rPr b="0" i="0" lang="en-US" sz="2800" u="none" cap="none" strike="noStrike">
                <a:solidFill>
                  <a:srgbClr val="000000"/>
                </a:solidFill>
                <a:latin typeface="Arial"/>
                <a:ea typeface="Arial"/>
                <a:cs typeface="Arial"/>
                <a:sym typeface="Arial"/>
              </a:rPr>
              <a:t>, que pode ser </a:t>
            </a:r>
            <a:r>
              <a:rPr b="1" i="0" lang="en-US" sz="2800" u="none" cap="none" strike="noStrike">
                <a:solidFill>
                  <a:srgbClr val="000000"/>
                </a:solidFill>
                <a:latin typeface="Arial"/>
                <a:ea typeface="Arial"/>
                <a:cs typeface="Arial"/>
                <a:sym typeface="Arial"/>
              </a:rPr>
              <a:t>verdadeira </a:t>
            </a:r>
            <a:r>
              <a:rPr b="0" i="0" lang="en-US" sz="2800" u="none" cap="none" strike="noStrike">
                <a:solidFill>
                  <a:srgbClr val="000000"/>
                </a:solidFill>
                <a:latin typeface="Arial"/>
                <a:ea typeface="Arial"/>
                <a:cs typeface="Arial"/>
                <a:sym typeface="Arial"/>
              </a:rPr>
              <a:t>ou </a:t>
            </a:r>
            <a:r>
              <a:rPr b="1" i="0" lang="en-US" sz="2800" u="none" cap="none" strike="noStrike">
                <a:solidFill>
                  <a:srgbClr val="000000"/>
                </a:solidFill>
                <a:latin typeface="Arial"/>
                <a:ea typeface="Arial"/>
                <a:cs typeface="Arial"/>
                <a:sym typeface="Arial"/>
              </a:rPr>
              <a:t>falsa</a:t>
            </a:r>
            <a:endParaRPr b="0" i="0" sz="29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Se</a:t>
            </a:r>
            <a:r>
              <a:rPr b="0" i="0" lang="en-US" sz="2800" u="none" cap="none" strike="noStrike">
                <a:solidFill>
                  <a:srgbClr val="000000"/>
                </a:solidFill>
                <a:latin typeface="Arial"/>
                <a:ea typeface="Arial"/>
                <a:cs typeface="Arial"/>
                <a:sym typeface="Arial"/>
              </a:rPr>
              <a:t> for verdadeira, </a:t>
            </a:r>
            <a:r>
              <a:rPr b="1" i="0" lang="en-US" sz="2800" u="none" cap="none" strike="noStrike">
                <a:solidFill>
                  <a:srgbClr val="000000"/>
                </a:solidFill>
                <a:latin typeface="Arial"/>
                <a:ea typeface="Arial"/>
                <a:cs typeface="Arial"/>
                <a:sym typeface="Arial"/>
              </a:rPr>
              <a:t>então</a:t>
            </a:r>
            <a:r>
              <a:rPr b="0" i="0" lang="en-US" sz="2800" u="none" cap="none" strike="noStrike">
                <a:solidFill>
                  <a:srgbClr val="000000"/>
                </a:solidFill>
                <a:latin typeface="Arial"/>
                <a:ea typeface="Arial"/>
                <a:cs typeface="Arial"/>
                <a:sym typeface="Arial"/>
              </a:rPr>
              <a:t> tudo que está entre as chaves é executado; </a:t>
            </a:r>
            <a:r>
              <a:rPr b="1" i="0" lang="en-US" sz="2800" u="none" cap="none" strike="noStrike">
                <a:solidFill>
                  <a:srgbClr val="000000"/>
                </a:solidFill>
                <a:latin typeface="Arial"/>
                <a:ea typeface="Arial"/>
                <a:cs typeface="Arial"/>
                <a:sym typeface="Arial"/>
              </a:rPr>
              <a:t>Senão</a:t>
            </a:r>
            <a:r>
              <a:rPr b="0" i="0" lang="en-US" sz="2800" u="none" cap="none" strike="noStrike">
                <a:solidFill>
                  <a:srgbClr val="000000"/>
                </a:solidFill>
                <a:latin typeface="Arial"/>
                <a:ea typeface="Arial"/>
                <a:cs typeface="Arial"/>
                <a:sym typeface="Arial"/>
              </a:rPr>
              <a:t>, tudo que está após o senão é executado</a:t>
            </a:r>
            <a:endParaRPr b="0" i="0" sz="2900" u="none" cap="none" strike="noStrike">
              <a:solidFill>
                <a:srgbClr val="000000"/>
              </a:solidFill>
              <a:latin typeface="Arial"/>
              <a:ea typeface="Arial"/>
              <a:cs typeface="Arial"/>
              <a:sym typeface="Arial"/>
            </a:endParaRPr>
          </a:p>
        </p:txBody>
      </p:sp>
      <p:sp>
        <p:nvSpPr>
          <p:cNvPr id="268" name="Google Shape;268;p52"/>
          <p:cNvSpPr/>
          <p:nvPr/>
        </p:nvSpPr>
        <p:spPr>
          <a:xfrm>
            <a:off x="15850" y="3629525"/>
            <a:ext cx="5419800" cy="299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800" u="none" cap="none" strike="noStrike">
                <a:solidFill>
                  <a:srgbClr val="0000FF"/>
                </a:solidFill>
                <a:latin typeface="Arial"/>
                <a:ea typeface="Arial"/>
                <a:cs typeface="Arial"/>
                <a:sym typeface="Arial"/>
              </a:rPr>
              <a:t>ENTÃO</a:t>
            </a:r>
            <a:r>
              <a:rPr b="0" i="0" lang="en-US" sz="2800" u="none" cap="none" strike="noStrike">
                <a:solidFill>
                  <a:srgbClr val="000000"/>
                </a:solidFill>
                <a:latin typeface="Arial"/>
                <a:ea typeface="Arial"/>
                <a:cs typeface="Arial"/>
                <a:sym typeface="Arial"/>
              </a:rPr>
              <a: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a:t>
            </a:r>
            <a:r>
              <a:rPr b="0" i="0" lang="en-US" sz="2800" u="none" cap="none" strike="noStrike">
                <a:solidFill>
                  <a:srgbClr val="0000FF"/>
                </a:solidFill>
                <a:latin typeface="Arial"/>
                <a:ea typeface="Arial"/>
                <a:cs typeface="Arial"/>
                <a:sym typeface="Arial"/>
              </a:rPr>
              <a:t>MARIO DESCOBRE QUE </a:t>
            </a:r>
            <a:endParaRPr b="0" i="0" sz="2800" u="none" cap="none" strike="noStrike">
              <a:solidFill>
                <a:srgbClr val="0000FF"/>
              </a:solidFill>
              <a:latin typeface="Arial"/>
              <a:ea typeface="Arial"/>
              <a:cs typeface="Arial"/>
              <a:sym typeface="Arial"/>
            </a:endParaRPr>
          </a:p>
          <a:p>
            <a:pPr indent="0" lvl="0" marL="2286000" marR="0" rtl="0" algn="l">
              <a:lnSpc>
                <a:spcPct val="100000"/>
              </a:lnSpc>
              <a:spcBef>
                <a:spcPts val="0"/>
              </a:spcBef>
              <a:spcAft>
                <a:spcPts val="0"/>
              </a:spcAft>
              <a:buNone/>
            </a:pPr>
            <a:r>
              <a:rPr b="0" i="0" lang="en-US" sz="2800" u="none" cap="none" strike="noStrike">
                <a:solidFill>
                  <a:srgbClr val="0000FF"/>
                </a:solidFill>
                <a:latin typeface="Arial"/>
                <a:ea typeface="Arial"/>
                <a:cs typeface="Arial"/>
                <a:sym typeface="Arial"/>
              </a:rPr>
              <a:t>ELA FOI</a:t>
            </a:r>
            <a:endParaRPr sz="2800">
              <a:solidFill>
                <a:srgbClr val="0000FF"/>
              </a:solidFill>
            </a:endParaRPr>
          </a:p>
          <a:p>
            <a:pPr indent="0" lvl="0" marL="2286000" marR="0" rtl="0" algn="l">
              <a:lnSpc>
                <a:spcPct val="100000"/>
              </a:lnSpc>
              <a:spcBef>
                <a:spcPts val="0"/>
              </a:spcBef>
              <a:spcAft>
                <a:spcPts val="0"/>
              </a:spcAft>
              <a:buNone/>
            </a:pPr>
            <a:r>
              <a:rPr b="0" i="0" lang="en-US" sz="2800" u="none" cap="none" strike="noStrike">
                <a:solidFill>
                  <a:srgbClr val="0000FF"/>
                </a:solidFill>
                <a:latin typeface="Arial"/>
                <a:ea typeface="Arial"/>
                <a:cs typeface="Arial"/>
                <a:sym typeface="Arial"/>
              </a:rPr>
              <a:t>S</a:t>
            </a:r>
            <a:r>
              <a:rPr b="0" i="0" lang="en-US" sz="2800" u="none" cap="none" strike="noStrike">
                <a:solidFill>
                  <a:srgbClr val="0000FF"/>
                </a:solidFill>
                <a:latin typeface="Arial"/>
                <a:ea typeface="Arial"/>
                <a:cs typeface="Arial"/>
                <a:sym typeface="Arial"/>
              </a:rPr>
              <a:t>EQUESTRADA;</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0000FF"/>
                </a:solidFill>
                <a:latin typeface="Arial"/>
                <a:ea typeface="Arial"/>
                <a:cs typeface="Arial"/>
                <a:sym typeface="Arial"/>
              </a:rPr>
              <a:t>	MARIO PARTE EM SEU </a:t>
            </a:r>
            <a:endParaRPr b="0" i="0" sz="2800" u="none" cap="none" strike="noStrike">
              <a:solidFill>
                <a:srgbClr val="0000FF"/>
              </a:solidFill>
              <a:latin typeface="Arial"/>
              <a:ea typeface="Arial"/>
              <a:cs typeface="Arial"/>
              <a:sym typeface="Arial"/>
            </a:endParaRPr>
          </a:p>
          <a:p>
            <a:pPr indent="457200" lvl="0" marL="1828800" marR="0" rtl="0" algn="l">
              <a:lnSpc>
                <a:spcPct val="100000"/>
              </a:lnSpc>
              <a:spcBef>
                <a:spcPts val="0"/>
              </a:spcBef>
              <a:spcAft>
                <a:spcPts val="0"/>
              </a:spcAft>
              <a:buNone/>
            </a:pPr>
            <a:r>
              <a:rPr b="0" i="0" lang="en-US" sz="2800" u="none" cap="none" strike="noStrike">
                <a:solidFill>
                  <a:srgbClr val="0000FF"/>
                </a:solidFill>
                <a:latin typeface="Arial"/>
                <a:ea typeface="Arial"/>
                <a:cs typeface="Arial"/>
                <a:sym typeface="Arial"/>
              </a:rPr>
              <a:t>RESGATE;</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t>
            </a:r>
            <a:endParaRPr b="0" i="0" sz="1800" u="none" cap="none" strike="noStrike">
              <a:solidFill>
                <a:srgbClr val="000000"/>
              </a:solidFill>
              <a:latin typeface="Cambria"/>
              <a:ea typeface="Cambria"/>
              <a:cs typeface="Cambria"/>
              <a:sym typeface="Cambria"/>
            </a:endParaRPr>
          </a:p>
        </p:txBody>
      </p:sp>
      <p:sp>
        <p:nvSpPr>
          <p:cNvPr id="269" name="Google Shape;269;p52"/>
          <p:cNvSpPr/>
          <p:nvPr/>
        </p:nvSpPr>
        <p:spPr>
          <a:xfrm>
            <a:off x="5222100" y="3584875"/>
            <a:ext cx="4722600" cy="299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800" u="none" cap="none" strike="noStrike">
                <a:solidFill>
                  <a:srgbClr val="FF0000"/>
                </a:solidFill>
                <a:latin typeface="Arial"/>
                <a:ea typeface="Arial"/>
                <a:cs typeface="Arial"/>
                <a:sym typeface="Arial"/>
              </a:rPr>
              <a:t>SENÃO</a:t>
            </a:r>
            <a:r>
              <a:rPr b="0" i="0" lang="en-US" sz="2800" u="none" cap="none" strike="noStrike">
                <a:solidFill>
                  <a:srgbClr val="000000"/>
                </a:solidFill>
                <a:latin typeface="Arial"/>
                <a:ea typeface="Arial"/>
                <a:cs typeface="Arial"/>
                <a:sym typeface="Arial"/>
              </a:rPr>
              <a:t>{</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a:t>
            </a:r>
            <a:r>
              <a:rPr b="0" i="0" lang="en-US" sz="2800" u="none" cap="none" strike="noStrike">
                <a:solidFill>
                  <a:srgbClr val="FF0000"/>
                </a:solidFill>
                <a:latin typeface="Arial"/>
                <a:ea typeface="Arial"/>
                <a:cs typeface="Arial"/>
                <a:sym typeface="Arial"/>
              </a:rPr>
              <a:t>MARIO FICA</a:t>
            </a:r>
            <a:endParaRPr sz="2800">
              <a:solidFill>
                <a:srgbClr val="FF0000"/>
              </a:solidFill>
            </a:endParaRPr>
          </a:p>
          <a:p>
            <a:pPr indent="457200" lvl="0" marL="1371600" marR="0" rtl="0" algn="l">
              <a:lnSpc>
                <a:spcPct val="100000"/>
              </a:lnSpc>
              <a:spcBef>
                <a:spcPts val="0"/>
              </a:spcBef>
              <a:spcAft>
                <a:spcPts val="0"/>
              </a:spcAft>
              <a:buNone/>
            </a:pPr>
            <a:r>
              <a:rPr b="0" i="0" lang="en-US" sz="2800" u="none" cap="none" strike="noStrike">
                <a:solidFill>
                  <a:srgbClr val="FF0000"/>
                </a:solidFill>
                <a:latin typeface="Arial"/>
                <a:ea typeface="Arial"/>
                <a:cs typeface="Arial"/>
                <a:sym typeface="Arial"/>
              </a:rPr>
              <a:t>TRANQUILO;</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FF0000"/>
                </a:solidFill>
                <a:latin typeface="Arial"/>
                <a:ea typeface="Arial"/>
                <a:cs typeface="Arial"/>
                <a:sym typeface="Arial"/>
              </a:rPr>
              <a:t>	MARIO COME PEDAÇO</a:t>
            </a:r>
            <a:endParaRPr sz="2800">
              <a:solidFill>
                <a:srgbClr val="FF0000"/>
              </a:solidFill>
            </a:endParaRPr>
          </a:p>
          <a:p>
            <a:pPr indent="457200" lvl="0" marL="1371600" marR="0" rtl="0" algn="l">
              <a:lnSpc>
                <a:spcPct val="100000"/>
              </a:lnSpc>
              <a:spcBef>
                <a:spcPts val="0"/>
              </a:spcBef>
              <a:spcAft>
                <a:spcPts val="0"/>
              </a:spcAft>
              <a:buNone/>
            </a:pPr>
            <a:r>
              <a:rPr b="0" i="0" lang="en-US" sz="2800" u="none" cap="none" strike="noStrike">
                <a:solidFill>
                  <a:srgbClr val="FF0000"/>
                </a:solidFill>
                <a:latin typeface="Arial"/>
                <a:ea typeface="Arial"/>
                <a:cs typeface="Arial"/>
                <a:sym typeface="Arial"/>
              </a:rPr>
              <a:t>DE BOLO COM </a:t>
            </a:r>
            <a:endParaRPr b="0" i="0" sz="2800" u="none" cap="none" strike="noStrike">
              <a:solidFill>
                <a:srgbClr val="FF0000"/>
              </a:solidFill>
              <a:latin typeface="Arial"/>
              <a:ea typeface="Arial"/>
              <a:cs typeface="Arial"/>
              <a:sym typeface="Arial"/>
            </a:endParaRPr>
          </a:p>
          <a:p>
            <a:pPr indent="457200" lvl="0" marL="1371600" marR="0" rtl="0" algn="l">
              <a:lnSpc>
                <a:spcPct val="100000"/>
              </a:lnSpc>
              <a:spcBef>
                <a:spcPts val="0"/>
              </a:spcBef>
              <a:spcAft>
                <a:spcPts val="0"/>
              </a:spcAft>
              <a:buNone/>
            </a:pPr>
            <a:r>
              <a:rPr lang="en-US" sz="2800">
                <a:solidFill>
                  <a:srgbClr val="FF0000"/>
                </a:solidFill>
              </a:rPr>
              <a:t>A </a:t>
            </a:r>
            <a:r>
              <a:rPr b="0" i="0" lang="en-US" sz="2800" u="none" cap="none" strike="noStrike">
                <a:solidFill>
                  <a:srgbClr val="FF0000"/>
                </a:solidFill>
                <a:latin typeface="Arial"/>
                <a:ea typeface="Arial"/>
                <a:cs typeface="Arial"/>
                <a:sym typeface="Arial"/>
              </a:rPr>
              <a:t>PRINCESA;</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Expressões Lógicas</a:t>
            </a:r>
            <a:endParaRPr b="0" i="0" sz="3409" u="none" cap="none" strike="noStrike">
              <a:latin typeface="Arial"/>
              <a:ea typeface="Arial"/>
              <a:cs typeface="Arial"/>
              <a:sym typeface="Arial"/>
            </a:endParaRPr>
          </a:p>
        </p:txBody>
      </p:sp>
      <p:sp>
        <p:nvSpPr>
          <p:cNvPr id="275" name="Google Shape;275;p53"/>
          <p:cNvSpPr txBox="1"/>
          <p:nvPr/>
        </p:nvSpPr>
        <p:spPr>
          <a:xfrm>
            <a:off x="0" y="111060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De modo geral, as expressões lógicas são usadas para </a:t>
            </a:r>
            <a:r>
              <a:rPr b="1" i="0" lang="en-US" sz="2800" u="none" cap="none" strike="noStrike">
                <a:solidFill>
                  <a:srgbClr val="000000"/>
                </a:solidFill>
                <a:latin typeface="Arial"/>
                <a:ea typeface="Arial"/>
                <a:cs typeface="Arial"/>
                <a:sym typeface="Arial"/>
              </a:rPr>
              <a:t>verificar </a:t>
            </a:r>
            <a:r>
              <a:rPr b="0" i="0" lang="en-US" sz="2800" u="none" cap="none" strike="noStrike">
                <a:solidFill>
                  <a:srgbClr val="000000"/>
                </a:solidFill>
                <a:latin typeface="Arial"/>
                <a:ea typeface="Arial"/>
                <a:cs typeface="Arial"/>
                <a:sym typeface="Arial"/>
              </a:rPr>
              <a:t>se o </a:t>
            </a:r>
            <a:r>
              <a:rPr b="1" i="0" lang="en-US" sz="2800" u="none" cap="none" strike="noStrike">
                <a:solidFill>
                  <a:srgbClr val="000000"/>
                </a:solidFill>
                <a:latin typeface="Arial"/>
                <a:ea typeface="Arial"/>
                <a:cs typeface="Arial"/>
                <a:sym typeface="Arial"/>
              </a:rPr>
              <a:t>valor </a:t>
            </a:r>
            <a:r>
              <a:rPr b="0" i="0" lang="en-US" sz="2800" u="none" cap="none" strike="noStrike">
                <a:solidFill>
                  <a:srgbClr val="000000"/>
                </a:solidFill>
                <a:latin typeface="Arial"/>
                <a:ea typeface="Arial"/>
                <a:cs typeface="Arial"/>
                <a:sym typeface="Arial"/>
              </a:rPr>
              <a:t>de uma ou mais variáveis satisfaz uma determinada </a:t>
            </a:r>
            <a:r>
              <a:rPr b="1" i="0" lang="en-US" sz="2800" u="none" cap="none" strike="noStrike">
                <a:solidFill>
                  <a:srgbClr val="000000"/>
                </a:solidFill>
                <a:latin typeface="Arial"/>
                <a:ea typeface="Arial"/>
                <a:cs typeface="Arial"/>
                <a:sym typeface="Arial"/>
              </a:rPr>
              <a:t>condição</a:t>
            </a:r>
            <a:r>
              <a:rPr b="0" i="0" lang="en-US" sz="2800" u="none" cap="none" strike="noStrike">
                <a:solidFill>
                  <a:srgbClr val="000000"/>
                </a:solidFill>
                <a:latin typeface="Arial"/>
                <a:ea typeface="Arial"/>
                <a:cs typeface="Arial"/>
                <a:sym typeface="Arial"/>
              </a:rPr>
              <a:t> (verdadeira ou falsa) durante a execução do programa</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9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Em linguagem C, como seria possível afirmar que </a:t>
            </a:r>
            <a:r>
              <a:rPr b="1" i="0" lang="en-US" sz="2800" u="none" cap="none" strike="noStrike">
                <a:solidFill>
                  <a:srgbClr val="FF0000"/>
                </a:solidFill>
                <a:latin typeface="Arial"/>
                <a:ea typeface="Arial"/>
                <a:cs typeface="Arial"/>
                <a:sym typeface="Arial"/>
              </a:rPr>
              <a:t>a nota do aluno é menor que 60?</a:t>
            </a:r>
            <a:endParaRPr b="0" i="0" sz="29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Poderíamos criar uma variável inteira </a:t>
            </a:r>
            <a:r>
              <a:rPr b="1" i="0" lang="en-US" sz="2800" u="none" cap="none" strike="noStrike">
                <a:solidFill>
                  <a:srgbClr val="000000"/>
                </a:solidFill>
                <a:latin typeface="Arial"/>
                <a:ea typeface="Arial"/>
                <a:cs typeface="Arial"/>
                <a:sym typeface="Arial"/>
              </a:rPr>
              <a:t>notaDoAluno</a:t>
            </a:r>
            <a:r>
              <a:rPr b="0" i="0" lang="en-US" sz="2800" u="none" cap="none" strike="noStrike">
                <a:solidFill>
                  <a:srgbClr val="000000"/>
                </a:solidFill>
                <a:latin typeface="Arial"/>
                <a:ea typeface="Arial"/>
                <a:cs typeface="Arial"/>
                <a:sym typeface="Arial"/>
              </a:rPr>
              <a:t> e verificar se a expressão lógica </a:t>
            </a:r>
            <a:r>
              <a:rPr b="1" i="0" lang="en-US" sz="2800" u="none" cap="none" strike="noStrike">
                <a:solidFill>
                  <a:srgbClr val="000000"/>
                </a:solidFill>
                <a:latin typeface="Arial"/>
                <a:ea typeface="Arial"/>
                <a:cs typeface="Arial"/>
                <a:sym typeface="Arial"/>
              </a:rPr>
              <a:t>notaDoAluno &lt; 60</a:t>
            </a:r>
            <a:r>
              <a:rPr b="0" i="0" lang="en-US" sz="2800" u="none" cap="none" strike="noStrike">
                <a:solidFill>
                  <a:srgbClr val="000000"/>
                </a:solidFill>
                <a:latin typeface="Arial"/>
                <a:ea typeface="Arial"/>
                <a:cs typeface="Arial"/>
                <a:sym typeface="Arial"/>
              </a:rPr>
              <a:t> é verdadeira!</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4"/>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Operadores Relacionais</a:t>
            </a:r>
            <a:endParaRPr b="0" i="0" sz="3409" u="none" cap="none" strike="noStrike">
              <a:latin typeface="Arial"/>
              <a:ea typeface="Arial"/>
              <a:cs typeface="Arial"/>
              <a:sym typeface="Arial"/>
            </a:endParaRPr>
          </a:p>
        </p:txBody>
      </p:sp>
      <p:sp>
        <p:nvSpPr>
          <p:cNvPr id="281" name="Google Shape;281;p54"/>
          <p:cNvSpPr txBox="1"/>
          <p:nvPr/>
        </p:nvSpPr>
        <p:spPr>
          <a:xfrm>
            <a:off x="0" y="111060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No exemplo anterior, o símbolo </a:t>
            </a:r>
            <a:r>
              <a:rPr b="1" i="0" lang="en-US" sz="2800" u="none" cap="none" strike="noStrike">
                <a:solidFill>
                  <a:srgbClr val="000000"/>
                </a:solidFill>
                <a:latin typeface="Arial"/>
                <a:ea typeface="Arial"/>
                <a:cs typeface="Arial"/>
                <a:sym typeface="Arial"/>
              </a:rPr>
              <a:t>&lt;</a:t>
            </a:r>
            <a:r>
              <a:rPr b="0" i="0" lang="en-US" sz="2800" u="none" cap="none" strike="noStrike">
                <a:solidFill>
                  <a:srgbClr val="000000"/>
                </a:solidFill>
                <a:latin typeface="Arial"/>
                <a:ea typeface="Arial"/>
                <a:cs typeface="Arial"/>
                <a:sym typeface="Arial"/>
              </a:rPr>
              <a:t> (menor que) é um operador relacional usado para comparar valores</a:t>
            </a:r>
            <a:endParaRPr b="0" i="0" sz="29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Além dele, existem:</a:t>
            </a:r>
            <a:endParaRPr b="0" i="0" sz="29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&gt; 	    maior que</a:t>
            </a:r>
            <a:endParaRPr b="0" i="0" sz="29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&lt;=    menor ou igual a </a:t>
            </a:r>
            <a:endParaRPr b="0" i="0" sz="29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&gt;=    maior ou igual a </a:t>
            </a:r>
            <a:endParaRPr b="0" i="0" sz="29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igual a </a:t>
            </a:r>
            <a:endParaRPr b="0" i="0" sz="2900" u="none" cap="none" strike="noStrike">
              <a:solidFill>
                <a:srgbClr val="000000"/>
              </a:solidFill>
              <a:latin typeface="Arial"/>
              <a:ea typeface="Arial"/>
              <a:cs typeface="Arial"/>
              <a:sym typeface="Arial"/>
            </a:endParaRPr>
          </a:p>
          <a:p>
            <a:pPr indent="-76200" lvl="0" marL="182880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      diferente de</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5"/>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Operadores Relacionais - Exemplos</a:t>
            </a:r>
            <a:endParaRPr b="0" i="0" sz="3409" u="none" cap="none" strike="noStrike">
              <a:latin typeface="Arial"/>
              <a:ea typeface="Arial"/>
              <a:cs typeface="Arial"/>
              <a:sym typeface="Arial"/>
            </a:endParaRPr>
          </a:p>
        </p:txBody>
      </p:sp>
      <p:sp>
        <p:nvSpPr>
          <p:cNvPr id="287" name="Google Shape;287;p55"/>
          <p:cNvSpPr txBox="1"/>
          <p:nvPr/>
        </p:nvSpPr>
        <p:spPr>
          <a:xfrm>
            <a:off x="0" y="111060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Assumindo que </a:t>
            </a:r>
            <a:endParaRPr b="0" i="0" sz="2900" u="none" cap="none" strike="noStrike">
              <a:solidFill>
                <a:srgbClr val="000000"/>
              </a:solidFill>
              <a:latin typeface="Arial"/>
              <a:ea typeface="Arial"/>
              <a:cs typeface="Arial"/>
              <a:sym typeface="Arial"/>
            </a:endParaRPr>
          </a:p>
          <a:p>
            <a:pPr indent="-406400" lvl="0" marL="914400" marR="0" rtl="0" algn="l">
              <a:spcBef>
                <a:spcPts val="0"/>
              </a:spcBef>
              <a:spcAft>
                <a:spcPts val="0"/>
              </a:spcAft>
              <a:buClr>
                <a:srgbClr val="000000"/>
              </a:buClr>
              <a:buSzPts val="2800"/>
              <a:buFont typeface="Noto Sans Symbols"/>
              <a:buAutoNum type="alphaLcParenR"/>
            </a:pPr>
            <a:r>
              <a:rPr b="1" i="0" lang="en-US" sz="2800" u="none" cap="none" strike="noStrike">
                <a:solidFill>
                  <a:srgbClr val="000000"/>
                </a:solidFill>
                <a:latin typeface="Arial"/>
                <a:ea typeface="Arial"/>
                <a:cs typeface="Arial"/>
                <a:sym typeface="Arial"/>
              </a:rPr>
              <a:t>idade = 17</a:t>
            </a:r>
            <a:r>
              <a:rPr b="0" i="0" lang="en-US" sz="2800" u="none" cap="none" strike="noStrike">
                <a:solidFill>
                  <a:srgbClr val="000000"/>
                </a:solidFill>
                <a:latin typeface="Arial"/>
                <a:ea typeface="Arial"/>
                <a:cs typeface="Arial"/>
                <a:sym typeface="Arial"/>
              </a:rPr>
              <a:t>, qual o resultado de </a:t>
            </a:r>
            <a:r>
              <a:rPr b="1" i="0" lang="en-US" sz="2800" u="none" cap="none" strike="noStrike">
                <a:solidFill>
                  <a:srgbClr val="000000"/>
                </a:solidFill>
                <a:latin typeface="Arial"/>
                <a:ea typeface="Arial"/>
                <a:cs typeface="Arial"/>
                <a:sym typeface="Arial"/>
              </a:rPr>
              <a:t>idade &lt; 18</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2800"/>
              <a:t>e se </a:t>
            </a:r>
            <a:r>
              <a:rPr b="1" lang="en-US" sz="2800"/>
              <a:t>idade = 18</a:t>
            </a:r>
            <a:r>
              <a:rPr lang="en-US" sz="2800"/>
              <a:t>, qual o novo resultado?</a:t>
            </a:r>
            <a:endParaRPr sz="2800"/>
          </a:p>
          <a:p>
            <a:pPr indent="-406400" lvl="0" marL="914400" marR="0" rtl="0" algn="l">
              <a:spcBef>
                <a:spcPts val="0"/>
              </a:spcBef>
              <a:spcAft>
                <a:spcPts val="0"/>
              </a:spcAft>
              <a:buClr>
                <a:srgbClr val="000000"/>
              </a:buClr>
              <a:buSzPts val="2800"/>
              <a:buFont typeface="Noto Sans Symbols"/>
              <a:buAutoNum type="alphaLcParenR"/>
            </a:pPr>
            <a:r>
              <a:rPr b="1" i="0" lang="en-US" sz="2800" u="none" cap="none" strike="noStrike">
                <a:solidFill>
                  <a:srgbClr val="000000"/>
                </a:solidFill>
                <a:latin typeface="Arial"/>
                <a:ea typeface="Arial"/>
                <a:cs typeface="Arial"/>
                <a:sym typeface="Arial"/>
              </a:rPr>
              <a:t>nota = </a:t>
            </a:r>
            <a:r>
              <a:rPr b="1" lang="en-US" sz="2800"/>
              <a:t>98</a:t>
            </a:r>
            <a:r>
              <a:rPr b="0" i="0" lang="en-US" sz="2800" u="none" cap="none" strike="noStrike">
                <a:solidFill>
                  <a:srgbClr val="000000"/>
                </a:solidFill>
                <a:latin typeface="Arial"/>
                <a:ea typeface="Arial"/>
                <a:cs typeface="Arial"/>
                <a:sym typeface="Arial"/>
              </a:rPr>
              <a:t>, qual o resultado de </a:t>
            </a:r>
            <a:r>
              <a:rPr b="1" i="0" lang="en-US" sz="2800" u="none" cap="none" strike="noStrike">
                <a:solidFill>
                  <a:srgbClr val="000000"/>
                </a:solidFill>
                <a:latin typeface="Arial"/>
                <a:ea typeface="Arial"/>
                <a:cs typeface="Arial"/>
                <a:sym typeface="Arial"/>
              </a:rPr>
              <a:t>nota &gt;= 60</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2800"/>
              <a:t>e se </a:t>
            </a:r>
            <a:r>
              <a:rPr b="1" lang="en-US" sz="2800"/>
              <a:t>nota = 60</a:t>
            </a:r>
            <a:r>
              <a:rPr lang="en-US" sz="2800"/>
              <a:t>, qual o resultado?</a:t>
            </a:r>
            <a:endParaRPr sz="2800"/>
          </a:p>
          <a:p>
            <a:pPr indent="-406400" lvl="0" marL="914400" marR="0" rtl="0" algn="l">
              <a:spcBef>
                <a:spcPts val="0"/>
              </a:spcBef>
              <a:spcAft>
                <a:spcPts val="0"/>
              </a:spcAft>
              <a:buClr>
                <a:srgbClr val="000000"/>
              </a:buClr>
              <a:buSzPts val="2800"/>
              <a:buFont typeface="Noto Sans Symbols"/>
              <a:buAutoNum type="alphaLcParenR"/>
            </a:pPr>
            <a:r>
              <a:rPr b="1" i="0" lang="en-US" sz="2800" u="none" cap="none" strike="noStrike">
                <a:solidFill>
                  <a:srgbClr val="000000"/>
                </a:solidFill>
                <a:latin typeface="Arial"/>
                <a:ea typeface="Arial"/>
                <a:cs typeface="Arial"/>
                <a:sym typeface="Arial"/>
              </a:rPr>
              <a:t>a=1, b=2, c=1</a:t>
            </a:r>
            <a:r>
              <a:rPr b="0" i="0" lang="en-US" sz="2800" u="none" cap="none" strike="noStrike">
                <a:solidFill>
                  <a:srgbClr val="000000"/>
                </a:solidFill>
                <a:latin typeface="Arial"/>
                <a:ea typeface="Arial"/>
                <a:cs typeface="Arial"/>
                <a:sym typeface="Arial"/>
              </a:rPr>
              <a:t>, qual o resultado de </a:t>
            </a:r>
            <a:r>
              <a:rPr b="1" i="0" lang="en-US" sz="2800" u="none" cap="none" strike="noStrike">
                <a:solidFill>
                  <a:srgbClr val="000000"/>
                </a:solidFill>
                <a:latin typeface="Arial"/>
                <a:ea typeface="Arial"/>
                <a:cs typeface="Arial"/>
                <a:sym typeface="Arial"/>
              </a:rPr>
              <a:t>(pow(b, 2) - 4 * a * c) &gt; 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406400" lvl="0" marL="914400" marR="0" rtl="0" algn="l">
              <a:spcBef>
                <a:spcPts val="0"/>
              </a:spcBef>
              <a:spcAft>
                <a:spcPts val="0"/>
              </a:spcAft>
              <a:buClr>
                <a:srgbClr val="000000"/>
              </a:buClr>
              <a:buSzPts val="2800"/>
              <a:buFont typeface="Noto Sans Symbols"/>
              <a:buAutoNum type="alphaLcParenR"/>
            </a:pPr>
            <a:r>
              <a:rPr b="1" i="0" lang="en-US" sz="2800" u="none" cap="none" strike="noStrike">
                <a:solidFill>
                  <a:srgbClr val="000000"/>
                </a:solidFill>
                <a:latin typeface="Arial"/>
                <a:ea typeface="Arial"/>
                <a:cs typeface="Arial"/>
                <a:sym typeface="Arial"/>
              </a:rPr>
              <a:t>denominador = 1</a:t>
            </a:r>
            <a:r>
              <a:rPr b="0" i="0" lang="en-US" sz="2800" u="none" cap="none" strike="noStrike">
                <a:solidFill>
                  <a:srgbClr val="000000"/>
                </a:solidFill>
                <a:latin typeface="Arial"/>
                <a:ea typeface="Arial"/>
                <a:cs typeface="Arial"/>
                <a:sym typeface="Arial"/>
              </a:rPr>
              <a:t>, qual o resultado de </a:t>
            </a:r>
            <a:endParaRPr b="0" i="0" sz="2800" u="none" cap="none" strike="noStrike">
              <a:solidFill>
                <a:srgbClr val="000000"/>
              </a:solidFill>
              <a:latin typeface="Arial"/>
              <a:ea typeface="Arial"/>
              <a:cs typeface="Arial"/>
              <a:sym typeface="Arial"/>
            </a:endParaRPr>
          </a:p>
          <a:p>
            <a:pPr indent="457200" lvl="0" marL="4114800" marR="0" rtl="0" algn="l">
              <a:spcBef>
                <a:spcPts val="0"/>
              </a:spcBef>
              <a:spcAft>
                <a:spcPts val="0"/>
              </a:spcAft>
              <a:buNone/>
            </a:pPr>
            <a:r>
              <a:rPr b="1" i="0" lang="en-US" sz="2800" u="none" cap="none" strike="noStrike">
                <a:solidFill>
                  <a:srgbClr val="000000"/>
                </a:solidFill>
                <a:latin typeface="Arial"/>
                <a:ea typeface="Arial"/>
                <a:cs typeface="Arial"/>
                <a:sym typeface="Arial"/>
              </a:rPr>
              <a:t>denominador != 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406400" lvl="0" marL="914400" marR="0" rtl="0" algn="l">
              <a:spcBef>
                <a:spcPts val="0"/>
              </a:spcBef>
              <a:spcAft>
                <a:spcPts val="0"/>
              </a:spcAft>
              <a:buClr>
                <a:srgbClr val="000000"/>
              </a:buClr>
              <a:buSzPts val="2800"/>
              <a:buFont typeface="Noto Sans Symbols"/>
              <a:buAutoNum type="alphaLcParenR"/>
            </a:pPr>
            <a:r>
              <a:rPr b="1" i="0" lang="en-US" sz="2800" u="none" cap="none" strike="noStrike">
                <a:solidFill>
                  <a:srgbClr val="000000"/>
                </a:solidFill>
                <a:latin typeface="Arial"/>
                <a:ea typeface="Arial"/>
                <a:cs typeface="Arial"/>
                <a:sym typeface="Arial"/>
              </a:rPr>
              <a:t>hora=10, fimDoExpediente=18</a:t>
            </a:r>
            <a:r>
              <a:rPr b="0" i="0" lang="en-US" sz="2800" u="none" cap="none" strike="noStrike">
                <a:solidFill>
                  <a:srgbClr val="000000"/>
                </a:solidFill>
                <a:latin typeface="Arial"/>
                <a:ea typeface="Arial"/>
                <a:cs typeface="Arial"/>
                <a:sym typeface="Arial"/>
              </a:rPr>
              <a:t>, qual o resultado de </a:t>
            </a:r>
            <a:r>
              <a:rPr b="1" i="0" lang="en-US" sz="2800" u="none" cap="none" strike="noStrike">
                <a:solidFill>
                  <a:srgbClr val="000000"/>
                </a:solidFill>
                <a:latin typeface="Arial"/>
                <a:ea typeface="Arial"/>
                <a:cs typeface="Arial"/>
                <a:sym typeface="Arial"/>
              </a:rPr>
              <a:t>hora == fimDoExpediente</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6"/>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293" name="Google Shape;293;p56"/>
          <p:cNvSpPr txBox="1"/>
          <p:nvPr/>
        </p:nvSpPr>
        <p:spPr>
          <a:xfrm>
            <a:off x="0" y="1110600"/>
            <a:ext cx="97002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7"/>
          <p:cNvSpPr txBox="1"/>
          <p:nvPr/>
        </p:nvSpPr>
        <p:spPr>
          <a:xfrm>
            <a:off x="216000" y="332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 - 1</a:t>
            </a:r>
            <a:endParaRPr b="0" i="0" sz="3409" u="none" cap="none" strike="noStrike">
              <a:latin typeface="Arial"/>
              <a:ea typeface="Arial"/>
              <a:cs typeface="Arial"/>
              <a:sym typeface="Arial"/>
            </a:endParaRPr>
          </a:p>
        </p:txBody>
      </p:sp>
      <p:sp>
        <p:nvSpPr>
          <p:cNvPr id="299" name="Google Shape;299;p57"/>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p57"/>
          <p:cNvPicPr preferRelativeResize="0"/>
          <p:nvPr/>
        </p:nvPicPr>
        <p:blipFill>
          <a:blip r:embed="rId3">
            <a:alphaModFix/>
          </a:blip>
          <a:stretch>
            <a:fillRect/>
          </a:stretch>
        </p:blipFill>
        <p:spPr>
          <a:xfrm>
            <a:off x="152400" y="1119000"/>
            <a:ext cx="9567449" cy="157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8"/>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 - 1</a:t>
            </a:r>
            <a:endParaRPr b="0" i="0" sz="3409" u="none" cap="none" strike="noStrike">
              <a:latin typeface="Arial"/>
              <a:ea typeface="Arial"/>
              <a:cs typeface="Arial"/>
              <a:sym typeface="Arial"/>
            </a:endParaRPr>
          </a:p>
        </p:txBody>
      </p:sp>
      <p:sp>
        <p:nvSpPr>
          <p:cNvPr id="306" name="Google Shape;306;p58"/>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58"/>
          <p:cNvPicPr preferRelativeResize="0"/>
          <p:nvPr/>
        </p:nvPicPr>
        <p:blipFill>
          <a:blip r:embed="rId3">
            <a:alphaModFix/>
          </a:blip>
          <a:stretch>
            <a:fillRect/>
          </a:stretch>
        </p:blipFill>
        <p:spPr>
          <a:xfrm>
            <a:off x="152400" y="1119000"/>
            <a:ext cx="9567449" cy="1575625"/>
          </a:xfrm>
          <a:prstGeom prst="rect">
            <a:avLst/>
          </a:prstGeom>
          <a:noFill/>
          <a:ln>
            <a:noFill/>
          </a:ln>
        </p:spPr>
      </p:pic>
      <p:sp>
        <p:nvSpPr>
          <p:cNvPr id="308" name="Google Shape;308;p58"/>
          <p:cNvSpPr txBox="1"/>
          <p:nvPr/>
        </p:nvSpPr>
        <p:spPr>
          <a:xfrm>
            <a:off x="416325" y="3608250"/>
            <a:ext cx="8800800" cy="28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ATENÇÃO!!</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Python é uma das poucas linguagens de programação que utiliza o deslocamento do texto à direita (</a:t>
            </a:r>
            <a:r>
              <a:rPr b="1" lang="en-US" sz="1800">
                <a:solidFill>
                  <a:srgbClr val="FF0000"/>
                </a:solidFill>
              </a:rPr>
              <a:t>recuo</a:t>
            </a:r>
            <a:r>
              <a:rPr lang="en-US" sz="1800"/>
              <a:t>) para marcar início e fim de um bloco de comandos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Outras linguagens usam caracteres especiais para isso como </a:t>
            </a:r>
            <a:r>
              <a:rPr b="1" lang="en-US" sz="1800"/>
              <a:t>BEGIN </a:t>
            </a:r>
            <a:r>
              <a:rPr lang="en-US" sz="1800"/>
              <a:t>e </a:t>
            </a:r>
            <a:r>
              <a:rPr b="1" lang="en-US" sz="1800"/>
              <a:t>END</a:t>
            </a:r>
            <a:r>
              <a:rPr lang="en-US" sz="1800"/>
              <a:t> ou chaves (</a:t>
            </a:r>
            <a:r>
              <a:rPr b="1" lang="en-US" sz="1800"/>
              <a:t>{  </a:t>
            </a:r>
            <a:r>
              <a:rPr lang="en-US" sz="1800"/>
              <a:t>e  </a:t>
            </a:r>
            <a:r>
              <a:rPr b="1" lang="en-US" sz="1800"/>
              <a:t>}</a:t>
            </a:r>
            <a:r>
              <a:rPr lang="en-US" sz="1800"/>
              <a:t> ) para delimitar o início e fim dos comandos</a:t>
            </a:r>
            <a:endParaRPr sz="1800"/>
          </a:p>
        </p:txBody>
      </p:sp>
      <p:sp>
        <p:nvSpPr>
          <p:cNvPr id="309" name="Google Shape;309;p58"/>
          <p:cNvSpPr/>
          <p:nvPr/>
        </p:nvSpPr>
        <p:spPr>
          <a:xfrm>
            <a:off x="196600" y="1815700"/>
            <a:ext cx="1052400" cy="56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58"/>
          <p:cNvCxnSpPr/>
          <p:nvPr/>
        </p:nvCxnSpPr>
        <p:spPr>
          <a:xfrm flipH="1" rot="-5400000">
            <a:off x="-637150" y="3260325"/>
            <a:ext cx="1989300" cy="233400"/>
          </a:xfrm>
          <a:prstGeom prst="bentConnector3">
            <a:avLst>
              <a:gd fmla="val 101737" name="adj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9"/>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316" name="Google Shape;316;p59"/>
          <p:cNvSpPr txBox="1"/>
          <p:nvPr/>
        </p:nvSpPr>
        <p:spPr>
          <a:xfrm>
            <a:off x="0" y="1110600"/>
            <a:ext cx="97461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Além disso, como eu poderia verificar se o estudante </a:t>
            </a:r>
            <a:r>
              <a:rPr lang="en-US" sz="2800"/>
              <a:t>se formou com louvor</a:t>
            </a:r>
            <a:r>
              <a:rPr b="0" i="0" lang="en-US" sz="2800" u="none" cap="none" strike="noStrike">
                <a:solidFill>
                  <a:srgbClr val="000000"/>
                </a:solidFill>
                <a:latin typeface="Arial"/>
                <a:ea typeface="Arial"/>
                <a:cs typeface="Arial"/>
                <a:sym typeface="Arial"/>
              </a:rPr>
              <a:t>, ou seja, </a:t>
            </a:r>
            <a:r>
              <a:rPr b="1" i="0" lang="en-US" sz="2800" u="none" cap="none" strike="noStrike">
                <a:solidFill>
                  <a:srgbClr val="000000"/>
                </a:solidFill>
                <a:latin typeface="Arial"/>
                <a:ea typeface="Arial"/>
                <a:cs typeface="Arial"/>
                <a:sym typeface="Arial"/>
              </a:rPr>
              <a:t>sua nota é maior ou igual a </a:t>
            </a:r>
            <a:r>
              <a:rPr b="1" lang="en-US" sz="2800"/>
              <a:t>9</a:t>
            </a:r>
            <a:r>
              <a:rPr b="1" i="0" lang="en-US" sz="2800" u="none" cap="none" strike="noStrike">
                <a:solidFill>
                  <a:srgbClr val="000000"/>
                </a:solidFill>
                <a:latin typeface="Arial"/>
                <a:ea typeface="Arial"/>
                <a:cs typeface="Arial"/>
                <a:sym typeface="Arial"/>
              </a:rPr>
              <a:t>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2"/>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p>
            <a:pPr indent="0" lvl="0" marL="0" rtl="0" algn="l">
              <a:spcBef>
                <a:spcPts val="0"/>
              </a:spcBef>
              <a:spcAft>
                <a:spcPts val="0"/>
              </a:spcAft>
              <a:buNone/>
            </a:pPr>
            <a:r>
              <a:rPr lang="en-US"/>
              <a:t>O que aprendemos na última aula?</a:t>
            </a:r>
            <a:endParaRPr/>
          </a:p>
        </p:txBody>
      </p:sp>
      <p:sp>
        <p:nvSpPr>
          <p:cNvPr id="169" name="Google Shape;169;p42"/>
          <p:cNvSpPr txBox="1"/>
          <p:nvPr>
            <p:ph idx="1" type="body"/>
          </p:nvPr>
        </p:nvSpPr>
        <p:spPr>
          <a:xfrm>
            <a:off x="337675" y="1536633"/>
            <a:ext cx="9230700" cy="4555200"/>
          </a:xfrm>
          <a:prstGeom prst="rect">
            <a:avLst/>
          </a:prstGeom>
        </p:spPr>
        <p:txBody>
          <a:bodyPr anchorCtr="0" anchor="t" bIns="106650" lIns="106650" spcFirstLastPara="1" rIns="106650" wrap="square" tIns="106650">
            <a:noAutofit/>
          </a:bodyPr>
          <a:lstStyle/>
          <a:p>
            <a:pPr indent="-412750" lvl="0" marL="431800" rtl="0" algn="l">
              <a:lnSpc>
                <a:spcPct val="100000"/>
              </a:lnSpc>
              <a:spcBef>
                <a:spcPts val="0"/>
              </a:spcBef>
              <a:spcAft>
                <a:spcPts val="0"/>
              </a:spcAft>
              <a:buClr>
                <a:schemeClr val="dk1"/>
              </a:buClr>
              <a:buSzPts val="3100"/>
              <a:buAutoNum type="arabicPeriod"/>
            </a:pPr>
            <a:r>
              <a:rPr lang="en-US" sz="3100">
                <a:solidFill>
                  <a:schemeClr val="dk1"/>
                </a:solidFill>
              </a:rPr>
              <a:t>Aprendemos a trabalhar com texto e suas funções</a:t>
            </a:r>
            <a:endParaRPr sz="3100">
              <a:solidFill>
                <a:schemeClr val="dk1"/>
              </a:solidFill>
            </a:endParaRPr>
          </a:p>
          <a:p>
            <a:pPr indent="-412750" lvl="1" marL="876300" rtl="0" algn="l">
              <a:lnSpc>
                <a:spcPct val="100000"/>
              </a:lnSpc>
              <a:spcBef>
                <a:spcPts val="0"/>
              </a:spcBef>
              <a:spcAft>
                <a:spcPts val="0"/>
              </a:spcAft>
              <a:buClr>
                <a:schemeClr val="dk1"/>
              </a:buClr>
              <a:buSzPts val="3100"/>
              <a:buAutoNum type="alphaLcPeriod"/>
            </a:pPr>
            <a:r>
              <a:rPr lang="en-US" sz="3100">
                <a:solidFill>
                  <a:schemeClr val="dk1"/>
                </a:solidFill>
              </a:rPr>
              <a:t>len()</a:t>
            </a:r>
            <a:endParaRPr sz="3100">
              <a:solidFill>
                <a:schemeClr val="dk1"/>
              </a:solidFill>
            </a:endParaRPr>
          </a:p>
          <a:p>
            <a:pPr indent="-412750" lvl="1" marL="876300" rtl="0" algn="l">
              <a:lnSpc>
                <a:spcPct val="100000"/>
              </a:lnSpc>
              <a:spcBef>
                <a:spcPts val="0"/>
              </a:spcBef>
              <a:spcAft>
                <a:spcPts val="0"/>
              </a:spcAft>
              <a:buClr>
                <a:schemeClr val="dk1"/>
              </a:buClr>
              <a:buSzPts val="3100"/>
              <a:buAutoNum type="alphaLcPeriod"/>
            </a:pPr>
            <a:r>
              <a:rPr lang="en-US" sz="3100">
                <a:solidFill>
                  <a:schemeClr val="dk1"/>
                </a:solidFill>
              </a:rPr>
              <a:t>count()</a:t>
            </a:r>
            <a:endParaRPr sz="3100">
              <a:solidFill>
                <a:schemeClr val="dk1"/>
              </a:solidFill>
            </a:endParaRPr>
          </a:p>
          <a:p>
            <a:pPr indent="-412750" lvl="1" marL="876300" rtl="0" algn="l">
              <a:lnSpc>
                <a:spcPct val="100000"/>
              </a:lnSpc>
              <a:spcBef>
                <a:spcPts val="0"/>
              </a:spcBef>
              <a:spcAft>
                <a:spcPts val="0"/>
              </a:spcAft>
              <a:buClr>
                <a:schemeClr val="dk1"/>
              </a:buClr>
              <a:buSzPts val="3100"/>
              <a:buAutoNum type="alphaLcPeriod"/>
            </a:pPr>
            <a:r>
              <a:rPr lang="en-US" sz="3100">
                <a:solidFill>
                  <a:schemeClr val="dk1"/>
                </a:solidFill>
              </a:rPr>
              <a:t>title()</a:t>
            </a:r>
            <a:endParaRPr sz="3100">
              <a:solidFill>
                <a:schemeClr val="dk1"/>
              </a:solidFill>
            </a:endParaRPr>
          </a:p>
          <a:p>
            <a:pPr indent="-412750" lvl="1" marL="876300" rtl="0" algn="l">
              <a:lnSpc>
                <a:spcPct val="100000"/>
              </a:lnSpc>
              <a:spcBef>
                <a:spcPts val="0"/>
              </a:spcBef>
              <a:spcAft>
                <a:spcPts val="0"/>
              </a:spcAft>
              <a:buClr>
                <a:schemeClr val="dk1"/>
              </a:buClr>
              <a:buSzPts val="3100"/>
              <a:buAutoNum type="alphaLcPeriod"/>
            </a:pPr>
            <a:r>
              <a:rPr lang="en-US" sz="3100">
                <a:solidFill>
                  <a:schemeClr val="dk1"/>
                </a:solidFill>
              </a:rPr>
              <a:t>find()</a:t>
            </a:r>
            <a:endParaRPr sz="3100">
              <a:solidFill>
                <a:schemeClr val="dk1"/>
              </a:solidFill>
            </a:endParaRPr>
          </a:p>
          <a:p>
            <a:pPr indent="-412750" lvl="1" marL="876300" rtl="0" algn="l">
              <a:lnSpc>
                <a:spcPct val="100000"/>
              </a:lnSpc>
              <a:spcBef>
                <a:spcPts val="0"/>
              </a:spcBef>
              <a:spcAft>
                <a:spcPts val="0"/>
              </a:spcAft>
              <a:buClr>
                <a:schemeClr val="dk1"/>
              </a:buClr>
              <a:buSzPts val="3100"/>
              <a:buAutoNum type="alphaLcPeriod"/>
            </a:pPr>
            <a:r>
              <a:rPr lang="en-US" sz="3100">
                <a:solidFill>
                  <a:schemeClr val="dk1"/>
                </a:solidFill>
              </a:rPr>
              <a:t>replace(s1,s2)</a:t>
            </a:r>
            <a:endParaRPr sz="3100">
              <a:solidFill>
                <a:schemeClr val="dk1"/>
              </a:solidFill>
            </a:endParaRPr>
          </a:p>
        </p:txBody>
      </p:sp>
      <p:pic>
        <p:nvPicPr>
          <p:cNvPr id="170" name="Google Shape;170;p42"/>
          <p:cNvPicPr preferRelativeResize="0"/>
          <p:nvPr/>
        </p:nvPicPr>
        <p:blipFill rotWithShape="1">
          <a:blip r:embed="rId3">
            <a:alphaModFix/>
          </a:blip>
          <a:srcRect b="0" l="33836" r="0" t="0"/>
          <a:stretch/>
        </p:blipFill>
        <p:spPr>
          <a:xfrm>
            <a:off x="7074147" y="4232933"/>
            <a:ext cx="2831852" cy="26250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60"/>
          <p:cNvPicPr preferRelativeResize="0"/>
          <p:nvPr/>
        </p:nvPicPr>
        <p:blipFill>
          <a:blip r:embed="rId3">
            <a:alphaModFix/>
          </a:blip>
          <a:stretch>
            <a:fillRect/>
          </a:stretch>
        </p:blipFill>
        <p:spPr>
          <a:xfrm>
            <a:off x="200850" y="1135425"/>
            <a:ext cx="9504300" cy="2581825"/>
          </a:xfrm>
          <a:prstGeom prst="rect">
            <a:avLst/>
          </a:prstGeom>
          <a:noFill/>
          <a:ln>
            <a:noFill/>
          </a:ln>
        </p:spPr>
      </p:pic>
      <p:sp>
        <p:nvSpPr>
          <p:cNvPr id="322" name="Google Shape;322;p60"/>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 - 1</a:t>
            </a:r>
            <a:endParaRPr b="0" i="0" sz="3409"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61"/>
          <p:cNvPicPr preferRelativeResize="0"/>
          <p:nvPr/>
        </p:nvPicPr>
        <p:blipFill>
          <a:blip r:embed="rId3">
            <a:alphaModFix/>
          </a:blip>
          <a:stretch>
            <a:fillRect/>
          </a:stretch>
        </p:blipFill>
        <p:spPr>
          <a:xfrm>
            <a:off x="200850" y="1135425"/>
            <a:ext cx="9504300" cy="2581825"/>
          </a:xfrm>
          <a:prstGeom prst="rect">
            <a:avLst/>
          </a:prstGeom>
          <a:noFill/>
          <a:ln>
            <a:noFill/>
          </a:ln>
        </p:spPr>
      </p:pic>
      <p:sp>
        <p:nvSpPr>
          <p:cNvPr id="328" name="Google Shape;328;p61"/>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 - 1</a:t>
            </a:r>
            <a:endParaRPr b="0" i="0" sz="3409" u="none" cap="none" strike="noStrike">
              <a:latin typeface="Arial"/>
              <a:ea typeface="Arial"/>
              <a:cs typeface="Arial"/>
              <a:sym typeface="Arial"/>
            </a:endParaRPr>
          </a:p>
        </p:txBody>
      </p:sp>
      <p:sp>
        <p:nvSpPr>
          <p:cNvPr id="329" name="Google Shape;329;p61"/>
          <p:cNvSpPr txBox="1"/>
          <p:nvPr/>
        </p:nvSpPr>
        <p:spPr>
          <a:xfrm>
            <a:off x="427900" y="4475625"/>
            <a:ext cx="7922100" cy="16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Analisando este exemplo, o que acontece se a nota for menor que 60? E se for maior que 60 e menor que 90? E maior que 90?</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2"/>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3600"/>
              <a:t>Bloco de comandos</a:t>
            </a:r>
            <a:endParaRPr b="0" i="0" sz="3409" u="none" cap="none" strike="noStrike">
              <a:latin typeface="Arial"/>
              <a:ea typeface="Arial"/>
              <a:cs typeface="Arial"/>
              <a:sym typeface="Arial"/>
            </a:endParaRPr>
          </a:p>
        </p:txBody>
      </p:sp>
      <p:sp>
        <p:nvSpPr>
          <p:cNvPr id="335" name="Google Shape;335;p62"/>
          <p:cNvSpPr txBox="1"/>
          <p:nvPr/>
        </p:nvSpPr>
        <p:spPr>
          <a:xfrm>
            <a:off x="0" y="1110600"/>
            <a:ext cx="97461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lang="en-US" sz="2800"/>
              <a:t>Vimos que, em Python, o bloco de comandos é delimitado pelo </a:t>
            </a:r>
            <a:r>
              <a:rPr b="1" lang="en-US" sz="2800">
                <a:solidFill>
                  <a:srgbClr val="FF0000"/>
                </a:solidFill>
              </a:rPr>
              <a:t>recuo</a:t>
            </a:r>
            <a:endParaRPr b="1" sz="2800">
              <a:solidFill>
                <a:srgbClr val="FF0000"/>
              </a:solidFill>
            </a:endParaRPr>
          </a:p>
          <a:p>
            <a:pPr indent="0" lvl="0" marL="0" marR="0" rtl="0" algn="l">
              <a:lnSpc>
                <a:spcPct val="100000"/>
              </a:lnSpc>
              <a:spcBef>
                <a:spcPts val="0"/>
              </a:spcBef>
              <a:spcAft>
                <a:spcPts val="0"/>
              </a:spcAft>
              <a:buNone/>
            </a:pPr>
            <a:r>
              <a:t/>
            </a:r>
            <a:endParaRPr sz="2800"/>
          </a:p>
          <a:p>
            <a:pPr indent="0" lvl="0" marL="0" marR="0" rtl="0" algn="l">
              <a:lnSpc>
                <a:spcPct val="100000"/>
              </a:lnSpc>
              <a:spcBef>
                <a:spcPts val="0"/>
              </a:spcBef>
              <a:spcAft>
                <a:spcPts val="0"/>
              </a:spcAft>
              <a:buNone/>
            </a:pPr>
            <a:r>
              <a:t/>
            </a:r>
            <a:endParaRPr sz="2800"/>
          </a:p>
          <a:p>
            <a:pPr indent="-406400" lvl="0" marL="457200" marR="0" rtl="0" algn="l">
              <a:lnSpc>
                <a:spcPct val="100000"/>
              </a:lnSpc>
              <a:spcBef>
                <a:spcPts val="0"/>
              </a:spcBef>
              <a:spcAft>
                <a:spcPts val="0"/>
              </a:spcAft>
              <a:buClr>
                <a:srgbClr val="000000"/>
              </a:buClr>
              <a:buSzPts val="2800"/>
              <a:buFont typeface="Arial"/>
              <a:buChar char="•"/>
            </a:pPr>
            <a:r>
              <a:rPr lang="en-US" sz="2800"/>
              <a:t>Contudo, um bloco de comandos pode ter mais de uma instrução</a:t>
            </a:r>
            <a:endParaRPr sz="2800"/>
          </a:p>
          <a:p>
            <a:pPr indent="-406400" lvl="0" marL="457200" marR="0" rtl="0" algn="l">
              <a:lnSpc>
                <a:spcPct val="100000"/>
              </a:lnSpc>
              <a:spcBef>
                <a:spcPts val="0"/>
              </a:spcBef>
              <a:spcAft>
                <a:spcPts val="0"/>
              </a:spcAft>
              <a:buClr>
                <a:srgbClr val="000000"/>
              </a:buClr>
              <a:buSzPts val="2800"/>
              <a:buFont typeface="Arial"/>
              <a:buChar char="•"/>
            </a:pPr>
            <a:r>
              <a:rPr lang="en-US" sz="2800"/>
              <a:t>Para isso, basta que as instruções estejam na mesma direção ou alinhamento</a:t>
            </a:r>
            <a:endParaRPr sz="2800"/>
          </a:p>
        </p:txBody>
      </p:sp>
      <p:pic>
        <p:nvPicPr>
          <p:cNvPr id="336" name="Google Shape;336;p62"/>
          <p:cNvPicPr preferRelativeResize="0"/>
          <p:nvPr/>
        </p:nvPicPr>
        <p:blipFill>
          <a:blip r:embed="rId3">
            <a:alphaModFix/>
          </a:blip>
          <a:stretch>
            <a:fillRect/>
          </a:stretch>
        </p:blipFill>
        <p:spPr>
          <a:xfrm>
            <a:off x="1183250" y="4770425"/>
            <a:ext cx="4972050" cy="1943100"/>
          </a:xfrm>
          <a:prstGeom prst="rect">
            <a:avLst/>
          </a:prstGeom>
          <a:noFill/>
          <a:ln>
            <a:noFill/>
          </a:ln>
        </p:spPr>
      </p:pic>
      <p:pic>
        <p:nvPicPr>
          <p:cNvPr id="337" name="Google Shape;337;p62"/>
          <p:cNvPicPr preferRelativeResize="0"/>
          <p:nvPr/>
        </p:nvPicPr>
        <p:blipFill rotWithShape="1">
          <a:blip r:embed="rId3">
            <a:alphaModFix/>
          </a:blip>
          <a:srcRect b="55164" l="0" r="0" t="0"/>
          <a:stretch/>
        </p:blipFill>
        <p:spPr>
          <a:xfrm>
            <a:off x="4145950" y="1696225"/>
            <a:ext cx="5760049" cy="1009273"/>
          </a:xfrm>
          <a:prstGeom prst="rect">
            <a:avLst/>
          </a:prstGeom>
          <a:noFill/>
          <a:ln>
            <a:noFill/>
          </a:ln>
        </p:spPr>
      </p:pic>
      <p:sp>
        <p:nvSpPr>
          <p:cNvPr id="338" name="Google Shape;338;p62"/>
          <p:cNvSpPr/>
          <p:nvPr/>
        </p:nvSpPr>
        <p:spPr>
          <a:xfrm>
            <a:off x="4209625" y="2463325"/>
            <a:ext cx="636000" cy="242100"/>
          </a:xfrm>
          <a:prstGeom prst="rect">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3"/>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Vamos praticar!!!</a:t>
            </a:r>
            <a:endParaRPr b="0" i="0" sz="3409" u="none" cap="none" strike="noStrike">
              <a:latin typeface="Arial"/>
              <a:ea typeface="Arial"/>
              <a:cs typeface="Arial"/>
              <a:sym typeface="Arial"/>
            </a:endParaRPr>
          </a:p>
        </p:txBody>
      </p:sp>
      <p:sp>
        <p:nvSpPr>
          <p:cNvPr id="344" name="Google Shape;344;p63"/>
          <p:cNvSpPr txBox="1"/>
          <p:nvPr/>
        </p:nvSpPr>
        <p:spPr>
          <a:xfrm>
            <a:off x="0" y="1110600"/>
            <a:ext cx="99057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Noto Sans Symbols"/>
              <a:buAutoNum type="arabicPeriod"/>
            </a:pPr>
            <a:r>
              <a:rPr lang="en-US" sz="2800"/>
              <a:t>Faça um programa que pergunte ao usuário qual a idade de seu carro. O seu programa deve dizer que</a:t>
            </a:r>
            <a:endParaRPr sz="2800"/>
          </a:p>
          <a:p>
            <a:pPr indent="-406400" lvl="1" marL="914400" marR="0" rtl="0" algn="l">
              <a:lnSpc>
                <a:spcPct val="100000"/>
              </a:lnSpc>
              <a:spcBef>
                <a:spcPts val="0"/>
              </a:spcBef>
              <a:spcAft>
                <a:spcPts val="0"/>
              </a:spcAft>
              <a:buClr>
                <a:srgbClr val="000000"/>
              </a:buClr>
              <a:buSzPts val="2800"/>
              <a:buFont typeface="Noto Sans Symbols"/>
              <a:buChar char="○"/>
            </a:pPr>
            <a:r>
              <a:rPr b="1" lang="en-US" sz="2800"/>
              <a:t>o carro é novo</a:t>
            </a:r>
            <a:r>
              <a:rPr lang="en-US" sz="2800"/>
              <a:t> se ele tiver menos de 3 anos; </a:t>
            </a:r>
            <a:endParaRPr sz="2800"/>
          </a:p>
          <a:p>
            <a:pPr indent="-406400" lvl="1" marL="914400" marR="0" rtl="0" algn="l">
              <a:lnSpc>
                <a:spcPct val="100000"/>
              </a:lnSpc>
              <a:spcBef>
                <a:spcPts val="0"/>
              </a:spcBef>
              <a:spcAft>
                <a:spcPts val="0"/>
              </a:spcAft>
              <a:buClr>
                <a:srgbClr val="000000"/>
              </a:buClr>
              <a:buSzPts val="2800"/>
              <a:buFont typeface="Noto Sans Symbols"/>
              <a:buChar char="○"/>
            </a:pPr>
            <a:r>
              <a:rPr b="1" lang="en-US" sz="2800"/>
              <a:t>o carro é velho</a:t>
            </a:r>
            <a:r>
              <a:rPr lang="en-US" sz="2800"/>
              <a:t> se ele tiver 3 ou mais anos.</a:t>
            </a:r>
            <a:endParaRPr sz="2800"/>
          </a:p>
          <a:p>
            <a:pPr indent="0" lvl="0" marL="457200" marR="0" rtl="0" algn="l">
              <a:lnSpc>
                <a:spcPct val="100000"/>
              </a:lnSpc>
              <a:spcBef>
                <a:spcPts val="0"/>
              </a:spcBef>
              <a:spcAft>
                <a:spcPts val="0"/>
              </a:spcAft>
              <a:buNone/>
            </a:pPr>
            <a:r>
              <a:t/>
            </a:r>
            <a:endParaRPr sz="2800"/>
          </a:p>
          <a:p>
            <a:pPr indent="-406400" lvl="0" marL="457200" marR="0" rtl="0" algn="l">
              <a:lnSpc>
                <a:spcPct val="100000"/>
              </a:lnSpc>
              <a:spcBef>
                <a:spcPts val="0"/>
              </a:spcBef>
              <a:spcAft>
                <a:spcPts val="0"/>
              </a:spcAft>
              <a:buClr>
                <a:srgbClr val="000000"/>
              </a:buClr>
              <a:buSzPts val="2800"/>
              <a:buFont typeface="Noto Sans Symbols"/>
              <a:buAutoNum type="arabicPeriod"/>
            </a:pPr>
            <a:r>
              <a:rPr lang="en-US" sz="2800"/>
              <a:t>Escreva um programa que pergunte a velocidade do carro do usuário. Caso ele ultrapasse 80 km/h, exiba uma mensagem dizendo que o usuário foi multado.</a:t>
            </a:r>
            <a:endParaRPr sz="2800"/>
          </a:p>
          <a:p>
            <a:pPr indent="0" lvl="0" marL="0" marR="0" rtl="0" algn="l">
              <a:lnSpc>
                <a:spcPct val="100000"/>
              </a:lnSpc>
              <a:spcBef>
                <a:spcPts val="0"/>
              </a:spcBef>
              <a:spcAft>
                <a:spcPts val="0"/>
              </a:spcAft>
              <a:buNone/>
            </a:pPr>
            <a:r>
              <a:t/>
            </a:r>
            <a:endParaRPr sz="2800"/>
          </a:p>
          <a:p>
            <a:pPr indent="-406400" lvl="0" marL="457200" marR="0" rtl="0" algn="l">
              <a:lnSpc>
                <a:spcPct val="100000"/>
              </a:lnSpc>
              <a:spcBef>
                <a:spcPts val="0"/>
              </a:spcBef>
              <a:spcAft>
                <a:spcPts val="0"/>
              </a:spcAft>
              <a:buClr>
                <a:srgbClr val="000000"/>
              </a:buClr>
              <a:buSzPts val="2800"/>
              <a:buFont typeface="Noto Sans Symbols"/>
              <a:buAutoNum type="arabicPeriod"/>
            </a:pPr>
            <a:r>
              <a:rPr lang="en-US" sz="2800"/>
              <a:t>Altere o exercício anterior para que, se o carro for multado, ele exiba o valor da multa. Cobre R$ 5 por km acima de 80 km/h. </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4"/>
          <p:cNvSpPr txBox="1"/>
          <p:nvPr>
            <p:ph type="title"/>
          </p:nvPr>
        </p:nvSpPr>
        <p:spPr>
          <a:xfrm>
            <a:off x="337675" y="2867800"/>
            <a:ext cx="9230700" cy="1122300"/>
          </a:xfrm>
          <a:prstGeom prst="rect">
            <a:avLst/>
          </a:prstGeom>
        </p:spPr>
        <p:txBody>
          <a:bodyPr anchorCtr="0" anchor="ctr" bIns="106650" lIns="106650" spcFirstLastPara="1" rIns="106650" wrap="square" tIns="106650">
            <a:noAutofit/>
          </a:bodyPr>
          <a:lstStyle/>
          <a:p>
            <a:pPr indent="0" lvl="0" marL="0" rtl="0" algn="ctr">
              <a:spcBef>
                <a:spcPts val="0"/>
              </a:spcBef>
              <a:spcAft>
                <a:spcPts val="0"/>
              </a:spcAft>
              <a:buNone/>
            </a:pPr>
            <a:r>
              <a:rPr lang="en-US"/>
              <a:t>Lista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5"/>
          <p:cNvSpPr txBox="1"/>
          <p:nvPr/>
        </p:nvSpPr>
        <p:spPr>
          <a:xfrm>
            <a:off x="3888000" y="1630074"/>
            <a:ext cx="5976000" cy="47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SE (</a:t>
            </a:r>
            <a:r>
              <a:rPr b="1" i="0" lang="en-US" sz="2400" u="none" cap="none" strike="noStrike">
                <a:solidFill>
                  <a:srgbClr val="F1C232"/>
                </a:solidFill>
                <a:latin typeface="Arial"/>
                <a:ea typeface="Arial"/>
                <a:cs typeface="Arial"/>
                <a:sym typeface="Arial"/>
              </a:rPr>
              <a:t>princesa não está no castelo</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FF"/>
                </a:solidFill>
                <a:latin typeface="Arial"/>
                <a:ea typeface="Arial"/>
                <a:cs typeface="Arial"/>
                <a:sym typeface="Arial"/>
              </a:rPr>
              <a:t>ENTÃO </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0000FF"/>
                </a:solidFill>
                <a:latin typeface="Arial"/>
                <a:ea typeface="Arial"/>
                <a:cs typeface="Arial"/>
                <a:sym typeface="Arial"/>
              </a:rPr>
              <a:t>MARIO DESCOBRE QUE ELA FOI          </a:t>
            </a:r>
            <a:endParaRPr sz="2400">
              <a:solidFill>
                <a:srgbClr val="0000FF"/>
              </a:solidFill>
            </a:endParaRPr>
          </a:p>
          <a:p>
            <a:pPr indent="0" lvl="0" marL="0" marR="0" rtl="0" algn="l">
              <a:lnSpc>
                <a:spcPct val="100000"/>
              </a:lnSpc>
              <a:spcBef>
                <a:spcPts val="0"/>
              </a:spcBef>
              <a:spcAft>
                <a:spcPts val="0"/>
              </a:spcAft>
              <a:buNone/>
            </a:pPr>
            <a:r>
              <a:rPr lang="en-US" sz="2400">
                <a:solidFill>
                  <a:srgbClr val="0000FF"/>
                </a:solidFill>
              </a:rPr>
              <a:t>         						</a:t>
            </a:r>
            <a:r>
              <a:rPr b="0" i="0" lang="en-US" sz="2400" u="none" cap="none" strike="noStrike">
                <a:solidFill>
                  <a:srgbClr val="0000FF"/>
                </a:solidFill>
                <a:latin typeface="Arial"/>
                <a:ea typeface="Arial"/>
                <a:cs typeface="Arial"/>
                <a:sym typeface="Arial"/>
              </a:rPr>
              <a:t>SEQUESTRADA;</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FF"/>
                </a:solidFill>
                <a:latin typeface="Arial"/>
                <a:ea typeface="Arial"/>
                <a:cs typeface="Arial"/>
                <a:sym typeface="Arial"/>
              </a:rPr>
              <a:t>	    MARIO PARTE EM SEU RESGATE;</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FF0000"/>
                </a:solidFill>
                <a:latin typeface="Arial"/>
                <a:ea typeface="Arial"/>
                <a:cs typeface="Arial"/>
                <a:sym typeface="Arial"/>
              </a:rPr>
              <a:t>SENÃO </a:t>
            </a:r>
            <a:r>
              <a:rPr b="0" i="0" lang="en-US" sz="24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FF0000"/>
                </a:solidFill>
                <a:latin typeface="Arial"/>
                <a:ea typeface="Arial"/>
                <a:cs typeface="Arial"/>
                <a:sym typeface="Arial"/>
              </a:rPr>
              <a:t>MARIO FICA TRANQUILO;</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	    MARIO COME PEDAÇO DE BOLO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        </a:t>
            </a:r>
            <a:r>
              <a:rPr lang="en-US" sz="2400">
                <a:solidFill>
                  <a:srgbClr val="FF0000"/>
                </a:solidFill>
              </a:rPr>
              <a:t>					</a:t>
            </a:r>
            <a:r>
              <a:rPr b="0" i="0" lang="en-US" sz="2400" u="none" cap="none" strike="noStrike">
                <a:solidFill>
                  <a:srgbClr val="FF0000"/>
                </a:solidFill>
                <a:latin typeface="Arial"/>
                <a:ea typeface="Arial"/>
                <a:cs typeface="Arial"/>
                <a:sym typeface="Arial"/>
              </a:rPr>
              <a:t>COM A PRINCESA;</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endParaRPr b="0" i="0" sz="2900" u="none" cap="none" strike="noStrike">
              <a:solidFill>
                <a:srgbClr val="000000"/>
              </a:solidFill>
              <a:latin typeface="Arial"/>
              <a:ea typeface="Arial"/>
              <a:cs typeface="Arial"/>
              <a:sym typeface="Arial"/>
            </a:endParaRPr>
          </a:p>
        </p:txBody>
      </p:sp>
      <p:pic>
        <p:nvPicPr>
          <p:cNvPr id="355" name="Google Shape;355;p65"/>
          <p:cNvPicPr preferRelativeResize="0"/>
          <p:nvPr/>
        </p:nvPicPr>
        <p:blipFill rotWithShape="1">
          <a:blip r:embed="rId3">
            <a:alphaModFix/>
          </a:blip>
          <a:srcRect b="0" l="0" r="0" t="0"/>
          <a:stretch/>
        </p:blipFill>
        <p:spPr>
          <a:xfrm>
            <a:off x="89280" y="423000"/>
            <a:ext cx="1192200" cy="1382400"/>
          </a:xfrm>
          <a:prstGeom prst="rect">
            <a:avLst/>
          </a:prstGeom>
          <a:noFill/>
          <a:ln>
            <a:noFill/>
          </a:ln>
        </p:spPr>
      </p:pic>
      <p:pic>
        <p:nvPicPr>
          <p:cNvPr id="356" name="Google Shape;356;p65"/>
          <p:cNvPicPr preferRelativeResize="0"/>
          <p:nvPr/>
        </p:nvPicPr>
        <p:blipFill rotWithShape="1">
          <a:blip r:embed="rId4">
            <a:alphaModFix/>
          </a:blip>
          <a:srcRect b="0" l="0" r="0" t="0"/>
          <a:stretch/>
        </p:blipFill>
        <p:spPr>
          <a:xfrm>
            <a:off x="316440" y="2871000"/>
            <a:ext cx="738000" cy="1382400"/>
          </a:xfrm>
          <a:prstGeom prst="rect">
            <a:avLst/>
          </a:prstGeom>
          <a:noFill/>
          <a:ln>
            <a:noFill/>
          </a:ln>
        </p:spPr>
      </p:pic>
      <p:sp>
        <p:nvSpPr>
          <p:cNvPr id="357" name="Google Shape;357;p65"/>
          <p:cNvSpPr/>
          <p:nvPr/>
        </p:nvSpPr>
        <p:spPr>
          <a:xfrm>
            <a:off x="316440" y="1856520"/>
            <a:ext cx="73830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8" name="Google Shape;358;p65"/>
          <p:cNvPicPr preferRelativeResize="0"/>
          <p:nvPr/>
        </p:nvPicPr>
        <p:blipFill rotWithShape="1">
          <a:blip r:embed="rId3">
            <a:alphaModFix/>
          </a:blip>
          <a:srcRect b="0" l="0" r="0" t="0"/>
          <a:stretch/>
        </p:blipFill>
        <p:spPr>
          <a:xfrm>
            <a:off x="1864800" y="423000"/>
            <a:ext cx="1192200" cy="1382400"/>
          </a:xfrm>
          <a:prstGeom prst="rect">
            <a:avLst/>
          </a:prstGeom>
          <a:noFill/>
          <a:ln>
            <a:noFill/>
          </a:ln>
        </p:spPr>
      </p:pic>
      <p:pic>
        <p:nvPicPr>
          <p:cNvPr id="359" name="Google Shape;359;p65"/>
          <p:cNvPicPr preferRelativeResize="0"/>
          <p:nvPr/>
        </p:nvPicPr>
        <p:blipFill rotWithShape="1">
          <a:blip r:embed="rId4">
            <a:alphaModFix/>
          </a:blip>
          <a:srcRect b="0" l="0" r="0" t="0"/>
          <a:stretch/>
        </p:blipFill>
        <p:spPr>
          <a:xfrm>
            <a:off x="2168280" y="2858040"/>
            <a:ext cx="738000" cy="1382400"/>
          </a:xfrm>
          <a:prstGeom prst="rect">
            <a:avLst/>
          </a:prstGeom>
          <a:noFill/>
          <a:ln>
            <a:noFill/>
          </a:ln>
        </p:spPr>
      </p:pic>
      <p:sp>
        <p:nvSpPr>
          <p:cNvPr id="360" name="Google Shape;360;p65"/>
          <p:cNvSpPr/>
          <p:nvPr/>
        </p:nvSpPr>
        <p:spPr>
          <a:xfrm>
            <a:off x="2091960" y="1856520"/>
            <a:ext cx="73830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5"/>
          <p:cNvSpPr/>
          <p:nvPr/>
        </p:nvSpPr>
        <p:spPr>
          <a:xfrm>
            <a:off x="1800720" y="2990520"/>
            <a:ext cx="1274100" cy="1436100"/>
          </a:xfrm>
          <a:custGeom>
            <a:rect b="b" l="l" r="r" t="t"/>
            <a:pathLst>
              <a:path extrusionOk="0" h="120000" w="120000">
                <a:moveTo>
                  <a:pt x="0" y="0"/>
                </a:moveTo>
                <a:lnTo>
                  <a:pt x="120000" y="120000"/>
                </a:lnTo>
              </a:path>
            </a:pathLst>
          </a:custGeom>
          <a:noFill/>
          <a:ln cap="flat" cmpd="sng" w="28425">
            <a:solidFill>
              <a:srgbClr val="FF0000"/>
            </a:solidFill>
            <a:prstDash val="solid"/>
            <a:round/>
            <a:headEnd len="sm" w="sm" type="none"/>
            <a:tailEnd len="sm" w="sm" type="none"/>
          </a:ln>
        </p:spPr>
      </p:sp>
      <p:sp>
        <p:nvSpPr>
          <p:cNvPr id="362" name="Google Shape;362;p65"/>
          <p:cNvSpPr/>
          <p:nvPr/>
        </p:nvSpPr>
        <p:spPr>
          <a:xfrm flipH="1">
            <a:off x="1922160" y="3051360"/>
            <a:ext cx="1152600" cy="1415400"/>
          </a:xfrm>
          <a:custGeom>
            <a:rect b="b" l="l" r="r" t="t"/>
            <a:pathLst>
              <a:path extrusionOk="0" h="120000" w="120000">
                <a:moveTo>
                  <a:pt x="0" y="0"/>
                </a:moveTo>
                <a:lnTo>
                  <a:pt x="120000" y="120000"/>
                </a:lnTo>
              </a:path>
            </a:pathLst>
          </a:custGeom>
          <a:noFill/>
          <a:ln cap="flat" cmpd="sng" w="28425">
            <a:solidFill>
              <a:srgbClr val="FF0000"/>
            </a:solidFill>
            <a:prstDash val="solid"/>
            <a:round/>
            <a:headEnd len="sm" w="sm" type="none"/>
            <a:tailEnd len="sm" w="sm" type="none"/>
          </a:ln>
        </p:spPr>
      </p:sp>
      <p:sp>
        <p:nvSpPr>
          <p:cNvPr id="363" name="Google Shape;363;p65"/>
          <p:cNvSpPr/>
          <p:nvPr/>
        </p:nvSpPr>
        <p:spPr>
          <a:xfrm>
            <a:off x="316440" y="4317120"/>
            <a:ext cx="73830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5"/>
          <p:cNvSpPr/>
          <p:nvPr/>
        </p:nvSpPr>
        <p:spPr>
          <a:xfrm>
            <a:off x="2068560" y="4393080"/>
            <a:ext cx="738300" cy="950400"/>
          </a:xfrm>
          <a:prstGeom prst="downArrow">
            <a:avLst>
              <a:gd fmla="val 50000" name="adj1"/>
              <a:gd fmla="val 50000" name="adj2"/>
            </a:avLst>
          </a:prstGeom>
          <a:solidFill>
            <a:srgbClr val="4A86E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65"/>
          <p:cNvPicPr preferRelativeResize="0"/>
          <p:nvPr/>
        </p:nvPicPr>
        <p:blipFill rotWithShape="1">
          <a:blip r:embed="rId5">
            <a:alphaModFix/>
          </a:blip>
          <a:srcRect b="0" l="0" r="0" t="0"/>
          <a:stretch/>
        </p:blipFill>
        <p:spPr>
          <a:xfrm>
            <a:off x="127080" y="5331240"/>
            <a:ext cx="1421700" cy="1436100"/>
          </a:xfrm>
          <a:prstGeom prst="rect">
            <a:avLst/>
          </a:prstGeom>
          <a:noFill/>
          <a:ln>
            <a:noFill/>
          </a:ln>
        </p:spPr>
      </p:pic>
      <p:pic>
        <p:nvPicPr>
          <p:cNvPr id="366" name="Google Shape;366;p65"/>
          <p:cNvPicPr preferRelativeResize="0"/>
          <p:nvPr/>
        </p:nvPicPr>
        <p:blipFill rotWithShape="1">
          <a:blip r:embed="rId6">
            <a:alphaModFix/>
          </a:blip>
          <a:srcRect b="0" l="0" r="0" t="0"/>
          <a:stretch/>
        </p:blipFill>
        <p:spPr>
          <a:xfrm>
            <a:off x="1701360" y="5496120"/>
            <a:ext cx="1821600" cy="1209000"/>
          </a:xfrm>
          <a:prstGeom prst="rect">
            <a:avLst/>
          </a:prstGeom>
          <a:noFill/>
          <a:ln>
            <a:noFill/>
          </a:ln>
        </p:spPr>
      </p:pic>
      <p:sp>
        <p:nvSpPr>
          <p:cNvPr id="367" name="Google Shape;367;p65"/>
          <p:cNvSpPr txBox="1"/>
          <p:nvPr/>
        </p:nvSpPr>
        <p:spPr>
          <a:xfrm>
            <a:off x="3597825" y="58225"/>
            <a:ext cx="57054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Lembrando!!!</a:t>
            </a:r>
            <a:endParaRPr b="1"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6"/>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r>
              <a:rPr b="1" lang="en-US" sz="3600"/>
              <a:t> Anterior</a:t>
            </a:r>
            <a:endParaRPr b="0" i="0" sz="3409" u="none" cap="none" strike="noStrike">
              <a:latin typeface="Arial"/>
              <a:ea typeface="Arial"/>
              <a:cs typeface="Arial"/>
              <a:sym typeface="Arial"/>
            </a:endParaRPr>
          </a:p>
        </p:txBody>
      </p:sp>
      <p:sp>
        <p:nvSpPr>
          <p:cNvPr id="373" name="Google Shape;373;p66"/>
          <p:cNvSpPr txBox="1"/>
          <p:nvPr/>
        </p:nvSpPr>
        <p:spPr>
          <a:xfrm>
            <a:off x="0" y="1110600"/>
            <a:ext cx="97002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900" u="none" cap="none" strike="noStrike">
              <a:solidFill>
                <a:srgbClr val="000000"/>
              </a:solidFill>
              <a:latin typeface="Arial"/>
              <a:ea typeface="Arial"/>
              <a:cs typeface="Arial"/>
              <a:sym typeface="Arial"/>
            </a:endParaRPr>
          </a:p>
        </p:txBody>
      </p:sp>
      <p:pic>
        <p:nvPicPr>
          <p:cNvPr id="374" name="Google Shape;374;p66"/>
          <p:cNvPicPr preferRelativeResize="0"/>
          <p:nvPr/>
        </p:nvPicPr>
        <p:blipFill>
          <a:blip r:embed="rId3">
            <a:alphaModFix/>
          </a:blip>
          <a:stretch>
            <a:fillRect/>
          </a:stretch>
        </p:blipFill>
        <p:spPr>
          <a:xfrm>
            <a:off x="29475" y="2641175"/>
            <a:ext cx="9567449" cy="157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r>
              <a:rPr b="1" lang="en-US" sz="3600"/>
              <a:t> Anterior</a:t>
            </a:r>
            <a:endParaRPr b="0" i="0" sz="3409" u="none" cap="none" strike="noStrike">
              <a:latin typeface="Arial"/>
              <a:ea typeface="Arial"/>
              <a:cs typeface="Arial"/>
              <a:sym typeface="Arial"/>
            </a:endParaRPr>
          </a:p>
        </p:txBody>
      </p:sp>
      <p:sp>
        <p:nvSpPr>
          <p:cNvPr id="380" name="Google Shape;380;p67"/>
          <p:cNvSpPr txBox="1"/>
          <p:nvPr/>
        </p:nvSpPr>
        <p:spPr>
          <a:xfrm>
            <a:off x="0" y="1110600"/>
            <a:ext cx="97002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lang="en-US" sz="2800"/>
              <a:t>De forma simples, como eu incluiria a informação que o aluno não foi aprovado?</a:t>
            </a:r>
            <a:endParaRPr sz="2800"/>
          </a:p>
          <a:p>
            <a:pPr indent="-406400" lvl="2" marL="1371600" marR="0" rtl="0" algn="l">
              <a:lnSpc>
                <a:spcPct val="100000"/>
              </a:lnSpc>
              <a:spcBef>
                <a:spcPts val="0"/>
              </a:spcBef>
              <a:spcAft>
                <a:spcPts val="0"/>
              </a:spcAft>
              <a:buSzPts val="2800"/>
              <a:buChar char="■"/>
            </a:pPr>
            <a:r>
              <a:rPr lang="en-US" sz="2800"/>
              <a:t>Usando o </a:t>
            </a:r>
            <a:r>
              <a:rPr b="1" lang="en-US" sz="2800"/>
              <a:t>else</a:t>
            </a:r>
            <a:endParaRPr b="1"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8"/>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386" name="Google Shape;386;p68"/>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68"/>
          <p:cNvPicPr preferRelativeResize="0"/>
          <p:nvPr/>
        </p:nvPicPr>
        <p:blipFill>
          <a:blip r:embed="rId3">
            <a:alphaModFix/>
          </a:blip>
          <a:stretch>
            <a:fillRect/>
          </a:stretch>
        </p:blipFill>
        <p:spPr>
          <a:xfrm>
            <a:off x="324000" y="2788919"/>
            <a:ext cx="9258000" cy="23746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393" name="Google Shape;393;p69"/>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94" name="Google Shape;394;p69"/>
          <p:cNvPicPr preferRelativeResize="0"/>
          <p:nvPr/>
        </p:nvPicPr>
        <p:blipFill>
          <a:blip r:embed="rId3">
            <a:alphaModFix/>
          </a:blip>
          <a:stretch>
            <a:fillRect/>
          </a:stretch>
        </p:blipFill>
        <p:spPr>
          <a:xfrm>
            <a:off x="324000" y="2788919"/>
            <a:ext cx="9258000" cy="2374669"/>
          </a:xfrm>
          <a:prstGeom prst="rect">
            <a:avLst/>
          </a:prstGeom>
          <a:noFill/>
          <a:ln>
            <a:noFill/>
          </a:ln>
        </p:spPr>
      </p:pic>
      <p:sp>
        <p:nvSpPr>
          <p:cNvPr id="395" name="Google Shape;395;p69"/>
          <p:cNvSpPr txBox="1"/>
          <p:nvPr/>
        </p:nvSpPr>
        <p:spPr>
          <a:xfrm>
            <a:off x="3536350" y="1223150"/>
            <a:ext cx="4323000" cy="13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Esta condição é verificada.</a:t>
            </a:r>
            <a:endParaRPr sz="1800"/>
          </a:p>
          <a:p>
            <a:pPr indent="0" lvl="0" marL="0" rtl="0" algn="l">
              <a:spcBef>
                <a:spcPts val="0"/>
              </a:spcBef>
              <a:spcAft>
                <a:spcPts val="0"/>
              </a:spcAft>
              <a:buNone/>
            </a:pPr>
            <a:r>
              <a:rPr lang="en-US" sz="1800"/>
              <a:t>Caso ela seja verdadeira, o primeiro print é executado</a:t>
            </a:r>
            <a:endParaRPr sz="1800"/>
          </a:p>
          <a:p>
            <a:pPr indent="0" lvl="0" marL="0" rtl="0" algn="l">
              <a:spcBef>
                <a:spcPts val="0"/>
              </a:spcBef>
              <a:spcAft>
                <a:spcPts val="0"/>
              </a:spcAft>
              <a:buNone/>
            </a:pPr>
            <a:r>
              <a:rPr lang="en-US" sz="1800"/>
              <a:t>SENÃO, o segundo print será executado</a:t>
            </a:r>
            <a:endParaRPr sz="1800"/>
          </a:p>
        </p:txBody>
      </p:sp>
      <p:cxnSp>
        <p:nvCxnSpPr>
          <p:cNvPr id="396" name="Google Shape;396;p69"/>
          <p:cNvCxnSpPr/>
          <p:nvPr/>
        </p:nvCxnSpPr>
        <p:spPr>
          <a:xfrm flipH="1">
            <a:off x="2084025" y="2143675"/>
            <a:ext cx="1555800" cy="1431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3"/>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p>
            <a:pPr indent="0" lvl="0" marL="0" rtl="0" algn="l">
              <a:spcBef>
                <a:spcPts val="0"/>
              </a:spcBef>
              <a:spcAft>
                <a:spcPts val="0"/>
              </a:spcAft>
              <a:buClr>
                <a:schemeClr val="dk1"/>
              </a:buClr>
              <a:buSzPts val="1100"/>
              <a:buFont typeface="Arial"/>
              <a:buNone/>
            </a:pPr>
            <a:r>
              <a:rPr lang="en-US"/>
              <a:t>O que aprendemos na última aula?</a:t>
            </a:r>
            <a:endParaRPr/>
          </a:p>
          <a:p>
            <a:pPr indent="0" lvl="0" marL="0" rtl="0" algn="l">
              <a:spcBef>
                <a:spcPts val="0"/>
              </a:spcBef>
              <a:spcAft>
                <a:spcPts val="0"/>
              </a:spcAft>
              <a:buNone/>
            </a:pPr>
            <a:r>
              <a:t/>
            </a:r>
            <a:endParaRPr/>
          </a:p>
        </p:txBody>
      </p:sp>
      <p:graphicFrame>
        <p:nvGraphicFramePr>
          <p:cNvPr id="176" name="Google Shape;176;p43"/>
          <p:cNvGraphicFramePr/>
          <p:nvPr/>
        </p:nvGraphicFramePr>
        <p:xfrm>
          <a:off x="115452" y="2564909"/>
          <a:ext cx="3000000" cy="3000000"/>
        </p:xfrm>
        <a:graphic>
          <a:graphicData uri="http://schemas.openxmlformats.org/drawingml/2006/table">
            <a:tbl>
              <a:tblPr>
                <a:noFill/>
                <a:tableStyleId>{753FBC99-2EBF-4D2E-BACA-0EB841EE0254}</a:tableStyleId>
              </a:tblPr>
              <a:tblGrid>
                <a:gridCol w="1477350"/>
                <a:gridCol w="3402575"/>
                <a:gridCol w="4845225"/>
              </a:tblGrid>
              <a:tr h="631225">
                <a:tc>
                  <a:txBody>
                    <a:bodyPr/>
                    <a:lstStyle/>
                    <a:p>
                      <a:pPr indent="0" lvl="0" marL="0" rtl="0" algn="l">
                        <a:spcBef>
                          <a:spcPts val="0"/>
                        </a:spcBef>
                        <a:spcAft>
                          <a:spcPts val="0"/>
                        </a:spcAft>
                        <a:buNone/>
                      </a:pPr>
                      <a:r>
                        <a:rPr b="1" lang="en-US" sz="1300"/>
                        <a:t>len( )</a:t>
                      </a:r>
                      <a:endParaRPr b="1" sz="1300"/>
                    </a:p>
                  </a:txBody>
                  <a:tcPr marT="82950" marB="82950" marR="89850" marL="89850"/>
                </a:tc>
                <a:tc>
                  <a:txBody>
                    <a:bodyPr/>
                    <a:lstStyle/>
                    <a:p>
                      <a:pPr indent="0" lvl="0" marL="0" rtl="0" algn="l">
                        <a:spcBef>
                          <a:spcPts val="0"/>
                        </a:spcBef>
                        <a:spcAft>
                          <a:spcPts val="0"/>
                        </a:spcAft>
                        <a:buNone/>
                      </a:pPr>
                      <a:r>
                        <a:rPr lang="en-US" sz="1300"/>
                        <a:t>Diz qual o tamanho da string</a:t>
                      </a:r>
                      <a:endParaRPr sz="1300"/>
                    </a:p>
                  </a:txBody>
                  <a:tcPr marT="82950" marB="82950" marR="89850" marL="89850"/>
                </a:tc>
                <a:tc>
                  <a:txBody>
                    <a:bodyPr/>
                    <a:lstStyle/>
                    <a:p>
                      <a:pPr indent="0" lvl="0" marL="0" rtl="0" algn="l">
                        <a:spcBef>
                          <a:spcPts val="0"/>
                        </a:spcBef>
                        <a:spcAft>
                          <a:spcPts val="0"/>
                        </a:spcAft>
                        <a:buNone/>
                      </a:pPr>
                      <a:r>
                        <a:t/>
                      </a:r>
                      <a:endParaRPr/>
                    </a:p>
                  </a:txBody>
                  <a:tcPr marT="82950" marB="82950" marR="89850" marL="89850"/>
                </a:tc>
              </a:tr>
              <a:tr h="631225">
                <a:tc>
                  <a:txBody>
                    <a:bodyPr/>
                    <a:lstStyle/>
                    <a:p>
                      <a:pPr indent="0" lvl="0" marL="0" rtl="0" algn="l">
                        <a:spcBef>
                          <a:spcPts val="0"/>
                        </a:spcBef>
                        <a:spcAft>
                          <a:spcPts val="0"/>
                        </a:spcAft>
                        <a:buNone/>
                      </a:pPr>
                      <a:r>
                        <a:rPr b="1" lang="en-US" sz="1300"/>
                        <a:t>count( )</a:t>
                      </a:r>
                      <a:endParaRPr b="1" sz="1300"/>
                    </a:p>
                  </a:txBody>
                  <a:tcPr marT="82950" marB="82950" marR="89850" marL="89850"/>
                </a:tc>
                <a:tc>
                  <a:txBody>
                    <a:bodyPr/>
                    <a:lstStyle/>
                    <a:p>
                      <a:pPr indent="0" lvl="0" marL="0" rtl="0" algn="l">
                        <a:spcBef>
                          <a:spcPts val="0"/>
                        </a:spcBef>
                        <a:spcAft>
                          <a:spcPts val="0"/>
                        </a:spcAft>
                        <a:buNone/>
                      </a:pPr>
                      <a:r>
                        <a:rPr lang="en-US" sz="1300"/>
                        <a:t>Informa quantas vezes um caractere (ou uma sequência de caracteres) aparece na string</a:t>
                      </a:r>
                      <a:endParaRPr sz="1300"/>
                    </a:p>
                  </a:txBody>
                  <a:tcPr marT="82950" marB="82950" marR="89850" marL="89850"/>
                </a:tc>
                <a:tc>
                  <a:txBody>
                    <a:bodyPr/>
                    <a:lstStyle/>
                    <a:p>
                      <a:pPr indent="0" lvl="0" marL="0" rtl="0" algn="l">
                        <a:spcBef>
                          <a:spcPts val="0"/>
                        </a:spcBef>
                        <a:spcAft>
                          <a:spcPts val="0"/>
                        </a:spcAft>
                        <a:buNone/>
                      </a:pPr>
                      <a:r>
                        <a:t/>
                      </a:r>
                      <a:endParaRPr sz="1300"/>
                    </a:p>
                  </a:txBody>
                  <a:tcPr marT="82950" marB="82950" marR="89850" marL="89850"/>
                </a:tc>
              </a:tr>
              <a:tr h="631225">
                <a:tc>
                  <a:txBody>
                    <a:bodyPr/>
                    <a:lstStyle/>
                    <a:p>
                      <a:pPr indent="0" lvl="0" marL="0" rtl="0" algn="l">
                        <a:spcBef>
                          <a:spcPts val="0"/>
                        </a:spcBef>
                        <a:spcAft>
                          <a:spcPts val="0"/>
                        </a:spcAft>
                        <a:buNone/>
                      </a:pPr>
                      <a:r>
                        <a:rPr b="1" lang="en-US" sz="1300"/>
                        <a:t>title( )</a:t>
                      </a:r>
                      <a:endParaRPr b="1" sz="1300"/>
                    </a:p>
                  </a:txBody>
                  <a:tcPr marT="82950" marB="82950" marR="89850" marL="89850"/>
                </a:tc>
                <a:tc>
                  <a:txBody>
                    <a:bodyPr/>
                    <a:lstStyle/>
                    <a:p>
                      <a:pPr indent="0" lvl="0" marL="0" rtl="0" algn="l">
                        <a:spcBef>
                          <a:spcPts val="0"/>
                        </a:spcBef>
                        <a:spcAft>
                          <a:spcPts val="0"/>
                        </a:spcAft>
                        <a:buNone/>
                      </a:pPr>
                      <a:r>
                        <a:rPr lang="en-US" sz="1300"/>
                        <a:t>Converte para maiúsculo todas as primeiras letras de cada palavra da string </a:t>
                      </a:r>
                      <a:endParaRPr sz="1300"/>
                    </a:p>
                  </a:txBody>
                  <a:tcPr marT="82950" marB="82950" marR="89850" marL="89850"/>
                </a:tc>
                <a:tc>
                  <a:txBody>
                    <a:bodyPr/>
                    <a:lstStyle/>
                    <a:p>
                      <a:pPr indent="0" lvl="0" marL="0" rtl="0" algn="l">
                        <a:spcBef>
                          <a:spcPts val="0"/>
                        </a:spcBef>
                        <a:spcAft>
                          <a:spcPts val="0"/>
                        </a:spcAft>
                        <a:buNone/>
                      </a:pPr>
                      <a:r>
                        <a:t/>
                      </a:r>
                      <a:endParaRPr sz="1300"/>
                    </a:p>
                  </a:txBody>
                  <a:tcPr marT="82950" marB="82950" marR="89850" marL="89850"/>
                </a:tc>
              </a:tr>
              <a:tr h="631225">
                <a:tc>
                  <a:txBody>
                    <a:bodyPr/>
                    <a:lstStyle/>
                    <a:p>
                      <a:pPr indent="0" lvl="0" marL="0" rtl="0" algn="l">
                        <a:spcBef>
                          <a:spcPts val="0"/>
                        </a:spcBef>
                        <a:spcAft>
                          <a:spcPts val="0"/>
                        </a:spcAft>
                        <a:buNone/>
                      </a:pPr>
                      <a:r>
                        <a:rPr b="1" lang="en-US" sz="1300"/>
                        <a:t>find( )</a:t>
                      </a:r>
                      <a:endParaRPr b="1" sz="1300"/>
                    </a:p>
                  </a:txBody>
                  <a:tcPr marT="82950" marB="82950" marR="89850" marL="89850"/>
                </a:tc>
                <a:tc>
                  <a:txBody>
                    <a:bodyPr/>
                    <a:lstStyle/>
                    <a:p>
                      <a:pPr indent="0" lvl="0" marL="0" rtl="0" algn="l">
                        <a:spcBef>
                          <a:spcPts val="0"/>
                        </a:spcBef>
                        <a:spcAft>
                          <a:spcPts val="0"/>
                        </a:spcAft>
                        <a:buNone/>
                      </a:pPr>
                      <a:r>
                        <a:rPr lang="en-US" sz="1300"/>
                        <a:t>Retorna a primeira ocorrência de um determinado caractere na string. Se ele não existir, retorna -1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82950" marB="82950" marR="89850" marL="89850"/>
                </a:tc>
                <a:tc>
                  <a:txBody>
                    <a:bodyPr/>
                    <a:lstStyle/>
                    <a:p>
                      <a:pPr indent="0" lvl="0" marL="0" rtl="0" algn="l">
                        <a:spcBef>
                          <a:spcPts val="0"/>
                        </a:spcBef>
                        <a:spcAft>
                          <a:spcPts val="0"/>
                        </a:spcAft>
                        <a:buNone/>
                      </a:pPr>
                      <a:r>
                        <a:t/>
                      </a:r>
                      <a:endParaRPr sz="1300"/>
                    </a:p>
                  </a:txBody>
                  <a:tcPr marT="82950" marB="82950" marR="89850" marL="89850"/>
                </a:tc>
              </a:tr>
              <a:tr h="631225">
                <a:tc>
                  <a:txBody>
                    <a:bodyPr/>
                    <a:lstStyle/>
                    <a:p>
                      <a:pPr indent="0" lvl="0" marL="0" rtl="0" algn="l">
                        <a:spcBef>
                          <a:spcPts val="0"/>
                        </a:spcBef>
                        <a:spcAft>
                          <a:spcPts val="0"/>
                        </a:spcAft>
                        <a:buNone/>
                      </a:pPr>
                      <a:r>
                        <a:rPr b="1" lang="en-US" sz="1300"/>
                        <a:t>replace(s1,s2 )</a:t>
                      </a:r>
                      <a:endParaRPr b="1" sz="1300"/>
                    </a:p>
                  </a:txBody>
                  <a:tcPr marT="82950" marB="82950" marR="89850" marL="89850"/>
                </a:tc>
                <a:tc>
                  <a:txBody>
                    <a:bodyPr/>
                    <a:lstStyle/>
                    <a:p>
                      <a:pPr indent="0" lvl="0" marL="0" rtl="0" algn="l">
                        <a:spcBef>
                          <a:spcPts val="0"/>
                        </a:spcBef>
                        <a:spcAft>
                          <a:spcPts val="0"/>
                        </a:spcAft>
                        <a:buNone/>
                      </a:pPr>
                      <a:r>
                        <a:rPr lang="en-US" sz="1300"/>
                        <a:t>Substitui o trecho de s1 pelo trecho de s2</a:t>
                      </a:r>
                      <a:endParaRPr sz="1300"/>
                    </a:p>
                  </a:txBody>
                  <a:tcPr marT="82950" marB="82950" marR="89850" marL="89850"/>
                </a:tc>
                <a:tc>
                  <a:txBody>
                    <a:bodyPr/>
                    <a:lstStyle/>
                    <a:p>
                      <a:pPr indent="0" lvl="0" marL="0" rtl="0" algn="l">
                        <a:spcBef>
                          <a:spcPts val="0"/>
                        </a:spcBef>
                        <a:spcAft>
                          <a:spcPts val="0"/>
                        </a:spcAft>
                        <a:buNone/>
                      </a:pPr>
                      <a:r>
                        <a:t/>
                      </a:r>
                      <a:endParaRPr sz="1300"/>
                    </a:p>
                  </a:txBody>
                  <a:tcPr marT="82950" marB="82950" marR="89850" marL="89850"/>
                </a:tc>
              </a:tr>
            </a:tbl>
          </a:graphicData>
        </a:graphic>
      </p:graphicFrame>
      <p:pic>
        <p:nvPicPr>
          <p:cNvPr id="177" name="Google Shape;177;p43"/>
          <p:cNvPicPr preferRelativeResize="0"/>
          <p:nvPr/>
        </p:nvPicPr>
        <p:blipFill>
          <a:blip r:embed="rId3">
            <a:alphaModFix/>
          </a:blip>
          <a:stretch>
            <a:fillRect/>
          </a:stretch>
        </p:blipFill>
        <p:spPr>
          <a:xfrm>
            <a:off x="5057272" y="2564919"/>
            <a:ext cx="2887483" cy="631217"/>
          </a:xfrm>
          <a:prstGeom prst="rect">
            <a:avLst/>
          </a:prstGeom>
          <a:noFill/>
          <a:ln>
            <a:noFill/>
          </a:ln>
        </p:spPr>
      </p:pic>
      <p:pic>
        <p:nvPicPr>
          <p:cNvPr id="178" name="Google Shape;178;p43"/>
          <p:cNvPicPr preferRelativeResize="0"/>
          <p:nvPr/>
        </p:nvPicPr>
        <p:blipFill>
          <a:blip r:embed="rId4">
            <a:alphaModFix/>
          </a:blip>
          <a:stretch>
            <a:fillRect/>
          </a:stretch>
        </p:blipFill>
        <p:spPr>
          <a:xfrm>
            <a:off x="5011236" y="3260636"/>
            <a:ext cx="4448578" cy="631217"/>
          </a:xfrm>
          <a:prstGeom prst="rect">
            <a:avLst/>
          </a:prstGeom>
          <a:noFill/>
          <a:ln>
            <a:noFill/>
          </a:ln>
        </p:spPr>
      </p:pic>
      <p:pic>
        <p:nvPicPr>
          <p:cNvPr id="179" name="Google Shape;179;p43"/>
          <p:cNvPicPr preferRelativeResize="0"/>
          <p:nvPr/>
        </p:nvPicPr>
        <p:blipFill>
          <a:blip r:embed="rId5">
            <a:alphaModFix/>
          </a:blip>
          <a:stretch>
            <a:fillRect/>
          </a:stretch>
        </p:blipFill>
        <p:spPr>
          <a:xfrm>
            <a:off x="5057274" y="3956354"/>
            <a:ext cx="2887469" cy="651532"/>
          </a:xfrm>
          <a:prstGeom prst="rect">
            <a:avLst/>
          </a:prstGeom>
          <a:noFill/>
          <a:ln>
            <a:noFill/>
          </a:ln>
        </p:spPr>
      </p:pic>
      <p:pic>
        <p:nvPicPr>
          <p:cNvPr id="180" name="Google Shape;180;p43"/>
          <p:cNvPicPr preferRelativeResize="0"/>
          <p:nvPr/>
        </p:nvPicPr>
        <p:blipFill>
          <a:blip r:embed="rId6">
            <a:alphaModFix/>
          </a:blip>
          <a:stretch>
            <a:fillRect/>
          </a:stretch>
        </p:blipFill>
        <p:spPr>
          <a:xfrm>
            <a:off x="5057274" y="4733402"/>
            <a:ext cx="3206978" cy="1064056"/>
          </a:xfrm>
          <a:prstGeom prst="rect">
            <a:avLst/>
          </a:prstGeom>
          <a:noFill/>
          <a:ln>
            <a:noFill/>
          </a:ln>
        </p:spPr>
      </p:pic>
      <p:pic>
        <p:nvPicPr>
          <p:cNvPr id="181" name="Google Shape;181;p43"/>
          <p:cNvPicPr preferRelativeResize="0"/>
          <p:nvPr/>
        </p:nvPicPr>
        <p:blipFill>
          <a:blip r:embed="rId7">
            <a:alphaModFix/>
          </a:blip>
          <a:stretch>
            <a:fillRect/>
          </a:stretch>
        </p:blipFill>
        <p:spPr>
          <a:xfrm>
            <a:off x="5011236" y="5974972"/>
            <a:ext cx="3688171" cy="5823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0"/>
          <p:cNvSpPr txBox="1"/>
          <p:nvPr/>
        </p:nvSpPr>
        <p:spPr>
          <a:xfrm>
            <a:off x="216000" y="1718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Vamos praticar!!!</a:t>
            </a:r>
            <a:endParaRPr b="0" i="0" sz="3409" u="none" cap="none" strike="noStrike">
              <a:latin typeface="Arial"/>
              <a:ea typeface="Arial"/>
              <a:cs typeface="Arial"/>
              <a:sym typeface="Arial"/>
            </a:endParaRPr>
          </a:p>
        </p:txBody>
      </p:sp>
      <p:sp>
        <p:nvSpPr>
          <p:cNvPr id="402" name="Google Shape;402;p70"/>
          <p:cNvSpPr txBox="1"/>
          <p:nvPr/>
        </p:nvSpPr>
        <p:spPr>
          <a:xfrm>
            <a:off x="0" y="958200"/>
            <a:ext cx="99057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Noto Sans Symbols"/>
              <a:buAutoNum type="arabicPeriod"/>
            </a:pPr>
            <a:r>
              <a:rPr b="0" i="0" lang="en-US" sz="2800" u="none" cap="none" strike="noStrike">
                <a:solidFill>
                  <a:srgbClr val="000000"/>
                </a:solidFill>
                <a:latin typeface="Arial"/>
                <a:ea typeface="Arial"/>
                <a:cs typeface="Arial"/>
                <a:sym typeface="Arial"/>
              </a:rPr>
              <a:t>Faça um algoritmo que imprima se </a:t>
            </a:r>
            <a:r>
              <a:rPr lang="en-US" sz="2800"/>
              <a:t>um</a:t>
            </a:r>
            <a:r>
              <a:rPr b="0" i="0" lang="en-US" sz="2800" u="none" cap="none" strike="noStrike">
                <a:solidFill>
                  <a:srgbClr val="000000"/>
                </a:solidFill>
                <a:latin typeface="Arial"/>
                <a:ea typeface="Arial"/>
                <a:cs typeface="Arial"/>
                <a:sym typeface="Arial"/>
              </a:rPr>
              <a:t> número inteiro lido  é par ou ímpar.</a:t>
            </a:r>
            <a:endParaRPr sz="2900"/>
          </a:p>
          <a:p>
            <a:pPr indent="-412750" lvl="0" marL="457200" marR="0" rtl="0" algn="l">
              <a:lnSpc>
                <a:spcPct val="100000"/>
              </a:lnSpc>
              <a:spcBef>
                <a:spcPts val="0"/>
              </a:spcBef>
              <a:spcAft>
                <a:spcPts val="0"/>
              </a:spcAft>
              <a:buClr>
                <a:srgbClr val="000000"/>
              </a:buClr>
              <a:buSzPts val="2900"/>
              <a:buFont typeface="Noto Sans Symbols"/>
              <a:buAutoNum type="arabicPeriod"/>
            </a:pPr>
            <a:r>
              <a:rPr lang="en-US" sz="2900"/>
              <a:t>Faça um programa que diga se uma pessoa é criança ou adulta.</a:t>
            </a:r>
            <a:endParaRPr sz="29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b="1" lang="en-US" sz="2900"/>
              <a:t>Desafio</a:t>
            </a:r>
            <a:endParaRPr b="1" sz="2900"/>
          </a:p>
          <a:p>
            <a:pPr indent="0" lvl="0" marL="0" rtl="0" algn="l">
              <a:spcBef>
                <a:spcPts val="0"/>
              </a:spcBef>
              <a:spcAft>
                <a:spcPts val="0"/>
              </a:spcAft>
              <a:buClr>
                <a:schemeClr val="dk1"/>
              </a:buClr>
              <a:buFont typeface="Arial"/>
              <a:buNone/>
            </a:pPr>
            <a:r>
              <a:rPr lang="en-US" sz="2800">
                <a:solidFill>
                  <a:schemeClr val="dk1"/>
                </a:solidFill>
              </a:rPr>
              <a:t>Considere uma empresa que realiza pagamentos aos seus funcionários no dia 5 de cada mês. A cada dia de atraso, a empresa deve pagar 2% de multa em cima do salário.</a:t>
            </a:r>
            <a:endParaRPr sz="2900">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endParaRPr>
          </a:p>
          <a:p>
            <a:pPr indent="0" lvl="0" marL="0" rtl="0" algn="l">
              <a:spcBef>
                <a:spcPts val="0"/>
              </a:spcBef>
              <a:spcAft>
                <a:spcPts val="0"/>
              </a:spcAft>
              <a:buClr>
                <a:schemeClr val="dk1"/>
              </a:buClr>
              <a:buFont typeface="Arial"/>
              <a:buNone/>
            </a:pPr>
            <a:r>
              <a:rPr lang="en-US" sz="2800">
                <a:solidFill>
                  <a:schemeClr val="dk1"/>
                </a:solidFill>
              </a:rPr>
              <a:t>Sabendo disso, crie uma função que receba como parâmetro um salário e o dia que o pagamento foi realizado. A função deverá retornar o valor total do pagamento, acrescido de multa (se houver)</a:t>
            </a:r>
            <a:endParaRPr sz="2900">
              <a:solidFill>
                <a:schemeClr val="dk1"/>
              </a:solidFill>
            </a:endParaRPr>
          </a:p>
          <a:p>
            <a:pPr indent="0" lvl="0" marL="0" marR="0" rtl="0" algn="l">
              <a:lnSpc>
                <a:spcPct val="100000"/>
              </a:lnSpc>
              <a:spcBef>
                <a:spcPts val="0"/>
              </a:spcBef>
              <a:spcAft>
                <a:spcPts val="0"/>
              </a:spcAft>
              <a:buNone/>
            </a:pPr>
            <a:r>
              <a:t/>
            </a:r>
            <a:endParaRPr sz="2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1"/>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r>
              <a:rPr b="1" lang="en-US" sz="3600"/>
              <a:t> Anterior</a:t>
            </a:r>
            <a:endParaRPr b="0" i="0" sz="3409" u="none" cap="none" strike="noStrike">
              <a:latin typeface="Arial"/>
              <a:ea typeface="Arial"/>
              <a:cs typeface="Arial"/>
              <a:sym typeface="Arial"/>
            </a:endParaRPr>
          </a:p>
        </p:txBody>
      </p:sp>
      <p:sp>
        <p:nvSpPr>
          <p:cNvPr id="408" name="Google Shape;408;p71"/>
          <p:cNvSpPr txBox="1"/>
          <p:nvPr/>
        </p:nvSpPr>
        <p:spPr>
          <a:xfrm>
            <a:off x="0" y="1110600"/>
            <a:ext cx="97002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lang="en-US" sz="2800"/>
              <a:t>De forma simples, como eu incluiria a informação que o aluno não foi aprovado?</a:t>
            </a:r>
            <a:endParaRPr sz="2800"/>
          </a:p>
          <a:p>
            <a:pPr indent="-406400" lvl="2" marL="1371600" marR="0" rtl="0" algn="l">
              <a:lnSpc>
                <a:spcPct val="100000"/>
              </a:lnSpc>
              <a:spcBef>
                <a:spcPts val="0"/>
              </a:spcBef>
              <a:spcAft>
                <a:spcPts val="0"/>
              </a:spcAft>
              <a:buSzPts val="2800"/>
              <a:buChar char="■"/>
            </a:pPr>
            <a:r>
              <a:rPr lang="en-US" sz="2800"/>
              <a:t>Usando o </a:t>
            </a:r>
            <a:r>
              <a:rPr b="1" lang="en-US" sz="2800"/>
              <a:t>else</a:t>
            </a:r>
            <a:endParaRPr b="1" sz="2800"/>
          </a:p>
          <a:p>
            <a:pPr indent="0" lvl="0" marL="0" marR="0" rtl="0" algn="l">
              <a:lnSpc>
                <a:spcPct val="100000"/>
              </a:lnSpc>
              <a:spcBef>
                <a:spcPts val="0"/>
              </a:spcBef>
              <a:spcAft>
                <a:spcPts val="0"/>
              </a:spcAft>
              <a:buNone/>
            </a:pPr>
            <a:r>
              <a:t/>
            </a:r>
            <a:endParaRPr b="1" sz="2800"/>
          </a:p>
        </p:txBody>
      </p:sp>
      <p:pic>
        <p:nvPicPr>
          <p:cNvPr id="409" name="Google Shape;409;p71"/>
          <p:cNvPicPr preferRelativeResize="0"/>
          <p:nvPr/>
        </p:nvPicPr>
        <p:blipFill>
          <a:blip r:embed="rId3">
            <a:alphaModFix/>
          </a:blip>
          <a:stretch>
            <a:fillRect/>
          </a:stretch>
        </p:blipFill>
        <p:spPr>
          <a:xfrm>
            <a:off x="221100" y="3720394"/>
            <a:ext cx="9258000" cy="23746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2"/>
          <p:cNvSpPr txBox="1"/>
          <p:nvPr/>
        </p:nvSpPr>
        <p:spPr>
          <a:xfrm>
            <a:off x="216000" y="476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r>
              <a:rPr b="1" lang="en-US" sz="3600"/>
              <a:t> Anterior</a:t>
            </a:r>
            <a:endParaRPr b="0" i="0" sz="3409" u="none" cap="none" strike="noStrike">
              <a:latin typeface="Arial"/>
              <a:ea typeface="Arial"/>
              <a:cs typeface="Arial"/>
              <a:sym typeface="Arial"/>
            </a:endParaRPr>
          </a:p>
        </p:txBody>
      </p:sp>
      <p:sp>
        <p:nvSpPr>
          <p:cNvPr id="415" name="Google Shape;415;p72"/>
          <p:cNvSpPr txBox="1"/>
          <p:nvPr/>
        </p:nvSpPr>
        <p:spPr>
          <a:xfrm>
            <a:off x="0" y="1110600"/>
            <a:ext cx="9700200" cy="57471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Enfim, como eu implementaria um código que verifica se a nota de um estudante é </a:t>
            </a:r>
            <a:r>
              <a:rPr b="1" i="0" lang="en-US" sz="2800" u="none" cap="none" strike="noStrike">
                <a:solidFill>
                  <a:srgbClr val="000000"/>
                </a:solidFill>
                <a:latin typeface="Arial"/>
                <a:ea typeface="Arial"/>
                <a:cs typeface="Arial"/>
                <a:sym typeface="Arial"/>
              </a:rPr>
              <a:t>maior ou igual a 60</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Arial"/>
              <a:buChar char="•"/>
            </a:pPr>
            <a:r>
              <a:rPr lang="en-US" sz="2800"/>
              <a:t>De forma simples, como eu incluiria a informação que o aluno não foi aprovado?</a:t>
            </a:r>
            <a:endParaRPr sz="2800"/>
          </a:p>
          <a:p>
            <a:pPr indent="-406400" lvl="2" marL="1371600" marR="0" rtl="0" algn="l">
              <a:lnSpc>
                <a:spcPct val="100000"/>
              </a:lnSpc>
              <a:spcBef>
                <a:spcPts val="0"/>
              </a:spcBef>
              <a:spcAft>
                <a:spcPts val="0"/>
              </a:spcAft>
              <a:buSzPts val="2800"/>
              <a:buChar char="■"/>
            </a:pPr>
            <a:r>
              <a:rPr lang="en-US" sz="2800"/>
              <a:t>Usando o </a:t>
            </a:r>
            <a:r>
              <a:rPr b="1" lang="en-US" sz="2800"/>
              <a:t>else</a:t>
            </a:r>
            <a:endParaRPr b="1" sz="2800"/>
          </a:p>
          <a:p>
            <a:pPr indent="-406400" lvl="0" marL="457200" rtl="0" algn="l">
              <a:spcBef>
                <a:spcPts val="0"/>
              </a:spcBef>
              <a:spcAft>
                <a:spcPts val="0"/>
              </a:spcAft>
              <a:buClr>
                <a:schemeClr val="dk1"/>
              </a:buClr>
              <a:buSzPts val="2800"/>
              <a:buFont typeface="Arial"/>
              <a:buChar char="•"/>
            </a:pPr>
            <a:r>
              <a:rPr lang="en-US" sz="2800">
                <a:solidFill>
                  <a:schemeClr val="dk1"/>
                </a:solidFill>
              </a:rPr>
              <a:t>Além disso, como eu poderia verificar se o estudante ficou de exame final, ou seja, </a:t>
            </a:r>
            <a:r>
              <a:rPr b="1" lang="en-US" sz="2800">
                <a:solidFill>
                  <a:schemeClr val="dk1"/>
                </a:solidFill>
              </a:rPr>
              <a:t>sua nota é maior ou igual a 40 e inferior a 60</a:t>
            </a:r>
            <a:r>
              <a:rPr lang="en-US" sz="2800">
                <a:solidFill>
                  <a:schemeClr val="dk1"/>
                </a:solidFill>
              </a:rPr>
              <a:t>?</a:t>
            </a:r>
            <a:endParaRPr sz="2900">
              <a:solidFill>
                <a:schemeClr val="dk1"/>
              </a:solidFill>
            </a:endParaRPr>
          </a:p>
          <a:p>
            <a:pPr indent="-406400" lvl="2" marL="1371600" marR="0" rtl="0" algn="l">
              <a:lnSpc>
                <a:spcPct val="100000"/>
              </a:lnSpc>
              <a:spcBef>
                <a:spcPts val="0"/>
              </a:spcBef>
              <a:spcAft>
                <a:spcPts val="0"/>
              </a:spcAft>
              <a:buSzPts val="2800"/>
              <a:buChar char="■"/>
            </a:pPr>
            <a:r>
              <a:rPr lang="en-US" sz="2800"/>
              <a:t>Precisamos</a:t>
            </a:r>
            <a:r>
              <a:rPr lang="en-US" sz="2800">
                <a:solidFill>
                  <a:schemeClr val="dk1"/>
                </a:solidFill>
              </a:rPr>
              <a:t> testar novamente se </a:t>
            </a:r>
            <a:r>
              <a:rPr b="1" lang="en-US" sz="2800">
                <a:solidFill>
                  <a:schemeClr val="dk1"/>
                </a:solidFill>
              </a:rPr>
              <a:t>nota &gt;= 40</a:t>
            </a:r>
            <a:endParaRPr b="1" sz="2800">
              <a:solidFill>
                <a:schemeClr val="dk1"/>
              </a:solidFill>
            </a:endParaRPr>
          </a:p>
          <a:p>
            <a:pPr indent="-406400" lvl="3" marL="1828800" marR="0" rtl="0" algn="l">
              <a:lnSpc>
                <a:spcPct val="100000"/>
              </a:lnSpc>
              <a:spcBef>
                <a:spcPts val="0"/>
              </a:spcBef>
              <a:spcAft>
                <a:spcPts val="0"/>
              </a:spcAft>
              <a:buClr>
                <a:schemeClr val="dk1"/>
              </a:buClr>
              <a:buSzPts val="2800"/>
              <a:buChar char="●"/>
            </a:pPr>
            <a:r>
              <a:rPr b="1" lang="en-US" sz="2800">
                <a:solidFill>
                  <a:schemeClr val="dk1"/>
                </a:solidFill>
              </a:rPr>
              <a:t>elif</a:t>
            </a:r>
            <a:endParaRPr b="1" sz="2800">
              <a:solidFill>
                <a:schemeClr val="dk1"/>
              </a:solidFill>
            </a:endParaRPr>
          </a:p>
          <a:p>
            <a:pPr indent="0" lvl="0" marL="0" marR="0" rtl="0" algn="l">
              <a:lnSpc>
                <a:spcPct val="100000"/>
              </a:lnSpc>
              <a:spcBef>
                <a:spcPts val="0"/>
              </a:spcBef>
              <a:spcAft>
                <a:spcPts val="0"/>
              </a:spcAft>
              <a:buNone/>
            </a:pPr>
            <a:r>
              <a:t/>
            </a:r>
            <a:endParaRPr b="1"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3"/>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21" name="Google Shape;421;p73"/>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73"/>
          <p:cNvPicPr preferRelativeResize="0"/>
          <p:nvPr/>
        </p:nvPicPr>
        <p:blipFill>
          <a:blip r:embed="rId3">
            <a:alphaModFix/>
          </a:blip>
          <a:stretch>
            <a:fillRect/>
          </a:stretch>
        </p:blipFill>
        <p:spPr>
          <a:xfrm>
            <a:off x="152400" y="2530005"/>
            <a:ext cx="8521975" cy="2737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28" name="Google Shape;428;p74"/>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74"/>
          <p:cNvPicPr preferRelativeResize="0"/>
          <p:nvPr/>
        </p:nvPicPr>
        <p:blipFill>
          <a:blip r:embed="rId3">
            <a:alphaModFix/>
          </a:blip>
          <a:stretch>
            <a:fillRect/>
          </a:stretch>
        </p:blipFill>
        <p:spPr>
          <a:xfrm>
            <a:off x="152400" y="2530005"/>
            <a:ext cx="8521975" cy="2737625"/>
          </a:xfrm>
          <a:prstGeom prst="rect">
            <a:avLst/>
          </a:prstGeom>
          <a:noFill/>
          <a:ln>
            <a:noFill/>
          </a:ln>
        </p:spPr>
      </p:pic>
      <p:sp>
        <p:nvSpPr>
          <p:cNvPr id="430" name="Google Shape;430;p74"/>
          <p:cNvSpPr/>
          <p:nvPr/>
        </p:nvSpPr>
        <p:spPr>
          <a:xfrm flipH="1" rot="10800000">
            <a:off x="2410200" y="2035252"/>
            <a:ext cx="2596500" cy="1353000"/>
          </a:xfrm>
          <a:custGeom>
            <a:rect b="b" l="l" r="r" t="t"/>
            <a:pathLst>
              <a:path extrusionOk="0" h="120000" w="120000">
                <a:moveTo>
                  <a:pt x="0" y="0"/>
                </a:moveTo>
                <a:lnTo>
                  <a:pt x="120000" y="120000"/>
                </a:lnTo>
              </a:path>
            </a:pathLst>
          </a:custGeom>
          <a:noFill/>
          <a:ln cap="flat" cmpd="sng" w="28425">
            <a:solidFill>
              <a:srgbClr val="FF3333"/>
            </a:solidFill>
            <a:prstDash val="solid"/>
            <a:round/>
            <a:headEnd len="sm" w="sm" type="none"/>
            <a:tailEnd len="lg" w="lg" type="triangle"/>
          </a:ln>
        </p:spPr>
      </p:sp>
      <p:sp>
        <p:nvSpPr>
          <p:cNvPr id="431" name="Google Shape;431;p74"/>
          <p:cNvSpPr/>
          <p:nvPr/>
        </p:nvSpPr>
        <p:spPr>
          <a:xfrm>
            <a:off x="5064875" y="1352485"/>
            <a:ext cx="40482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3333"/>
                </a:solidFill>
                <a:latin typeface="Arial"/>
                <a:ea typeface="Arial"/>
                <a:cs typeface="Arial"/>
                <a:sym typeface="Arial"/>
              </a:rPr>
              <a:t>O USUÁRIO DIGITOU UMA NOTA? ENTÃO TESTAMOS AQUI SE É VERDADE QUE ESTA NOTA É MAIOR OU IGUAL A 60!</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5"/>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37" name="Google Shape;437;p75"/>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75"/>
          <p:cNvPicPr preferRelativeResize="0"/>
          <p:nvPr/>
        </p:nvPicPr>
        <p:blipFill>
          <a:blip r:embed="rId3">
            <a:alphaModFix/>
          </a:blip>
          <a:stretch>
            <a:fillRect/>
          </a:stretch>
        </p:blipFill>
        <p:spPr>
          <a:xfrm>
            <a:off x="152400" y="2530005"/>
            <a:ext cx="8521975" cy="2737625"/>
          </a:xfrm>
          <a:prstGeom prst="rect">
            <a:avLst/>
          </a:prstGeom>
          <a:noFill/>
          <a:ln>
            <a:noFill/>
          </a:ln>
        </p:spPr>
      </p:pic>
      <p:sp>
        <p:nvSpPr>
          <p:cNvPr id="439" name="Google Shape;439;p75"/>
          <p:cNvSpPr/>
          <p:nvPr/>
        </p:nvSpPr>
        <p:spPr>
          <a:xfrm flipH="1" rot="10800000">
            <a:off x="3458101" y="1967850"/>
            <a:ext cx="1804800" cy="1769700"/>
          </a:xfrm>
          <a:custGeom>
            <a:rect b="b" l="l" r="r" t="t"/>
            <a:pathLst>
              <a:path extrusionOk="0" h="120000" w="120000">
                <a:moveTo>
                  <a:pt x="0" y="0"/>
                </a:moveTo>
                <a:lnTo>
                  <a:pt x="120000" y="120000"/>
                </a:lnTo>
              </a:path>
            </a:pathLst>
          </a:custGeom>
          <a:noFill/>
          <a:ln cap="flat" cmpd="sng" w="28425">
            <a:solidFill>
              <a:srgbClr val="FF3333"/>
            </a:solidFill>
            <a:prstDash val="solid"/>
            <a:round/>
            <a:headEnd len="sm" w="sm" type="none"/>
            <a:tailEnd len="lg" w="lg" type="triangle"/>
          </a:ln>
        </p:spPr>
      </p:sp>
      <p:sp>
        <p:nvSpPr>
          <p:cNvPr id="440" name="Google Shape;440;p75"/>
          <p:cNvSpPr/>
          <p:nvPr/>
        </p:nvSpPr>
        <p:spPr>
          <a:xfrm>
            <a:off x="5183450" y="1581185"/>
            <a:ext cx="39042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3333"/>
                </a:solidFill>
                <a:latin typeface="Arial"/>
                <a:ea typeface="Arial"/>
                <a:cs typeface="Arial"/>
                <a:sym typeface="Arial"/>
              </a:rPr>
              <a:t>SE A NOTA É MAIOR OU IGUAL A 60, ENTRA AQUI!</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6"/>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46" name="Google Shape;446;p76"/>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47" name="Google Shape;447;p76"/>
          <p:cNvPicPr preferRelativeResize="0"/>
          <p:nvPr/>
        </p:nvPicPr>
        <p:blipFill>
          <a:blip r:embed="rId3">
            <a:alphaModFix/>
          </a:blip>
          <a:stretch>
            <a:fillRect/>
          </a:stretch>
        </p:blipFill>
        <p:spPr>
          <a:xfrm>
            <a:off x="152400" y="2530005"/>
            <a:ext cx="8521975" cy="2737625"/>
          </a:xfrm>
          <a:prstGeom prst="rect">
            <a:avLst/>
          </a:prstGeom>
          <a:noFill/>
          <a:ln>
            <a:noFill/>
          </a:ln>
        </p:spPr>
      </p:pic>
      <p:sp>
        <p:nvSpPr>
          <p:cNvPr id="448" name="Google Shape;448;p76"/>
          <p:cNvSpPr/>
          <p:nvPr/>
        </p:nvSpPr>
        <p:spPr>
          <a:xfrm flipH="1" rot="10800000">
            <a:off x="2736225" y="2037600"/>
            <a:ext cx="2480100" cy="2037600"/>
          </a:xfrm>
          <a:custGeom>
            <a:rect b="b" l="l" r="r" t="t"/>
            <a:pathLst>
              <a:path extrusionOk="0" h="120000" w="120000">
                <a:moveTo>
                  <a:pt x="0" y="0"/>
                </a:moveTo>
                <a:lnTo>
                  <a:pt x="120000" y="120000"/>
                </a:lnTo>
              </a:path>
            </a:pathLst>
          </a:custGeom>
          <a:noFill/>
          <a:ln cap="flat" cmpd="sng" w="28425">
            <a:solidFill>
              <a:srgbClr val="FF3333"/>
            </a:solidFill>
            <a:prstDash val="solid"/>
            <a:round/>
            <a:headEnd len="sm" w="sm" type="none"/>
            <a:tailEnd len="lg" w="lg" type="triangle"/>
          </a:ln>
        </p:spPr>
      </p:sp>
      <p:sp>
        <p:nvSpPr>
          <p:cNvPr id="449" name="Google Shape;449;p76"/>
          <p:cNvSpPr/>
          <p:nvPr/>
        </p:nvSpPr>
        <p:spPr>
          <a:xfrm>
            <a:off x="5208875" y="1616110"/>
            <a:ext cx="39042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3333"/>
                </a:solidFill>
                <a:latin typeface="Arial"/>
                <a:ea typeface="Arial"/>
                <a:cs typeface="Arial"/>
                <a:sym typeface="Arial"/>
              </a:rPr>
              <a:t>SENÃO…  TESTA SE A NOTA É MAIOR OU IGUAL A 40</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7"/>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55" name="Google Shape;455;p77"/>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77"/>
          <p:cNvPicPr preferRelativeResize="0"/>
          <p:nvPr/>
        </p:nvPicPr>
        <p:blipFill>
          <a:blip r:embed="rId3">
            <a:alphaModFix/>
          </a:blip>
          <a:stretch>
            <a:fillRect/>
          </a:stretch>
        </p:blipFill>
        <p:spPr>
          <a:xfrm>
            <a:off x="152400" y="2530005"/>
            <a:ext cx="8521975" cy="2737625"/>
          </a:xfrm>
          <a:prstGeom prst="rect">
            <a:avLst/>
          </a:prstGeom>
          <a:noFill/>
          <a:ln>
            <a:noFill/>
          </a:ln>
        </p:spPr>
      </p:pic>
      <p:sp>
        <p:nvSpPr>
          <p:cNvPr id="457" name="Google Shape;457;p77"/>
          <p:cNvSpPr/>
          <p:nvPr/>
        </p:nvSpPr>
        <p:spPr>
          <a:xfrm flipH="1" rot="10800000">
            <a:off x="2782830" y="1542438"/>
            <a:ext cx="2387700" cy="2754000"/>
          </a:xfrm>
          <a:custGeom>
            <a:rect b="b" l="l" r="r" t="t"/>
            <a:pathLst>
              <a:path extrusionOk="0" h="120000" w="120000">
                <a:moveTo>
                  <a:pt x="0" y="0"/>
                </a:moveTo>
                <a:lnTo>
                  <a:pt x="120000" y="120000"/>
                </a:lnTo>
              </a:path>
            </a:pathLst>
          </a:custGeom>
          <a:noFill/>
          <a:ln cap="flat" cmpd="sng" w="28425">
            <a:solidFill>
              <a:srgbClr val="FF3333"/>
            </a:solidFill>
            <a:prstDash val="solid"/>
            <a:round/>
            <a:headEnd len="sm" w="sm" type="none"/>
            <a:tailEnd len="lg" w="lg" type="triangle"/>
          </a:ln>
        </p:spPr>
      </p:sp>
      <p:sp>
        <p:nvSpPr>
          <p:cNvPr id="458" name="Google Shape;458;p77"/>
          <p:cNvSpPr/>
          <p:nvPr/>
        </p:nvSpPr>
        <p:spPr>
          <a:xfrm>
            <a:off x="5208875" y="1243510"/>
            <a:ext cx="39042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3333"/>
                </a:solidFill>
                <a:latin typeface="Arial"/>
                <a:ea typeface="Arial"/>
                <a:cs typeface="Arial"/>
                <a:sym typeface="Arial"/>
              </a:rPr>
              <a:t>ELA É MAIOR OU IGUAL A 40? SE SIM, ENTRA AQUI!</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8"/>
          <p:cNvSpPr txBox="1"/>
          <p:nvPr/>
        </p:nvSpPr>
        <p:spPr>
          <a:xfrm>
            <a:off x="216000" y="3326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Exemplo de Código</a:t>
            </a:r>
            <a:endParaRPr b="0" i="0" sz="3409" u="none" cap="none" strike="noStrike">
              <a:latin typeface="Arial"/>
              <a:ea typeface="Arial"/>
              <a:cs typeface="Arial"/>
              <a:sym typeface="Arial"/>
            </a:endParaRPr>
          </a:p>
        </p:txBody>
      </p:sp>
      <p:sp>
        <p:nvSpPr>
          <p:cNvPr id="464" name="Google Shape;464;p78"/>
          <p:cNvSpPr txBox="1"/>
          <p:nvPr/>
        </p:nvSpPr>
        <p:spPr>
          <a:xfrm>
            <a:off x="1029275" y="3828000"/>
            <a:ext cx="8083800" cy="26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78"/>
          <p:cNvPicPr preferRelativeResize="0"/>
          <p:nvPr/>
        </p:nvPicPr>
        <p:blipFill>
          <a:blip r:embed="rId3">
            <a:alphaModFix/>
          </a:blip>
          <a:stretch>
            <a:fillRect/>
          </a:stretch>
        </p:blipFill>
        <p:spPr>
          <a:xfrm>
            <a:off x="152400" y="2530005"/>
            <a:ext cx="8521975" cy="2737625"/>
          </a:xfrm>
          <a:prstGeom prst="rect">
            <a:avLst/>
          </a:prstGeom>
          <a:noFill/>
          <a:ln>
            <a:noFill/>
          </a:ln>
        </p:spPr>
      </p:pic>
      <p:sp>
        <p:nvSpPr>
          <p:cNvPr id="466" name="Google Shape;466;p78"/>
          <p:cNvSpPr/>
          <p:nvPr/>
        </p:nvSpPr>
        <p:spPr>
          <a:xfrm flipH="1" rot="10800000">
            <a:off x="919826" y="1762064"/>
            <a:ext cx="4436100" cy="3267900"/>
          </a:xfrm>
          <a:custGeom>
            <a:rect b="b" l="l" r="r" t="t"/>
            <a:pathLst>
              <a:path extrusionOk="0" h="120000" w="120000">
                <a:moveTo>
                  <a:pt x="0" y="0"/>
                </a:moveTo>
                <a:lnTo>
                  <a:pt x="120000" y="120000"/>
                </a:lnTo>
              </a:path>
            </a:pathLst>
          </a:custGeom>
          <a:noFill/>
          <a:ln cap="flat" cmpd="sng" w="28425">
            <a:solidFill>
              <a:srgbClr val="FF3333"/>
            </a:solidFill>
            <a:prstDash val="solid"/>
            <a:round/>
            <a:headEnd len="sm" w="sm" type="none"/>
            <a:tailEnd len="lg" w="lg" type="triangle"/>
          </a:ln>
        </p:spPr>
      </p:sp>
      <p:sp>
        <p:nvSpPr>
          <p:cNvPr id="467" name="Google Shape;467;p78"/>
          <p:cNvSpPr/>
          <p:nvPr/>
        </p:nvSpPr>
        <p:spPr>
          <a:xfrm>
            <a:off x="5355950" y="1262560"/>
            <a:ext cx="44802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3333"/>
                </a:solidFill>
                <a:latin typeface="Arial"/>
                <a:ea typeface="Arial"/>
                <a:cs typeface="Arial"/>
                <a:sym typeface="Arial"/>
              </a:rPr>
              <a:t>NÃO ENTROU EM NENHUM DOS TESTES?? ISSO SIGNIFICA QUE A NOTA É INFERIOR A 40, E O CÓDIGO “ENTRA” AQUI</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nvSpPr>
        <p:spPr>
          <a:xfrm>
            <a:off x="216000" y="171840"/>
            <a:ext cx="9194400" cy="63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Vamos praticar!!!</a:t>
            </a:r>
            <a:endParaRPr b="0" i="0" sz="3409" u="none" cap="none" strike="noStrike">
              <a:latin typeface="Arial"/>
              <a:ea typeface="Arial"/>
              <a:cs typeface="Arial"/>
              <a:sym typeface="Arial"/>
            </a:endParaRPr>
          </a:p>
        </p:txBody>
      </p:sp>
      <p:sp>
        <p:nvSpPr>
          <p:cNvPr id="473" name="Google Shape;473;p79"/>
          <p:cNvSpPr txBox="1"/>
          <p:nvPr/>
        </p:nvSpPr>
        <p:spPr>
          <a:xfrm>
            <a:off x="0" y="958200"/>
            <a:ext cx="9815400" cy="5747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Noto Sans Symbols"/>
              <a:buAutoNum type="arabicPeriod"/>
            </a:pPr>
            <a:r>
              <a:rPr lang="en-US" sz="2400"/>
              <a:t>Faça um programa que diga se uma pessoa é criança, adulta ou idosa</a:t>
            </a:r>
            <a:endParaRPr sz="2400"/>
          </a:p>
          <a:p>
            <a:pPr indent="-381000" lvl="0" marL="457200" marR="0" rtl="0" algn="l">
              <a:lnSpc>
                <a:spcPct val="100000"/>
              </a:lnSpc>
              <a:spcBef>
                <a:spcPts val="0"/>
              </a:spcBef>
              <a:spcAft>
                <a:spcPts val="0"/>
              </a:spcAft>
              <a:buClr>
                <a:srgbClr val="000000"/>
              </a:buClr>
              <a:buSzPts val="2400"/>
              <a:buFont typeface="Noto Sans Symbols"/>
              <a:buAutoNum type="arabicPeriod"/>
            </a:pPr>
            <a:r>
              <a:rPr lang="en-US" sz="2400"/>
              <a:t>Faça um algoritmo diga em qual turno do dia estamos de acordo com a hora: manhã, tarde, noite ou madrugada.</a:t>
            </a:r>
            <a:endParaRPr sz="2400"/>
          </a:p>
          <a:p>
            <a:pPr indent="0" lvl="0" marL="0" marR="0" rtl="0" algn="l">
              <a:lnSpc>
                <a:spcPct val="100000"/>
              </a:lnSpc>
              <a:spcBef>
                <a:spcPts val="0"/>
              </a:spcBef>
              <a:spcAft>
                <a:spcPts val="0"/>
              </a:spcAft>
              <a:buNone/>
            </a:pPr>
            <a:r>
              <a:t/>
            </a:r>
            <a:endParaRPr sz="2400"/>
          </a:p>
          <a:p>
            <a:pPr indent="0" lvl="0" marL="0" marR="0" rtl="0" algn="l">
              <a:lnSpc>
                <a:spcPct val="100000"/>
              </a:lnSpc>
              <a:spcBef>
                <a:spcPts val="0"/>
              </a:spcBef>
              <a:spcAft>
                <a:spcPts val="0"/>
              </a:spcAft>
              <a:buNone/>
            </a:pPr>
            <a:r>
              <a:rPr b="1" lang="en-US" sz="2400"/>
              <a:t>Desafio</a:t>
            </a:r>
            <a:endParaRPr b="1" sz="2400"/>
          </a:p>
          <a:p>
            <a:pPr indent="0" lvl="0" marL="0" rtl="0" algn="l">
              <a:lnSpc>
                <a:spcPct val="115000"/>
              </a:lnSpc>
              <a:spcBef>
                <a:spcPts val="0"/>
              </a:spcBef>
              <a:spcAft>
                <a:spcPts val="0"/>
              </a:spcAft>
              <a:buNone/>
            </a:pPr>
            <a:r>
              <a:rPr lang="en-US" sz="2400">
                <a:solidFill>
                  <a:schemeClr val="dk1"/>
                </a:solidFill>
              </a:rPr>
              <a:t>Crie um programa para um caixa eletrônico que selecione as notas para o pagamento de saque. O programa deve informar as notas necessárias para </a:t>
            </a:r>
            <a:r>
              <a:rPr b="1" lang="en-US" sz="2400">
                <a:solidFill>
                  <a:schemeClr val="dk1"/>
                </a:solidFill>
              </a:rPr>
              <a:t>entregar o mínimo de cédulas. </a:t>
            </a:r>
            <a:r>
              <a:rPr lang="en-US" sz="2400">
                <a:solidFill>
                  <a:schemeClr val="dk1"/>
                </a:solidFill>
              </a:rPr>
              <a:t>Considere as seguintes notas para o pagamento: R$100, R$ 50, R$ 10, R$ 5 e R$2.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u="sng">
                <a:solidFill>
                  <a:schemeClr val="dk1"/>
                </a:solidFill>
              </a:rPr>
              <a:t>Exemplo:</a:t>
            </a:r>
            <a:r>
              <a:rPr lang="en-US" sz="2000">
                <a:solidFill>
                  <a:schemeClr val="dk1"/>
                </a:solidFill>
              </a:rPr>
              <a:t> </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rPr>
              <a:t>Entrada: </a:t>
            </a:r>
            <a:r>
              <a:rPr lang="en-US" sz="2000">
                <a:solidFill>
                  <a:schemeClr val="dk1"/>
                </a:solidFill>
              </a:rPr>
              <a:t>Solicitado saque de R$18.</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1"/>
                </a:solidFill>
              </a:rPr>
              <a:t>Saída:</a:t>
            </a:r>
            <a:r>
              <a:rPr lang="en-US" sz="2000">
                <a:solidFill>
                  <a:schemeClr val="dk1"/>
                </a:solidFill>
              </a:rPr>
              <a:t> </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2000">
                <a:solidFill>
                  <a:schemeClr val="dk1"/>
                </a:solidFill>
              </a:rPr>
              <a:t>	1 nota(s) de R$ 10.</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2000">
                <a:solidFill>
                  <a:schemeClr val="dk1"/>
                </a:solidFill>
              </a:rPr>
              <a:t>	3 nota(s) de R$ 2.</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t/>
            </a:r>
            <a:endParaRPr sz="2000"/>
          </a:p>
        </p:txBody>
      </p:sp>
      <p:sp>
        <p:nvSpPr>
          <p:cNvPr id="474" name="Google Shape;474;p79"/>
          <p:cNvSpPr txBox="1"/>
          <p:nvPr/>
        </p:nvSpPr>
        <p:spPr>
          <a:xfrm>
            <a:off x="5402700" y="4683600"/>
            <a:ext cx="4412700" cy="202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1"/>
                </a:solidFill>
              </a:rPr>
              <a:t>Entrada: </a:t>
            </a:r>
            <a:r>
              <a:rPr lang="en-US" sz="2000">
                <a:solidFill>
                  <a:schemeClr val="dk1"/>
                </a:solidFill>
              </a:rPr>
              <a:t>Solicitado saque de R$22.</a:t>
            </a:r>
            <a:endParaRPr sz="2000">
              <a:solidFill>
                <a:schemeClr val="dk1"/>
              </a:solidFill>
            </a:endParaRPr>
          </a:p>
          <a:p>
            <a:pPr indent="0" lvl="0" marL="0" rtl="0" algn="l">
              <a:lnSpc>
                <a:spcPct val="115000"/>
              </a:lnSpc>
              <a:spcBef>
                <a:spcPts val="0"/>
              </a:spcBef>
              <a:spcAft>
                <a:spcPts val="0"/>
              </a:spcAft>
              <a:buNone/>
            </a:pPr>
            <a:r>
              <a:rPr b="1" lang="en-US" sz="2000">
                <a:solidFill>
                  <a:schemeClr val="dk1"/>
                </a:solidFill>
              </a:rPr>
              <a:t>Saída:</a:t>
            </a:r>
            <a:r>
              <a:rPr lang="en-US" sz="2000">
                <a:solidFill>
                  <a:schemeClr val="dk1"/>
                </a:solidFill>
              </a:rPr>
              <a:t> </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2 nota(s) de R$ 10.</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1 nota(s) de R$ 2.</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4"/>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p>
            <a:pPr indent="0" lvl="0" marL="0" rtl="0" algn="l">
              <a:spcBef>
                <a:spcPts val="0"/>
              </a:spcBef>
              <a:spcAft>
                <a:spcPts val="0"/>
              </a:spcAft>
              <a:buNone/>
            </a:pPr>
            <a:r>
              <a:rPr lang="en-US"/>
              <a:t>Introdução</a:t>
            </a:r>
            <a:endParaRPr/>
          </a:p>
        </p:txBody>
      </p:sp>
      <p:sp>
        <p:nvSpPr>
          <p:cNvPr id="187" name="Google Shape;187;p44"/>
          <p:cNvSpPr txBox="1"/>
          <p:nvPr>
            <p:ph idx="1" type="body"/>
          </p:nvPr>
        </p:nvSpPr>
        <p:spPr>
          <a:xfrm>
            <a:off x="337675" y="1171483"/>
            <a:ext cx="9230700" cy="4555200"/>
          </a:xfrm>
          <a:prstGeom prst="rect">
            <a:avLst/>
          </a:prstGeom>
        </p:spPr>
        <p:txBody>
          <a:bodyPr anchorCtr="0" anchor="t" bIns="106650" lIns="106650" spcFirstLastPara="1" rIns="106650" wrap="square" tIns="106650">
            <a:noAutofit/>
          </a:bodyPr>
          <a:lstStyle/>
          <a:p>
            <a:pPr indent="0" lvl="0" marL="0" rtl="0" algn="l">
              <a:spcBef>
                <a:spcPts val="0"/>
              </a:spcBef>
              <a:spcAft>
                <a:spcPts val="1900"/>
              </a:spcAft>
              <a:buNone/>
            </a:pPr>
            <a:r>
              <a:rPr lang="en-US" sz="2800">
                <a:solidFill>
                  <a:srgbClr val="000000"/>
                </a:solidFill>
              </a:rPr>
              <a:t>Até o momento, estudamos algoritmos nos quais as instruções são lidas de forma sequencial </a:t>
            </a:r>
            <a:endParaRPr sz="2800">
              <a:solidFill>
                <a:srgbClr val="000000"/>
              </a:solidFill>
            </a:endParaRPr>
          </a:p>
        </p:txBody>
      </p:sp>
      <p:sp>
        <p:nvSpPr>
          <p:cNvPr id="188" name="Google Shape;188;p44"/>
          <p:cNvSpPr txBox="1"/>
          <p:nvPr/>
        </p:nvSpPr>
        <p:spPr>
          <a:xfrm>
            <a:off x="92050" y="6351700"/>
            <a:ext cx="9734700" cy="50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Fonte:</a:t>
            </a:r>
            <a:r>
              <a:rPr lang="en-US" u="sng">
                <a:solidFill>
                  <a:schemeClr val="hlink"/>
                </a:solidFill>
                <a:hlinkClick r:id="rId3"/>
              </a:rPr>
              <a:t> </a:t>
            </a:r>
            <a:r>
              <a:rPr lang="en-US" u="sng">
                <a:solidFill>
                  <a:schemeClr val="hlink"/>
                </a:solidFill>
                <a:hlinkClick r:id="rId4"/>
              </a:rPr>
              <a:t>http://www.ambiente.pascal.nom.br/Capitulo6/estruturaControle.swf</a:t>
            </a:r>
            <a:endParaRPr/>
          </a:p>
        </p:txBody>
      </p:sp>
      <p:pic>
        <p:nvPicPr>
          <p:cNvPr id="189" name="Google Shape;189;p44"/>
          <p:cNvPicPr preferRelativeResize="0"/>
          <p:nvPr/>
        </p:nvPicPr>
        <p:blipFill>
          <a:blip r:embed="rId5">
            <a:alphaModFix/>
          </a:blip>
          <a:stretch>
            <a:fillRect/>
          </a:stretch>
        </p:blipFill>
        <p:spPr>
          <a:xfrm>
            <a:off x="4625700" y="2135825"/>
            <a:ext cx="5280051" cy="4048050"/>
          </a:xfrm>
          <a:prstGeom prst="rect">
            <a:avLst/>
          </a:prstGeom>
          <a:noFill/>
          <a:ln>
            <a:noFill/>
          </a:ln>
        </p:spPr>
      </p:pic>
      <p:pic>
        <p:nvPicPr>
          <p:cNvPr id="190" name="Google Shape;190;p44"/>
          <p:cNvPicPr preferRelativeResize="0"/>
          <p:nvPr/>
        </p:nvPicPr>
        <p:blipFill rotWithShape="1">
          <a:blip r:embed="rId6">
            <a:alphaModFix/>
          </a:blip>
          <a:srcRect b="0" l="3530" r="0" t="0"/>
          <a:stretch/>
        </p:blipFill>
        <p:spPr>
          <a:xfrm>
            <a:off x="15850" y="2462450"/>
            <a:ext cx="4743851" cy="3947925"/>
          </a:xfrm>
          <a:prstGeom prst="rect">
            <a:avLst/>
          </a:prstGeom>
          <a:noFill/>
          <a:ln>
            <a:noFill/>
          </a:ln>
        </p:spPr>
      </p:pic>
      <p:sp>
        <p:nvSpPr>
          <p:cNvPr id="191" name="Google Shape;191;p44"/>
          <p:cNvSpPr/>
          <p:nvPr/>
        </p:nvSpPr>
        <p:spPr>
          <a:xfrm>
            <a:off x="2243800" y="5960475"/>
            <a:ext cx="1196700" cy="3336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0"/>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operadores relacionais?</a:t>
            </a:r>
            <a:endParaRPr/>
          </a:p>
        </p:txBody>
      </p:sp>
      <p:sp>
        <p:nvSpPr>
          <p:cNvPr id="480" name="Google Shape;480;p80"/>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Por exemplo, vamos supor que queiramos verificar se a idade de uma pessoa </a:t>
            </a:r>
            <a:r>
              <a:rPr b="1" lang="en-US"/>
              <a:t>está entre 13 </a:t>
            </a:r>
            <a:r>
              <a:rPr b="1" lang="en-US" u="sng"/>
              <a:t>e</a:t>
            </a:r>
            <a:r>
              <a:rPr b="1" lang="en-US"/>
              <a:t> 60 anos</a:t>
            </a:r>
            <a:endParaRPr b="1"/>
          </a:p>
          <a:p>
            <a:pPr indent="0" lvl="0" marL="0" rtl="0" algn="l">
              <a:spcBef>
                <a:spcPts val="1900"/>
              </a:spcBef>
              <a:spcAft>
                <a:spcPts val="0"/>
              </a:spcAft>
              <a:buNone/>
            </a:pPr>
            <a:r>
              <a:rPr lang="en-US"/>
              <a:t>Nesse caso, temos que fazer duas verificações ao mesmo tempo:</a:t>
            </a:r>
            <a:endParaRPr/>
          </a:p>
          <a:p>
            <a:pPr indent="-361950" lvl="0" marL="1828800" rtl="0" algn="l">
              <a:spcBef>
                <a:spcPts val="1900"/>
              </a:spcBef>
              <a:spcAft>
                <a:spcPts val="0"/>
              </a:spcAft>
              <a:buSzPts val="2100"/>
              <a:buChar char="●"/>
            </a:pPr>
            <a:r>
              <a:rPr b="1" lang="en-US"/>
              <a:t>se a idade é maior do que 13 anos</a:t>
            </a:r>
            <a:endParaRPr b="1"/>
          </a:p>
          <a:p>
            <a:pPr indent="0" lvl="0" marL="1828800" rtl="0" algn="l">
              <a:spcBef>
                <a:spcPts val="1900"/>
              </a:spcBef>
              <a:spcAft>
                <a:spcPts val="0"/>
              </a:spcAft>
              <a:buNone/>
            </a:pPr>
            <a:r>
              <a:rPr lang="en-US"/>
              <a:t>(idade &gt; 13)</a:t>
            </a:r>
            <a:endParaRPr/>
          </a:p>
          <a:p>
            <a:pPr indent="0" lvl="0" marL="1828800" rtl="0" algn="l">
              <a:spcBef>
                <a:spcPts val="1900"/>
              </a:spcBef>
              <a:spcAft>
                <a:spcPts val="0"/>
              </a:spcAft>
              <a:buNone/>
            </a:pPr>
            <a:r>
              <a:rPr lang="en-US"/>
              <a:t>					</a:t>
            </a:r>
            <a:r>
              <a:rPr b="1" lang="en-US"/>
              <a:t>E</a:t>
            </a:r>
            <a:endParaRPr b="1"/>
          </a:p>
          <a:p>
            <a:pPr indent="-361950" lvl="0" marL="1828800" rtl="0" algn="l">
              <a:spcBef>
                <a:spcPts val="1900"/>
              </a:spcBef>
              <a:spcAft>
                <a:spcPts val="0"/>
              </a:spcAft>
              <a:buSzPts val="2100"/>
              <a:buChar char="●"/>
            </a:pPr>
            <a:r>
              <a:rPr b="1" lang="en-US"/>
              <a:t>se a idade é menor do que 60 anos</a:t>
            </a:r>
            <a:endParaRPr b="1"/>
          </a:p>
          <a:p>
            <a:pPr indent="0" lvl="0" marL="1371600" rtl="0" algn="l">
              <a:spcBef>
                <a:spcPts val="1900"/>
              </a:spcBef>
              <a:spcAft>
                <a:spcPts val="1900"/>
              </a:spcAft>
              <a:buNone/>
            </a:pPr>
            <a:r>
              <a:rPr b="1" lang="en-US"/>
              <a:t>	</a:t>
            </a:r>
            <a:r>
              <a:rPr lang="en-US"/>
              <a:t>(idade &lt; 60)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1"/>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operadores relacionais?</a:t>
            </a:r>
            <a:endParaRPr/>
          </a:p>
        </p:txBody>
      </p:sp>
      <p:sp>
        <p:nvSpPr>
          <p:cNvPr id="486" name="Google Shape;486;p81"/>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sz="2400"/>
              <a:t>No código:</a:t>
            </a:r>
            <a:endParaRPr sz="2400"/>
          </a:p>
          <a:p>
            <a:pPr indent="0" lvl="0" marL="457200" rtl="0" algn="l">
              <a:lnSpc>
                <a:spcPct val="150000"/>
              </a:lnSpc>
              <a:spcBef>
                <a:spcPts val="190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p:txBody>
      </p:sp>
      <p:pic>
        <p:nvPicPr>
          <p:cNvPr id="487" name="Google Shape;487;p81"/>
          <p:cNvPicPr preferRelativeResize="0"/>
          <p:nvPr/>
        </p:nvPicPr>
        <p:blipFill rotWithShape="1">
          <a:blip r:embed="rId3">
            <a:alphaModFix/>
          </a:blip>
          <a:srcRect b="16513" l="0" r="0" t="0"/>
          <a:stretch/>
        </p:blipFill>
        <p:spPr>
          <a:xfrm>
            <a:off x="362025" y="3024648"/>
            <a:ext cx="8837350" cy="1318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82"/>
          <p:cNvPicPr preferRelativeResize="0"/>
          <p:nvPr/>
        </p:nvPicPr>
        <p:blipFill rotWithShape="1">
          <a:blip r:embed="rId3">
            <a:alphaModFix/>
          </a:blip>
          <a:srcRect b="15038" l="0" r="0" t="0"/>
          <a:stretch/>
        </p:blipFill>
        <p:spPr>
          <a:xfrm>
            <a:off x="362025" y="3024648"/>
            <a:ext cx="8837350" cy="1341650"/>
          </a:xfrm>
          <a:prstGeom prst="rect">
            <a:avLst/>
          </a:prstGeom>
          <a:noFill/>
          <a:ln>
            <a:noFill/>
          </a:ln>
        </p:spPr>
      </p:pic>
      <p:sp>
        <p:nvSpPr>
          <p:cNvPr id="493" name="Google Shape;493;p82"/>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operadores relacionais?</a:t>
            </a:r>
            <a:endParaRPr/>
          </a:p>
        </p:txBody>
      </p:sp>
      <p:sp>
        <p:nvSpPr>
          <p:cNvPr id="494" name="Google Shape;494;p82"/>
          <p:cNvSpPr txBox="1"/>
          <p:nvPr>
            <p:ph idx="1" type="body"/>
          </p:nvPr>
        </p:nvSpPr>
        <p:spPr>
          <a:xfrm>
            <a:off x="337675" y="1536625"/>
            <a:ext cx="75450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sz="2400"/>
              <a:t>No código:</a:t>
            </a:r>
            <a:endParaRPr sz="2400"/>
          </a:p>
          <a:p>
            <a:pPr indent="0" lvl="0" marL="457200" rtl="0" algn="l">
              <a:lnSpc>
                <a:spcPct val="150000"/>
              </a:lnSpc>
              <a:spcBef>
                <a:spcPts val="190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p:txBody>
      </p:sp>
      <p:sp>
        <p:nvSpPr>
          <p:cNvPr id="495" name="Google Shape;495;p82"/>
          <p:cNvSpPr txBox="1"/>
          <p:nvPr/>
        </p:nvSpPr>
        <p:spPr>
          <a:xfrm>
            <a:off x="2243900" y="1910125"/>
            <a:ext cx="29340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Estas duas condições distintas estão sendo verificadas</a:t>
            </a:r>
            <a:endParaRPr sz="1800"/>
          </a:p>
        </p:txBody>
      </p:sp>
      <p:cxnSp>
        <p:nvCxnSpPr>
          <p:cNvPr id="496" name="Google Shape;496;p82"/>
          <p:cNvCxnSpPr/>
          <p:nvPr/>
        </p:nvCxnSpPr>
        <p:spPr>
          <a:xfrm flipH="1">
            <a:off x="1979275" y="2830650"/>
            <a:ext cx="368100" cy="883500"/>
          </a:xfrm>
          <a:prstGeom prst="straightConnector1">
            <a:avLst/>
          </a:prstGeom>
          <a:noFill/>
          <a:ln cap="flat" cmpd="sng" w="28575">
            <a:solidFill>
              <a:srgbClr val="FF0000"/>
            </a:solidFill>
            <a:prstDash val="solid"/>
            <a:round/>
            <a:headEnd len="med" w="med" type="none"/>
            <a:tailEnd len="med" w="med" type="triangle"/>
          </a:ln>
        </p:spPr>
      </p:cxnSp>
      <p:cxnSp>
        <p:nvCxnSpPr>
          <p:cNvPr id="497" name="Google Shape;497;p82"/>
          <p:cNvCxnSpPr>
            <a:stCxn id="495" idx="2"/>
          </p:cNvCxnSpPr>
          <p:nvPr/>
        </p:nvCxnSpPr>
        <p:spPr>
          <a:xfrm>
            <a:off x="3710900" y="2787025"/>
            <a:ext cx="934800" cy="9156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3"/>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operadores relacionais?</a:t>
            </a:r>
            <a:endParaRPr/>
          </a:p>
        </p:txBody>
      </p:sp>
      <p:sp>
        <p:nvSpPr>
          <p:cNvPr id="503" name="Google Shape;503;p83"/>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sz="2400"/>
              <a:t>No código:</a:t>
            </a:r>
            <a:endParaRPr sz="2400"/>
          </a:p>
          <a:p>
            <a:pPr indent="0" lvl="0" marL="457200" rtl="0" algn="l">
              <a:lnSpc>
                <a:spcPct val="150000"/>
              </a:lnSpc>
              <a:spcBef>
                <a:spcPts val="190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latin typeface="Courier New"/>
              <a:ea typeface="Courier New"/>
              <a:cs typeface="Courier New"/>
              <a:sym typeface="Courier New"/>
            </a:endParaRPr>
          </a:p>
        </p:txBody>
      </p:sp>
      <p:sp>
        <p:nvSpPr>
          <p:cNvPr id="504" name="Google Shape;504;p83"/>
          <p:cNvSpPr txBox="1"/>
          <p:nvPr/>
        </p:nvSpPr>
        <p:spPr>
          <a:xfrm>
            <a:off x="5465775" y="1772050"/>
            <a:ext cx="3313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Operador relacional AND: retorna verdade se AMBAS as condições são verdadeiras</a:t>
            </a:r>
            <a:endParaRPr sz="1800"/>
          </a:p>
        </p:txBody>
      </p:sp>
      <p:pic>
        <p:nvPicPr>
          <p:cNvPr id="505" name="Google Shape;505;p83"/>
          <p:cNvPicPr preferRelativeResize="0"/>
          <p:nvPr/>
        </p:nvPicPr>
        <p:blipFill rotWithShape="1">
          <a:blip r:embed="rId3">
            <a:alphaModFix/>
          </a:blip>
          <a:srcRect b="15038" l="0" r="0" t="0"/>
          <a:stretch/>
        </p:blipFill>
        <p:spPr>
          <a:xfrm>
            <a:off x="362025" y="3024648"/>
            <a:ext cx="8837350" cy="1341650"/>
          </a:xfrm>
          <a:prstGeom prst="rect">
            <a:avLst/>
          </a:prstGeom>
          <a:noFill/>
          <a:ln>
            <a:noFill/>
          </a:ln>
        </p:spPr>
      </p:pic>
      <p:cxnSp>
        <p:nvCxnSpPr>
          <p:cNvPr id="506" name="Google Shape;506;p83"/>
          <p:cNvCxnSpPr/>
          <p:nvPr/>
        </p:nvCxnSpPr>
        <p:spPr>
          <a:xfrm flipH="1">
            <a:off x="3411450" y="2531475"/>
            <a:ext cx="2008200" cy="1229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os operadores relacionais?</a:t>
            </a:r>
            <a:endParaRPr/>
          </a:p>
        </p:txBody>
      </p:sp>
      <p:sp>
        <p:nvSpPr>
          <p:cNvPr id="512" name="Google Shape;512;p84"/>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Imagine que agora  queremos saber se uma pessoa é criança OU idosa para a obtenção de isenção em um ônibus</a:t>
            </a:r>
            <a:endParaRPr/>
          </a:p>
          <a:p>
            <a:pPr indent="0" lvl="0" marL="0" rtl="0" algn="l">
              <a:spcBef>
                <a:spcPts val="1900"/>
              </a:spcBef>
              <a:spcAft>
                <a:spcPts val="0"/>
              </a:spcAft>
              <a:buNone/>
            </a:pPr>
            <a:r>
              <a:rPr lang="en-US"/>
              <a:t>Nesse caso, temos que fazer duas verificações ao mesmo tempo:</a:t>
            </a:r>
            <a:endParaRPr/>
          </a:p>
          <a:p>
            <a:pPr indent="-361950" lvl="0" marL="2286000" rtl="0" algn="l">
              <a:spcBef>
                <a:spcPts val="1900"/>
              </a:spcBef>
              <a:spcAft>
                <a:spcPts val="0"/>
              </a:spcAft>
              <a:buSzPts val="2100"/>
              <a:buChar char="●"/>
            </a:pPr>
            <a:r>
              <a:rPr b="1" lang="en-US"/>
              <a:t>se a idade é abaixo de 13 anos</a:t>
            </a:r>
            <a:endParaRPr b="1"/>
          </a:p>
          <a:p>
            <a:pPr indent="0" lvl="0" marL="1828800" rtl="0" algn="l">
              <a:spcBef>
                <a:spcPts val="1900"/>
              </a:spcBef>
              <a:spcAft>
                <a:spcPts val="0"/>
              </a:spcAft>
              <a:buNone/>
            </a:pPr>
            <a:r>
              <a:rPr lang="en-US"/>
              <a:t>		(idade &lt; 13)</a:t>
            </a:r>
            <a:endParaRPr/>
          </a:p>
          <a:p>
            <a:pPr indent="0" lvl="0" marL="1828800" rtl="0" algn="l">
              <a:spcBef>
                <a:spcPts val="1900"/>
              </a:spcBef>
              <a:spcAft>
                <a:spcPts val="0"/>
              </a:spcAft>
              <a:buNone/>
            </a:pPr>
            <a:r>
              <a:rPr lang="en-US"/>
              <a:t> 				</a:t>
            </a:r>
            <a:r>
              <a:rPr b="1" lang="en-US"/>
              <a:t>OU</a:t>
            </a:r>
            <a:r>
              <a:rPr lang="en-US"/>
              <a:t> </a:t>
            </a:r>
            <a:endParaRPr/>
          </a:p>
          <a:p>
            <a:pPr indent="-361950" lvl="0" marL="2286000" rtl="0" algn="l">
              <a:spcBef>
                <a:spcPts val="1900"/>
              </a:spcBef>
              <a:spcAft>
                <a:spcPts val="0"/>
              </a:spcAft>
              <a:buSzPts val="2100"/>
              <a:buChar char="●"/>
            </a:pPr>
            <a:r>
              <a:rPr b="1" lang="en-US"/>
              <a:t>se a idade é maior que 65 anos</a:t>
            </a:r>
            <a:endParaRPr b="1"/>
          </a:p>
          <a:p>
            <a:pPr indent="0" lvl="0" marL="1828800" rtl="0" algn="l">
              <a:spcBef>
                <a:spcPts val="1900"/>
              </a:spcBef>
              <a:spcAft>
                <a:spcPts val="0"/>
              </a:spcAft>
              <a:buNone/>
            </a:pPr>
            <a:r>
              <a:rPr lang="en-US"/>
              <a:t>		(idade &gt; 65)</a:t>
            </a:r>
            <a:endParaRPr/>
          </a:p>
          <a:p>
            <a:pPr indent="0" lvl="0" marL="457200" rtl="0" algn="l">
              <a:lnSpc>
                <a:spcPct val="150000"/>
              </a:lnSpc>
              <a:spcBef>
                <a:spcPts val="190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337675" y="5933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Como combinar os operadores relacionais?</a:t>
            </a:r>
            <a:endParaRPr/>
          </a:p>
        </p:txBody>
      </p:sp>
      <p:sp>
        <p:nvSpPr>
          <p:cNvPr id="518" name="Google Shape;518;p85"/>
          <p:cNvSpPr txBox="1"/>
          <p:nvPr>
            <p:ph idx="1" type="body"/>
          </p:nvPr>
        </p:nvSpPr>
        <p:spPr>
          <a:xfrm>
            <a:off x="337675" y="1536633"/>
            <a:ext cx="9230700" cy="45552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No código:</a:t>
            </a:r>
            <a:endParaRPr/>
          </a:p>
          <a:p>
            <a:pPr indent="0" lvl="0" marL="0" rtl="0" algn="l">
              <a:spcBef>
                <a:spcPts val="1900"/>
              </a:spcBef>
              <a:spcAft>
                <a:spcPts val="0"/>
              </a:spcAft>
              <a:buNone/>
            </a:pPr>
            <a:r>
              <a:t/>
            </a:r>
            <a:endParaRPr/>
          </a:p>
          <a:p>
            <a:pPr indent="0" lvl="0" marL="0" rtl="0" algn="l">
              <a:spcBef>
                <a:spcPts val="1900"/>
              </a:spcBef>
              <a:spcAft>
                <a:spcPts val="0"/>
              </a:spcAft>
              <a:buNone/>
            </a:pPr>
            <a:r>
              <a:t/>
            </a:r>
            <a:endParaRPr/>
          </a:p>
          <a:p>
            <a:pPr indent="0" lvl="0" marL="457200" rtl="0" algn="l">
              <a:lnSpc>
                <a:spcPct val="150000"/>
              </a:lnSpc>
              <a:spcBef>
                <a:spcPts val="1900"/>
              </a:spcBef>
              <a:spcAft>
                <a:spcPts val="0"/>
              </a:spcAft>
              <a:buNone/>
            </a:pPr>
            <a:r>
              <a:t/>
            </a:r>
            <a:endParaRPr>
              <a:latin typeface="Courier New"/>
              <a:ea typeface="Courier New"/>
              <a:cs typeface="Courier New"/>
              <a:sym typeface="Courier New"/>
            </a:endParaRPr>
          </a:p>
        </p:txBody>
      </p:sp>
      <p:pic>
        <p:nvPicPr>
          <p:cNvPr id="519" name="Google Shape;519;p85"/>
          <p:cNvPicPr preferRelativeResize="0"/>
          <p:nvPr/>
        </p:nvPicPr>
        <p:blipFill>
          <a:blip r:embed="rId3">
            <a:alphaModFix/>
          </a:blip>
          <a:stretch>
            <a:fillRect/>
          </a:stretch>
        </p:blipFill>
        <p:spPr>
          <a:xfrm>
            <a:off x="711451" y="2883426"/>
            <a:ext cx="6845150" cy="1369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6"/>
          <p:cNvSpPr txBox="1"/>
          <p:nvPr>
            <p:ph type="title"/>
          </p:nvPr>
        </p:nvSpPr>
        <p:spPr>
          <a:xfrm>
            <a:off x="337675" y="1361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Vamos praticar!!!</a:t>
            </a:r>
            <a:endParaRPr/>
          </a:p>
        </p:txBody>
      </p:sp>
      <p:sp>
        <p:nvSpPr>
          <p:cNvPr id="525" name="Google Shape;525;p86"/>
          <p:cNvSpPr txBox="1"/>
          <p:nvPr>
            <p:ph idx="1" type="body"/>
          </p:nvPr>
        </p:nvSpPr>
        <p:spPr>
          <a:xfrm>
            <a:off x="139725" y="698600"/>
            <a:ext cx="9699000" cy="5393100"/>
          </a:xfrm>
          <a:prstGeom prst="rect">
            <a:avLst/>
          </a:prstGeom>
        </p:spPr>
        <p:txBody>
          <a:bodyPr anchorCtr="0" anchor="t" bIns="107225" lIns="107225" spcFirstLastPara="1" rIns="107225" wrap="square" tIns="107225">
            <a:noAutofit/>
          </a:bodyPr>
          <a:lstStyle/>
          <a:p>
            <a:pPr indent="-361950" lvl="0" marL="457200" rtl="0" algn="l">
              <a:spcBef>
                <a:spcPts val="0"/>
              </a:spcBef>
              <a:spcAft>
                <a:spcPts val="0"/>
              </a:spcAft>
              <a:buSzPts val="2100"/>
              <a:buAutoNum type="arabicParenR"/>
            </a:pPr>
            <a:r>
              <a:rPr lang="en-US"/>
              <a:t>Desenvolver um algoritmo que faça a leitura de 3 números reais e informar se existem três valores iguais ou dois valores iguais. Caso contrário, ou seja, se forem todos diferentes, informar se estes números estão em ordem crescente, decrescente ou se estão fora de ordem. Exemplos: </a:t>
            </a:r>
            <a:endParaRPr/>
          </a:p>
          <a:p>
            <a:pPr indent="-361950" lvl="0" marL="914400" rtl="0" algn="l">
              <a:spcBef>
                <a:spcPts val="1900"/>
              </a:spcBef>
              <a:spcAft>
                <a:spcPts val="0"/>
              </a:spcAft>
              <a:buSzPts val="2100"/>
              <a:buChar char="●"/>
            </a:pPr>
            <a:r>
              <a:rPr lang="en-US"/>
              <a:t>Números lidos: -7, 5, 7 -&gt; Estão em ordem crescente</a:t>
            </a:r>
            <a:endParaRPr/>
          </a:p>
          <a:p>
            <a:pPr indent="-361950" lvl="0" marL="914400" rtl="0" algn="l">
              <a:spcBef>
                <a:spcPts val="0"/>
              </a:spcBef>
              <a:spcAft>
                <a:spcPts val="0"/>
              </a:spcAft>
              <a:buSzPts val="2100"/>
              <a:buChar char="●"/>
            </a:pPr>
            <a:r>
              <a:rPr lang="en-US"/>
              <a:t>Números lidos: 5, 5, 3 -&gt; Existem dois valores iguais</a:t>
            </a:r>
            <a:endParaRPr/>
          </a:p>
          <a:p>
            <a:pPr indent="-361950" lvl="0" marL="914400" rtl="0" algn="l">
              <a:spcBef>
                <a:spcPts val="0"/>
              </a:spcBef>
              <a:spcAft>
                <a:spcPts val="0"/>
              </a:spcAft>
              <a:buSzPts val="2100"/>
              <a:buChar char="●"/>
            </a:pPr>
            <a:r>
              <a:rPr lang="en-US"/>
              <a:t>Números lidos: 7, 3, 4 -&gt; Estão fora de ordem</a:t>
            </a:r>
            <a:endParaRPr/>
          </a:p>
          <a:p>
            <a:pPr indent="0" lvl="0" marL="0" rtl="0" algn="l">
              <a:spcBef>
                <a:spcPts val="1900"/>
              </a:spcBef>
              <a:spcAft>
                <a:spcPts val="0"/>
              </a:spcAft>
              <a:buNone/>
            </a:pPr>
            <a:r>
              <a:rPr lang="en-US"/>
              <a:t>2) Elaborar um programa para ler o código de um produto e informar a sua origem:</a:t>
            </a:r>
            <a:endParaRPr/>
          </a:p>
          <a:p>
            <a:pPr indent="-361950" lvl="0" marL="457200" rtl="0" algn="l">
              <a:spcBef>
                <a:spcPts val="1900"/>
              </a:spcBef>
              <a:spcAft>
                <a:spcPts val="0"/>
              </a:spcAft>
              <a:buSzPts val="2100"/>
              <a:buAutoNum type="alphaLcParenR"/>
            </a:pPr>
            <a:r>
              <a:rPr lang="en-US"/>
              <a:t>Código do produto entre 1 e 20: Europa</a:t>
            </a:r>
            <a:endParaRPr/>
          </a:p>
          <a:p>
            <a:pPr indent="-361950" lvl="0" marL="457200" rtl="0" algn="l">
              <a:spcBef>
                <a:spcPts val="0"/>
              </a:spcBef>
              <a:spcAft>
                <a:spcPts val="0"/>
              </a:spcAft>
              <a:buSzPts val="2100"/>
              <a:buAutoNum type="alphaLcParenR"/>
            </a:pPr>
            <a:r>
              <a:rPr lang="en-US"/>
              <a:t>Código do produto entre 21 e 40: Asia</a:t>
            </a:r>
            <a:endParaRPr/>
          </a:p>
          <a:p>
            <a:pPr indent="-361950" lvl="0" marL="457200" rtl="0" algn="l">
              <a:spcBef>
                <a:spcPts val="0"/>
              </a:spcBef>
              <a:spcAft>
                <a:spcPts val="0"/>
              </a:spcAft>
              <a:buSzPts val="2100"/>
              <a:buAutoNum type="alphaLcParenR"/>
            </a:pPr>
            <a:r>
              <a:rPr lang="en-US"/>
              <a:t>Código do produto entre 41 e 60: América</a:t>
            </a:r>
            <a:endParaRPr/>
          </a:p>
          <a:p>
            <a:pPr indent="-361950" lvl="0" marL="457200" rtl="0" algn="l">
              <a:spcBef>
                <a:spcPts val="0"/>
              </a:spcBef>
              <a:spcAft>
                <a:spcPts val="0"/>
              </a:spcAft>
              <a:buSzPts val="2100"/>
              <a:buAutoNum type="alphaLcParenR"/>
            </a:pPr>
            <a:r>
              <a:rPr lang="en-US"/>
              <a:t>Código do  produto entre 61 e 80: África</a:t>
            </a:r>
            <a:endParaRPr/>
          </a:p>
          <a:p>
            <a:pPr indent="-361950" lvl="0" marL="457200" rtl="0" algn="l">
              <a:spcBef>
                <a:spcPts val="0"/>
              </a:spcBef>
              <a:spcAft>
                <a:spcPts val="0"/>
              </a:spcAft>
              <a:buSzPts val="2100"/>
              <a:buAutoNum type="alphaLcParenR"/>
            </a:pPr>
            <a:r>
              <a:rPr lang="en-US"/>
              <a:t>Código do produto maior que 80: Paraguai</a:t>
            </a:r>
            <a:endParaRPr/>
          </a:p>
          <a:p>
            <a:pPr indent="0" lvl="0" marL="0" rtl="0" algn="l">
              <a:spcBef>
                <a:spcPts val="1900"/>
              </a:spcBef>
              <a:spcAft>
                <a:spcPts val="0"/>
              </a:spcAft>
              <a:buNone/>
            </a:pPr>
            <a:r>
              <a:t/>
            </a:r>
            <a:endParaRPr/>
          </a:p>
          <a:p>
            <a:pPr indent="0" lvl="0" marL="0" rtl="0" algn="l">
              <a:spcBef>
                <a:spcPts val="1900"/>
              </a:spcBef>
              <a:spcAft>
                <a:spcPts val="19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7"/>
          <p:cNvSpPr txBox="1"/>
          <p:nvPr>
            <p:ph type="title"/>
          </p:nvPr>
        </p:nvSpPr>
        <p:spPr>
          <a:xfrm>
            <a:off x="337675" y="136167"/>
            <a:ext cx="9230700" cy="7638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a:t>Desafio!!</a:t>
            </a:r>
            <a:endParaRPr/>
          </a:p>
        </p:txBody>
      </p:sp>
      <p:sp>
        <p:nvSpPr>
          <p:cNvPr id="531" name="Google Shape;531;p87"/>
          <p:cNvSpPr txBox="1"/>
          <p:nvPr>
            <p:ph idx="1" type="body"/>
          </p:nvPr>
        </p:nvSpPr>
        <p:spPr>
          <a:xfrm>
            <a:off x="267800" y="1012974"/>
            <a:ext cx="9300600" cy="5078700"/>
          </a:xfrm>
          <a:prstGeom prst="rect">
            <a:avLst/>
          </a:prstGeom>
        </p:spPr>
        <p:txBody>
          <a:bodyPr anchorCtr="0" anchor="t" bIns="107225" lIns="107225" spcFirstLastPara="1" rIns="107225" wrap="square" tIns="107225">
            <a:noAutofit/>
          </a:bodyPr>
          <a:lstStyle/>
          <a:p>
            <a:pPr indent="0" lvl="0" marL="0" rtl="0" algn="l">
              <a:spcBef>
                <a:spcPts val="0"/>
              </a:spcBef>
              <a:spcAft>
                <a:spcPts val="0"/>
              </a:spcAft>
              <a:buNone/>
            </a:pPr>
            <a:r>
              <a:rPr lang="en-US" sz="1800">
                <a:solidFill>
                  <a:schemeClr val="dk1"/>
                </a:solidFill>
              </a:rPr>
              <a:t>Uma construtora famosa contratou você para calcular a área de diferentes terrenos. Os terrenos podem ser decompostos nas figuras geométricas regulares abaixo.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A) retângulo(R)= a*b</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B) círculo (C) = π*r*r</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C) trapézio (Z) = (baseMaior + baseMenor)*altura /2</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D) triângulo (T)= base *altura/2</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1) Para cada figura geométrica listada acima, construa um programa que calcule as respectivas áreas após ler as entradas corretas.</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2) A construtora agora deseja criar um único sistema que, a partir das entradas lidas, a área de um terreno será calculada. Curiosamente, os terrenos desta empresa sempre podem ser decompostos em 3 áreas geométricas regulares.</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ENTRADA:</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T 3 4 0		// 3º entrada não será usada neste cálculo de área, mas deve ser fornecida</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R 4 7 0		// 3º entrada não será usada neste cálculo de área, mas deve ser fornecida</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 C 5 0 0 		// 2º e 3º entradas não serão usadas neste cálculo de área, mas deve ser </a:t>
            </a:r>
            <a:endParaRPr sz="1800">
              <a:solidFill>
                <a:schemeClr val="dk1"/>
              </a:solidFill>
            </a:endParaRPr>
          </a:p>
          <a:p>
            <a:pPr indent="0" lvl="0" marL="1371600" rtl="0" algn="l">
              <a:spcBef>
                <a:spcPts val="0"/>
              </a:spcBef>
              <a:spcAft>
                <a:spcPts val="0"/>
              </a:spcAft>
              <a:buClr>
                <a:schemeClr val="dk1"/>
              </a:buClr>
              <a:buSzPts val="1100"/>
              <a:buFont typeface="Arial"/>
              <a:buNone/>
            </a:pPr>
            <a:r>
              <a:rPr lang="en-US" sz="1800">
                <a:solidFill>
                  <a:schemeClr val="dk1"/>
                </a:solidFill>
              </a:rPr>
              <a:t>//	fornecidas</a:t>
            </a:r>
            <a:endParaRPr sz="1800">
              <a:solidFill>
                <a:schemeClr val="dk1"/>
              </a:solidFill>
            </a:endParaRPr>
          </a:p>
          <a:p>
            <a:pPr indent="0" lvl="0" marL="0" rtl="0" algn="l">
              <a:spcBef>
                <a:spcPts val="0"/>
              </a:spcBef>
              <a:spcAft>
                <a:spcPts val="0"/>
              </a:spcAft>
              <a:buClr>
                <a:schemeClr val="dk1"/>
              </a:buClr>
              <a:buSzPts val="1100"/>
              <a:buFont typeface="Arial"/>
              <a:buNone/>
            </a:pPr>
            <a:r>
              <a:rPr b="1" lang="en-US" sz="1800">
                <a:solidFill>
                  <a:schemeClr val="dk1"/>
                </a:solidFill>
              </a:rPr>
              <a:t>SAÍDA:  </a:t>
            </a:r>
            <a:r>
              <a:rPr lang="en-US" sz="1800">
                <a:solidFill>
                  <a:schemeClr val="dk1"/>
                </a:solidFill>
              </a:rPr>
              <a:t>A resposta deverá fornecer apenas a área total do terreno.</a:t>
            </a:r>
            <a:endParaRPr sz="1800">
              <a:solidFill>
                <a:schemeClr val="dk1"/>
              </a:solidFill>
            </a:endParaRPr>
          </a:p>
          <a:p>
            <a:pPr indent="0" lvl="0" marL="0" rtl="0" algn="l">
              <a:spcBef>
                <a:spcPts val="0"/>
              </a:spcBef>
              <a:spcAft>
                <a:spcPts val="19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5"/>
          <p:cNvSpPr txBox="1"/>
          <p:nvPr>
            <p:ph type="title"/>
          </p:nvPr>
        </p:nvSpPr>
        <p:spPr>
          <a:xfrm>
            <a:off x="337675" y="593367"/>
            <a:ext cx="9230700" cy="763500"/>
          </a:xfrm>
          <a:prstGeom prst="rect">
            <a:avLst/>
          </a:prstGeom>
        </p:spPr>
        <p:txBody>
          <a:bodyPr anchorCtr="0" anchor="t" bIns="106650" lIns="106650" spcFirstLastPara="1" rIns="106650" wrap="square" tIns="106650">
            <a:noAutofit/>
          </a:bodyPr>
          <a:lstStyle/>
          <a:p>
            <a:pPr indent="0" lvl="0" marL="0" rtl="0" algn="l">
              <a:spcBef>
                <a:spcPts val="0"/>
              </a:spcBef>
              <a:spcAft>
                <a:spcPts val="0"/>
              </a:spcAft>
              <a:buNone/>
            </a:pPr>
            <a:r>
              <a:rPr lang="en-US"/>
              <a:t>Introdução</a:t>
            </a:r>
            <a:endParaRPr/>
          </a:p>
        </p:txBody>
      </p:sp>
      <p:sp>
        <p:nvSpPr>
          <p:cNvPr id="197" name="Google Shape;197;p45"/>
          <p:cNvSpPr txBox="1"/>
          <p:nvPr>
            <p:ph idx="1" type="body"/>
          </p:nvPr>
        </p:nvSpPr>
        <p:spPr>
          <a:xfrm>
            <a:off x="337675" y="1536633"/>
            <a:ext cx="9230700" cy="4555200"/>
          </a:xfrm>
          <a:prstGeom prst="rect">
            <a:avLst/>
          </a:prstGeom>
        </p:spPr>
        <p:txBody>
          <a:bodyPr anchorCtr="0" anchor="t" bIns="106650" lIns="106650" spcFirstLastPara="1" rIns="106650" wrap="square" tIns="106650">
            <a:noAutofit/>
          </a:bodyPr>
          <a:lstStyle/>
          <a:p>
            <a:pPr indent="0" lvl="0" marL="0" rtl="0" algn="l">
              <a:spcBef>
                <a:spcPts val="0"/>
              </a:spcBef>
              <a:spcAft>
                <a:spcPts val="0"/>
              </a:spcAft>
              <a:buNone/>
            </a:pPr>
            <a:r>
              <a:rPr lang="en-US" sz="2800">
                <a:solidFill>
                  <a:srgbClr val="000000"/>
                </a:solidFill>
              </a:rPr>
              <a:t>Mas nem sempre conseguimos escrever algoritmos que serão executados de forma sequência…</a:t>
            </a:r>
            <a:endParaRPr sz="2800">
              <a:solidFill>
                <a:srgbClr val="000000"/>
              </a:solidFill>
            </a:endParaRPr>
          </a:p>
          <a:p>
            <a:pPr indent="0" lvl="0" marL="0" rtl="0" algn="l">
              <a:spcBef>
                <a:spcPts val="1900"/>
              </a:spcBef>
              <a:spcAft>
                <a:spcPts val="0"/>
              </a:spcAft>
              <a:buNone/>
            </a:pPr>
            <a:r>
              <a:t/>
            </a:r>
            <a:endParaRPr sz="2800">
              <a:solidFill>
                <a:srgbClr val="000000"/>
              </a:solidFill>
            </a:endParaRPr>
          </a:p>
          <a:p>
            <a:pPr indent="0" lvl="0" marL="0" rtl="0" algn="l">
              <a:spcBef>
                <a:spcPts val="1900"/>
              </a:spcBef>
              <a:spcAft>
                <a:spcPts val="1900"/>
              </a:spcAft>
              <a:buNone/>
            </a:pPr>
            <a:r>
              <a:rPr lang="en-US" sz="2800">
                <a:solidFill>
                  <a:srgbClr val="000000"/>
                </a:solidFill>
              </a:rPr>
              <a:t>							Um exemplo a seguir...</a:t>
            </a:r>
            <a:endParaRPr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6"/>
          <p:cNvSpPr txBox="1"/>
          <p:nvPr/>
        </p:nvSpPr>
        <p:spPr>
          <a:xfrm>
            <a:off x="216000" y="260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Introdução</a:t>
            </a:r>
            <a:endParaRPr b="0" i="0" sz="3409" u="none" cap="none" strike="noStrike">
              <a:latin typeface="Arial"/>
              <a:ea typeface="Arial"/>
              <a:cs typeface="Arial"/>
              <a:sym typeface="Arial"/>
            </a:endParaRPr>
          </a:p>
        </p:txBody>
      </p:sp>
      <p:sp>
        <p:nvSpPr>
          <p:cNvPr id="203" name="Google Shape;203;p46"/>
          <p:cNvSpPr txBox="1"/>
          <p:nvPr/>
        </p:nvSpPr>
        <p:spPr>
          <a:xfrm>
            <a:off x="152280" y="88200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lang="en-US" sz="2800"/>
              <a:t>I</a:t>
            </a:r>
            <a:r>
              <a:rPr b="0" i="0" lang="en-US" sz="2800" u="none" cap="none" strike="noStrike">
                <a:solidFill>
                  <a:srgbClr val="000000"/>
                </a:solidFill>
                <a:latin typeface="Arial"/>
                <a:ea typeface="Arial"/>
                <a:cs typeface="Arial"/>
                <a:sym typeface="Arial"/>
              </a:rPr>
              <a:t>magine que você é um estudante de Algoritmos, muito dedicado e atento com a matéria ensinada </a:t>
            </a:r>
            <a:r>
              <a:rPr lang="en-US" sz="2800"/>
              <a:t>na sala</a:t>
            </a:r>
            <a:endParaRPr b="0" i="0" sz="2900" u="none" cap="none" strike="noStrike">
              <a:solidFill>
                <a:srgbClr val="000000"/>
              </a:solidFill>
              <a:latin typeface="Arial"/>
              <a:ea typeface="Arial"/>
              <a:cs typeface="Arial"/>
              <a:sym typeface="Arial"/>
            </a:endParaRPr>
          </a:p>
        </p:txBody>
      </p:sp>
      <p:pic>
        <p:nvPicPr>
          <p:cNvPr id="204" name="Google Shape;204;p46"/>
          <p:cNvPicPr preferRelativeResize="0"/>
          <p:nvPr/>
        </p:nvPicPr>
        <p:blipFill rotWithShape="1">
          <a:blip r:embed="rId3">
            <a:alphaModFix/>
          </a:blip>
          <a:srcRect b="0" l="0" r="0" t="0"/>
          <a:stretch/>
        </p:blipFill>
        <p:spPr>
          <a:xfrm>
            <a:off x="504000" y="2769840"/>
            <a:ext cx="3571200" cy="2702160"/>
          </a:xfrm>
          <a:prstGeom prst="rect">
            <a:avLst/>
          </a:prstGeom>
          <a:noFill/>
          <a:ln>
            <a:noFill/>
          </a:ln>
        </p:spPr>
      </p:pic>
      <p:pic>
        <p:nvPicPr>
          <p:cNvPr id="205" name="Google Shape;205;p46"/>
          <p:cNvPicPr preferRelativeResize="0"/>
          <p:nvPr/>
        </p:nvPicPr>
        <p:blipFill rotWithShape="1">
          <a:blip r:embed="rId4">
            <a:alphaModFix/>
          </a:blip>
          <a:srcRect b="0" l="0" r="0" t="0"/>
          <a:stretch/>
        </p:blipFill>
        <p:spPr>
          <a:xfrm>
            <a:off x="5860800" y="2965320"/>
            <a:ext cx="3571200" cy="2506680"/>
          </a:xfrm>
          <a:prstGeom prst="rect">
            <a:avLst/>
          </a:prstGeom>
          <a:noFill/>
          <a:ln>
            <a:noFill/>
          </a:ln>
        </p:spPr>
      </p:pic>
      <p:sp>
        <p:nvSpPr>
          <p:cNvPr id="206" name="Google Shape;206;p46"/>
          <p:cNvSpPr/>
          <p:nvPr/>
        </p:nvSpPr>
        <p:spPr>
          <a:xfrm>
            <a:off x="4320000" y="3672000"/>
            <a:ext cx="1152000" cy="1152000"/>
          </a:xfrm>
          <a:custGeom>
            <a:rect b="b" l="l" r="r" t="t"/>
            <a:pathLst>
              <a:path extrusionOk="0" h="120000" w="120000">
                <a:moveTo>
                  <a:pt x="0" y="29981"/>
                </a:moveTo>
                <a:lnTo>
                  <a:pt x="89943" y="29981"/>
                </a:lnTo>
                <a:lnTo>
                  <a:pt x="89943" y="0"/>
                </a:lnTo>
                <a:lnTo>
                  <a:pt x="119962" y="59962"/>
                </a:lnTo>
                <a:lnTo>
                  <a:pt x="89943" y="119962"/>
                </a:lnTo>
                <a:lnTo>
                  <a:pt x="89943" y="89943"/>
                </a:lnTo>
                <a:lnTo>
                  <a:pt x="0" y="89943"/>
                </a:lnTo>
                <a:lnTo>
                  <a:pt x="0" y="29981"/>
                </a:lnTo>
              </a:path>
            </a:pathLst>
          </a:custGeom>
          <a:solidFill>
            <a:srgbClr val="729FCF"/>
          </a:solidFill>
          <a:ln cap="flat" cmpd="sng" w="9525">
            <a:solidFill>
              <a:srgbClr val="3465A4"/>
            </a:solidFill>
            <a:prstDash val="solid"/>
            <a:round/>
            <a:headEnd len="sm" w="sm" type="none"/>
            <a:tailEnd len="sm" w="sm"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7"/>
          <p:cNvSpPr txBox="1"/>
          <p:nvPr/>
        </p:nvSpPr>
        <p:spPr>
          <a:xfrm>
            <a:off x="174240" y="30096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Espera-se que, SE você estudar muito, ENTÃO você vai passar na disciplina!</a:t>
            </a:r>
            <a:endParaRPr b="0" i="0" sz="2900" u="none" cap="none" strike="noStrike">
              <a:solidFill>
                <a:srgbClr val="000000"/>
              </a:solidFill>
              <a:latin typeface="Arial"/>
              <a:ea typeface="Arial"/>
              <a:cs typeface="Arial"/>
              <a:sym typeface="Arial"/>
            </a:endParaRPr>
          </a:p>
        </p:txBody>
      </p:sp>
      <p:pic>
        <p:nvPicPr>
          <p:cNvPr id="212" name="Google Shape;212;p47"/>
          <p:cNvPicPr preferRelativeResize="0"/>
          <p:nvPr/>
        </p:nvPicPr>
        <p:blipFill rotWithShape="1">
          <a:blip r:embed="rId3">
            <a:alphaModFix/>
          </a:blip>
          <a:srcRect b="0" l="0" r="0" t="0"/>
          <a:stretch/>
        </p:blipFill>
        <p:spPr>
          <a:xfrm>
            <a:off x="576000" y="1438200"/>
            <a:ext cx="2181240" cy="1650600"/>
          </a:xfrm>
          <a:prstGeom prst="rect">
            <a:avLst/>
          </a:prstGeom>
          <a:noFill/>
          <a:ln>
            <a:noFill/>
          </a:ln>
        </p:spPr>
      </p:pic>
      <p:sp>
        <p:nvSpPr>
          <p:cNvPr id="213" name="Google Shape;213;p47"/>
          <p:cNvSpPr/>
          <p:nvPr/>
        </p:nvSpPr>
        <p:spPr>
          <a:xfrm>
            <a:off x="3020760" y="2475000"/>
            <a:ext cx="3600720" cy="633960"/>
          </a:xfrm>
          <a:prstGeom prst="rightArrow">
            <a:avLst>
              <a:gd fmla="val 50000" name="adj1"/>
              <a:gd fmla="val 50000" name="adj2"/>
            </a:avLst>
          </a:prstGeom>
          <a:solidFill>
            <a:srgbClr val="4F81B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7"/>
          <p:cNvSpPr/>
          <p:nvPr/>
        </p:nvSpPr>
        <p:spPr>
          <a:xfrm>
            <a:off x="2899440" y="1532160"/>
            <a:ext cx="3600720" cy="364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SE (estudar muito)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ENTÃO</a:t>
            </a:r>
            <a:endParaRPr b="0" i="0" sz="1800" u="none" cap="none" strike="noStrike">
              <a:solidFill>
                <a:srgbClr val="000000"/>
              </a:solidFill>
              <a:latin typeface="Cambria"/>
              <a:ea typeface="Cambria"/>
              <a:cs typeface="Cambria"/>
              <a:sym typeface="Cambria"/>
            </a:endParaRPr>
          </a:p>
        </p:txBody>
      </p:sp>
      <p:pic>
        <p:nvPicPr>
          <p:cNvPr id="215" name="Google Shape;215;p47"/>
          <p:cNvPicPr preferRelativeResize="0"/>
          <p:nvPr/>
        </p:nvPicPr>
        <p:blipFill rotWithShape="1">
          <a:blip r:embed="rId4">
            <a:alphaModFix/>
          </a:blip>
          <a:srcRect b="0" l="0" r="0" t="0"/>
          <a:stretch/>
        </p:blipFill>
        <p:spPr>
          <a:xfrm>
            <a:off x="6855120" y="1638720"/>
            <a:ext cx="1961280" cy="1961280"/>
          </a:xfrm>
          <a:prstGeom prst="rect">
            <a:avLst/>
          </a:prstGeom>
          <a:noFill/>
          <a:ln>
            <a:noFill/>
          </a:ln>
        </p:spPr>
      </p:pic>
      <p:pic>
        <p:nvPicPr>
          <p:cNvPr id="216" name="Google Shape;216;p47"/>
          <p:cNvPicPr preferRelativeResize="0"/>
          <p:nvPr/>
        </p:nvPicPr>
        <p:blipFill rotWithShape="1">
          <a:blip r:embed="rId5">
            <a:alphaModFix/>
          </a:blip>
          <a:srcRect b="0" l="0" r="0" t="0"/>
          <a:stretch/>
        </p:blipFill>
        <p:spPr>
          <a:xfrm>
            <a:off x="2565720" y="4889880"/>
            <a:ext cx="2566440" cy="1996920"/>
          </a:xfrm>
          <a:prstGeom prst="rect">
            <a:avLst/>
          </a:prstGeom>
          <a:noFill/>
          <a:ln>
            <a:noFill/>
          </a:ln>
        </p:spPr>
      </p:pic>
      <p:sp>
        <p:nvSpPr>
          <p:cNvPr id="217" name="Google Shape;217;p47"/>
          <p:cNvSpPr/>
          <p:nvPr/>
        </p:nvSpPr>
        <p:spPr>
          <a:xfrm>
            <a:off x="288000" y="4078800"/>
            <a:ext cx="2493720" cy="2619000"/>
          </a:xfrm>
          <a:prstGeom prst="curvedRightArrow">
            <a:avLst>
              <a:gd fmla="val 25000" name="adj1"/>
              <a:gd fmla="val 49838" name="adj2"/>
              <a:gd fmla="val 25000" name="adj3"/>
            </a:avLst>
          </a:prstGeom>
          <a:solidFill>
            <a:srgbClr val="FF0000"/>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7"/>
          <p:cNvSpPr/>
          <p:nvPr/>
        </p:nvSpPr>
        <p:spPr>
          <a:xfrm>
            <a:off x="2886840" y="2304000"/>
            <a:ext cx="2999520" cy="2999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SENÃO</a:t>
            </a:r>
            <a:endParaRPr b="0" i="0" sz="1800" u="none" cap="none" strike="noStrike">
              <a:solidFill>
                <a:srgbClr val="000000"/>
              </a:solidFill>
              <a:latin typeface="Cambria"/>
              <a:ea typeface="Cambria"/>
              <a:cs typeface="Cambria"/>
              <a:sym typeface="Cambria"/>
            </a:endParaRPr>
          </a:p>
        </p:txBody>
      </p:sp>
      <p:sp>
        <p:nvSpPr>
          <p:cNvPr id="219" name="Google Shape;219;p47"/>
          <p:cNvSpPr txBox="1"/>
          <p:nvPr/>
        </p:nvSpPr>
        <p:spPr>
          <a:xfrm>
            <a:off x="174240" y="30096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Espera-se que, SE você estudar muito, ENTÃO você vai passar na disciplina!</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8"/>
          <p:cNvPicPr preferRelativeResize="0"/>
          <p:nvPr/>
        </p:nvPicPr>
        <p:blipFill rotWithShape="1">
          <a:blip r:embed="rId3">
            <a:alphaModFix/>
          </a:blip>
          <a:srcRect b="0" l="0" r="0" t="0"/>
          <a:stretch/>
        </p:blipFill>
        <p:spPr>
          <a:xfrm>
            <a:off x="576000" y="1438200"/>
            <a:ext cx="2181240" cy="1650600"/>
          </a:xfrm>
          <a:prstGeom prst="rect">
            <a:avLst/>
          </a:prstGeom>
          <a:noFill/>
          <a:ln>
            <a:noFill/>
          </a:ln>
        </p:spPr>
      </p:pic>
      <p:sp>
        <p:nvSpPr>
          <p:cNvPr id="225" name="Google Shape;225;p48"/>
          <p:cNvSpPr/>
          <p:nvPr/>
        </p:nvSpPr>
        <p:spPr>
          <a:xfrm>
            <a:off x="3020760" y="2475000"/>
            <a:ext cx="3600720" cy="633960"/>
          </a:xfrm>
          <a:prstGeom prst="rightArrow">
            <a:avLst>
              <a:gd fmla="val 50000" name="adj1"/>
              <a:gd fmla="val 50000" name="adj2"/>
            </a:avLst>
          </a:prstGeom>
          <a:solidFill>
            <a:srgbClr val="4F81B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8"/>
          <p:cNvSpPr/>
          <p:nvPr/>
        </p:nvSpPr>
        <p:spPr>
          <a:xfrm>
            <a:off x="2899440" y="1532160"/>
            <a:ext cx="3600720" cy="364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SE </a:t>
            </a:r>
            <a:r>
              <a:rPr b="1" i="0" lang="en-US" sz="2000" u="none" cap="none" strike="noStrike">
                <a:solidFill>
                  <a:srgbClr val="3333FF"/>
                </a:solidFill>
                <a:latin typeface="Arial"/>
                <a:ea typeface="Arial"/>
                <a:cs typeface="Arial"/>
                <a:sym typeface="Arial"/>
              </a:rPr>
              <a:t>(estudar muito)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ENTÃO</a:t>
            </a:r>
            <a:endParaRPr b="0" i="0" sz="1800" u="none" cap="none" strike="noStrike">
              <a:solidFill>
                <a:srgbClr val="000000"/>
              </a:solidFill>
              <a:latin typeface="Cambria"/>
              <a:ea typeface="Cambria"/>
              <a:cs typeface="Cambria"/>
              <a:sym typeface="Cambria"/>
            </a:endParaRPr>
          </a:p>
        </p:txBody>
      </p:sp>
      <p:pic>
        <p:nvPicPr>
          <p:cNvPr id="227" name="Google Shape;227;p48"/>
          <p:cNvPicPr preferRelativeResize="0"/>
          <p:nvPr/>
        </p:nvPicPr>
        <p:blipFill rotWithShape="1">
          <a:blip r:embed="rId4">
            <a:alphaModFix/>
          </a:blip>
          <a:srcRect b="0" l="0" r="0" t="0"/>
          <a:stretch/>
        </p:blipFill>
        <p:spPr>
          <a:xfrm>
            <a:off x="6855120" y="1638720"/>
            <a:ext cx="1961280" cy="1961280"/>
          </a:xfrm>
          <a:prstGeom prst="rect">
            <a:avLst/>
          </a:prstGeom>
          <a:noFill/>
          <a:ln>
            <a:noFill/>
          </a:ln>
        </p:spPr>
      </p:pic>
      <p:pic>
        <p:nvPicPr>
          <p:cNvPr id="228" name="Google Shape;228;p48"/>
          <p:cNvPicPr preferRelativeResize="0"/>
          <p:nvPr/>
        </p:nvPicPr>
        <p:blipFill rotWithShape="1">
          <a:blip r:embed="rId5">
            <a:alphaModFix/>
          </a:blip>
          <a:srcRect b="0" l="0" r="0" t="0"/>
          <a:stretch/>
        </p:blipFill>
        <p:spPr>
          <a:xfrm>
            <a:off x="2565720" y="4889880"/>
            <a:ext cx="2566440" cy="1996920"/>
          </a:xfrm>
          <a:prstGeom prst="rect">
            <a:avLst/>
          </a:prstGeom>
          <a:noFill/>
          <a:ln>
            <a:noFill/>
          </a:ln>
        </p:spPr>
      </p:pic>
      <p:sp>
        <p:nvSpPr>
          <p:cNvPr id="229" name="Google Shape;229;p48"/>
          <p:cNvSpPr/>
          <p:nvPr/>
        </p:nvSpPr>
        <p:spPr>
          <a:xfrm>
            <a:off x="288000" y="4078800"/>
            <a:ext cx="2493720" cy="2619000"/>
          </a:xfrm>
          <a:prstGeom prst="curvedRightArrow">
            <a:avLst>
              <a:gd fmla="val 25000" name="adj1"/>
              <a:gd fmla="val 49838" name="adj2"/>
              <a:gd fmla="val 25000" name="adj3"/>
            </a:avLst>
          </a:prstGeom>
          <a:solidFill>
            <a:srgbClr val="FF0000"/>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8"/>
          <p:cNvSpPr/>
          <p:nvPr/>
        </p:nvSpPr>
        <p:spPr>
          <a:xfrm>
            <a:off x="2886840" y="2304000"/>
            <a:ext cx="2999520" cy="2999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SENÃO</a:t>
            </a:r>
            <a:endParaRPr b="0" i="0" sz="1800" u="none" cap="none" strike="noStrike">
              <a:solidFill>
                <a:srgbClr val="000000"/>
              </a:solidFill>
              <a:latin typeface="Cambria"/>
              <a:ea typeface="Cambria"/>
              <a:cs typeface="Cambria"/>
              <a:sym typeface="Cambria"/>
            </a:endParaRPr>
          </a:p>
        </p:txBody>
      </p:sp>
      <p:sp>
        <p:nvSpPr>
          <p:cNvPr id="231" name="Google Shape;231;p48"/>
          <p:cNvSpPr/>
          <p:nvPr/>
        </p:nvSpPr>
        <p:spPr>
          <a:xfrm flipH="1" rot="10800000">
            <a:off x="4224480" y="1010815"/>
            <a:ext cx="673500" cy="627900"/>
          </a:xfrm>
          <a:custGeom>
            <a:rect b="b" l="l" r="r" t="t"/>
            <a:pathLst>
              <a:path extrusionOk="0" h="120000" w="120000">
                <a:moveTo>
                  <a:pt x="0" y="0"/>
                </a:moveTo>
                <a:lnTo>
                  <a:pt x="120000" y="120000"/>
                </a:lnTo>
              </a:path>
            </a:pathLst>
          </a:custGeom>
          <a:noFill/>
          <a:ln cap="flat" cmpd="sng" w="28425">
            <a:solidFill>
              <a:srgbClr val="1F497D"/>
            </a:solidFill>
            <a:prstDash val="solid"/>
            <a:round/>
            <a:headEnd len="sm" w="sm" type="none"/>
            <a:tailEnd len="lg" w="lg" type="triangle"/>
          </a:ln>
        </p:spPr>
      </p:sp>
      <p:sp>
        <p:nvSpPr>
          <p:cNvPr id="232" name="Google Shape;232;p48"/>
          <p:cNvSpPr/>
          <p:nvPr/>
        </p:nvSpPr>
        <p:spPr>
          <a:xfrm>
            <a:off x="4775760" y="272520"/>
            <a:ext cx="5489700" cy="100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0000FF"/>
                </a:solidFill>
                <a:latin typeface="Arial"/>
                <a:ea typeface="Arial"/>
                <a:cs typeface="Arial"/>
                <a:sym typeface="Arial"/>
              </a:rPr>
              <a:t>-As condições estão assinaladas entre parênteses</a:t>
            </a:r>
            <a:endParaRPr b="0" i="0" sz="18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FF"/>
                </a:solidFill>
                <a:latin typeface="Arial"/>
                <a:ea typeface="Arial"/>
                <a:cs typeface="Arial"/>
                <a:sym typeface="Arial"/>
              </a:rPr>
              <a:t>-Permitem que o programa tenha comportamentos di</a:t>
            </a:r>
            <a:r>
              <a:rPr b="1" lang="en-US" sz="2000">
                <a:solidFill>
                  <a:srgbClr val="0000FF"/>
                </a:solidFill>
              </a:rPr>
              <a:t>ferentes</a:t>
            </a:r>
            <a:r>
              <a:rPr b="1" i="0" lang="en-US" sz="2000" u="none" cap="none" strike="noStrike">
                <a:solidFill>
                  <a:srgbClr val="0000FF"/>
                </a:solidFill>
                <a:latin typeface="Arial"/>
                <a:ea typeface="Arial"/>
                <a:cs typeface="Arial"/>
                <a:sym typeface="Arial"/>
              </a:rPr>
              <a:t> ao longo da execução</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9"/>
          <p:cNvSpPr txBox="1"/>
          <p:nvPr/>
        </p:nvSpPr>
        <p:spPr>
          <a:xfrm>
            <a:off x="216000" y="476640"/>
            <a:ext cx="9194400" cy="633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latin typeface="Arial"/>
                <a:ea typeface="Arial"/>
                <a:cs typeface="Arial"/>
                <a:sym typeface="Arial"/>
              </a:rPr>
              <a:t>Estruturas condicionais</a:t>
            </a:r>
            <a:endParaRPr b="0" i="0" sz="3409" u="none" cap="none" strike="noStrike">
              <a:latin typeface="Arial"/>
              <a:ea typeface="Arial"/>
              <a:cs typeface="Arial"/>
              <a:sym typeface="Arial"/>
            </a:endParaRPr>
          </a:p>
        </p:txBody>
      </p:sp>
      <p:sp>
        <p:nvSpPr>
          <p:cNvPr id="238" name="Google Shape;238;p49"/>
          <p:cNvSpPr txBox="1"/>
          <p:nvPr/>
        </p:nvSpPr>
        <p:spPr>
          <a:xfrm>
            <a:off x="152280" y="1246320"/>
            <a:ext cx="9905760" cy="574704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Da mesma forma que o caso ilustrado, muitas vezes é preciso tomar uma decisão com base em uma </a:t>
            </a:r>
            <a:r>
              <a:rPr b="1" i="0" lang="en-US" sz="2800" u="none" cap="none" strike="noStrike">
                <a:solidFill>
                  <a:srgbClr val="000000"/>
                </a:solidFill>
                <a:latin typeface="Arial"/>
                <a:ea typeface="Arial"/>
                <a:cs typeface="Arial"/>
                <a:sym typeface="Arial"/>
              </a:rPr>
              <a:t>condição</a:t>
            </a:r>
            <a:r>
              <a:rPr b="0" i="0" lang="en-US" sz="2800" u="none" cap="none" strike="noStrike">
                <a:solidFill>
                  <a:srgbClr val="000000"/>
                </a:solidFill>
                <a:latin typeface="Arial"/>
                <a:ea typeface="Arial"/>
                <a:cs typeface="Arial"/>
                <a:sym typeface="Arial"/>
              </a:rPr>
              <a:t> ao desenvolver um algoritmo, a isso chamamos de </a:t>
            </a:r>
            <a:r>
              <a:rPr b="1" i="0" lang="en-US" sz="2800" u="none" cap="none" strike="noStrike">
                <a:solidFill>
                  <a:srgbClr val="000000"/>
                </a:solidFill>
                <a:latin typeface="Arial"/>
                <a:ea typeface="Arial"/>
                <a:cs typeface="Arial"/>
                <a:sym typeface="Arial"/>
              </a:rPr>
              <a:t>estrutura condicional</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