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2" r:id="rId3"/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9906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2255444d8_0_78:notes"/>
          <p:cNvSpPr txBox="1"/>
          <p:nvPr>
            <p:ph idx="1" type="body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07" name="Google Shape;107;g22255444d8_0_78:notes"/>
          <p:cNvSpPr/>
          <p:nvPr>
            <p:ph idx="2" type="sldImg"/>
          </p:nvPr>
        </p:nvSpPr>
        <p:spPr>
          <a:xfrm>
            <a:off x="952970" y="685795"/>
            <a:ext cx="495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adb920651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adb92065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2255444d8_0_20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2255444d8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fa886d4e1_0_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fa886d4e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2255444d8_0_96:notes"/>
          <p:cNvSpPr/>
          <p:nvPr>
            <p:ph idx="2" type="sldImg"/>
          </p:nvPr>
        </p:nvSpPr>
        <p:spPr>
          <a:xfrm>
            <a:off x="952970" y="685795"/>
            <a:ext cx="495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2255444d8_0_96:notes"/>
          <p:cNvSpPr txBox="1"/>
          <p:nvPr>
            <p:ph idx="1" type="body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adb920651_0_19:notes"/>
          <p:cNvSpPr/>
          <p:nvPr>
            <p:ph idx="2" type="sldImg"/>
          </p:nvPr>
        </p:nvSpPr>
        <p:spPr>
          <a:xfrm>
            <a:off x="952970" y="685795"/>
            <a:ext cx="495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adb920651_0_19:notes"/>
          <p:cNvSpPr txBox="1"/>
          <p:nvPr>
            <p:ph idx="1" type="body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fa886d4e1_0_0:notes"/>
          <p:cNvSpPr/>
          <p:nvPr>
            <p:ph idx="2" type="sldImg"/>
          </p:nvPr>
        </p:nvSpPr>
        <p:spPr>
          <a:xfrm>
            <a:off x="952970" y="685795"/>
            <a:ext cx="495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fa886d4e1_0_0:notes"/>
          <p:cNvSpPr txBox="1"/>
          <p:nvPr>
            <p:ph idx="1" type="body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2255444d8_0_9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2255444d8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fa886d4e1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fa886d4e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fa886d4e1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fa886d4e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fa886d4e1_0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fa886d4e1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2255444d8_0_2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2255444d8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495000" y="273240"/>
            <a:ext cx="89150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type="title"/>
          </p:nvPr>
        </p:nvSpPr>
        <p:spPr>
          <a:xfrm>
            <a:off x="495000" y="273240"/>
            <a:ext cx="89150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4" name="Google Shape;44;p11"/>
          <p:cNvSpPr txBox="1"/>
          <p:nvPr>
            <p:ph idx="2"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495000" y="273240"/>
            <a:ext cx="89150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7" name="Google Shape;47;p12"/>
          <p:cNvSpPr txBox="1"/>
          <p:nvPr>
            <p:ph idx="1"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8" name="Google Shape;48;p12"/>
          <p:cNvSpPr txBox="1"/>
          <p:nvPr>
            <p:ph idx="2"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9" name="Google Shape;49;p12"/>
          <p:cNvSpPr txBox="1"/>
          <p:nvPr>
            <p:ph idx="3"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0" name="Google Shape;50;p12"/>
          <p:cNvSpPr txBox="1"/>
          <p:nvPr>
            <p:ph idx="4"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>
            <p:ph type="title"/>
          </p:nvPr>
        </p:nvSpPr>
        <p:spPr>
          <a:xfrm>
            <a:off x="495000" y="273240"/>
            <a:ext cx="89150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4" name="Google Shape;54;p13"/>
          <p:cNvSpPr txBox="1"/>
          <p:nvPr>
            <p:ph idx="2"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5" name="Google Shape;55;p13"/>
          <p:cNvSpPr/>
          <p:nvPr/>
        </p:nvSpPr>
        <p:spPr>
          <a:xfrm>
            <a:off x="495000" y="1604520"/>
            <a:ext cx="89150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495000" y="1604520"/>
            <a:ext cx="89150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ctrTitle"/>
          </p:nvPr>
        </p:nvSpPr>
        <p:spPr>
          <a:xfrm>
            <a:off x="337684" y="992767"/>
            <a:ext cx="9230700" cy="2736900"/>
          </a:xfrm>
          <a:prstGeom prst="rect">
            <a:avLst/>
          </a:prstGeom>
        </p:spPr>
        <p:txBody>
          <a:bodyPr anchorCtr="0" anchor="b" bIns="107225" lIns="107225" spcFirstLastPara="1" rIns="107225" wrap="square" tIns="1072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/>
        </p:txBody>
      </p:sp>
      <p:sp>
        <p:nvSpPr>
          <p:cNvPr id="63" name="Google Shape;63;p15"/>
          <p:cNvSpPr txBox="1"/>
          <p:nvPr>
            <p:ph idx="1" type="subTitle"/>
          </p:nvPr>
        </p:nvSpPr>
        <p:spPr>
          <a:xfrm>
            <a:off x="337675" y="3778833"/>
            <a:ext cx="9230700" cy="1056900"/>
          </a:xfrm>
          <a:prstGeom prst="rect">
            <a:avLst/>
          </a:prstGeom>
        </p:spPr>
        <p:txBody>
          <a:bodyPr anchorCtr="0" anchor="t" bIns="107225" lIns="107225" spcFirstLastPara="1" rIns="107225" wrap="square" tIns="1072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/>
        </p:txBody>
      </p:sp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9178496" y="6217622"/>
            <a:ext cx="594300" cy="524700"/>
          </a:xfrm>
          <a:prstGeom prst="rect">
            <a:avLst/>
          </a:prstGeom>
        </p:spPr>
        <p:txBody>
          <a:bodyPr anchorCtr="0" anchor="ctr" bIns="107225" lIns="107225" spcFirstLastPara="1" rIns="107225" wrap="square" tIns="1072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type="title"/>
          </p:nvPr>
        </p:nvSpPr>
        <p:spPr>
          <a:xfrm>
            <a:off x="337675" y="2867800"/>
            <a:ext cx="9230700" cy="1122300"/>
          </a:xfrm>
          <a:prstGeom prst="rect">
            <a:avLst/>
          </a:prstGeom>
        </p:spPr>
        <p:txBody>
          <a:bodyPr anchorCtr="0" anchor="ctr" bIns="107225" lIns="107225" spcFirstLastPara="1" rIns="107225" wrap="square" tIns="1072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9178496" y="6217622"/>
            <a:ext cx="594300" cy="524700"/>
          </a:xfrm>
          <a:prstGeom prst="rect">
            <a:avLst/>
          </a:prstGeom>
        </p:spPr>
        <p:txBody>
          <a:bodyPr anchorCtr="0" anchor="ctr" bIns="107225" lIns="107225" spcFirstLastPara="1" rIns="107225" wrap="square" tIns="1072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337675" y="593367"/>
            <a:ext cx="9230700" cy="763800"/>
          </a:xfrm>
          <a:prstGeom prst="rect">
            <a:avLst/>
          </a:prstGeom>
        </p:spPr>
        <p:txBody>
          <a:bodyPr anchorCtr="0" anchor="t" bIns="107225" lIns="107225" spcFirstLastPara="1" rIns="107225" wrap="square" tIns="1072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>
            <a:off x="337675" y="1536633"/>
            <a:ext cx="9230700" cy="4555200"/>
          </a:xfrm>
          <a:prstGeom prst="rect">
            <a:avLst/>
          </a:prstGeom>
        </p:spPr>
        <p:txBody>
          <a:bodyPr anchorCtr="0" anchor="t" bIns="107225" lIns="107225" spcFirstLastPara="1" rIns="107225" wrap="square" tIns="107225">
            <a:noAutofit/>
          </a:bodyPr>
          <a:lstStyle>
            <a:lvl1pPr indent="-361950" lvl="0" marL="457200" rtl="0">
              <a:spcBef>
                <a:spcPts val="0"/>
              </a:spcBef>
              <a:spcAft>
                <a:spcPts val="0"/>
              </a:spcAft>
              <a:buSzPts val="2100"/>
              <a:buChar char="●"/>
              <a:defRPr/>
            </a:lvl1pPr>
            <a:lvl2pPr indent="-330200" lvl="1" marL="914400" rtl="0">
              <a:spcBef>
                <a:spcPts val="190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rtl="0">
              <a:spcBef>
                <a:spcPts val="190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rtl="0">
              <a:spcBef>
                <a:spcPts val="190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spcBef>
                <a:spcPts val="190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spcBef>
                <a:spcPts val="190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spcBef>
                <a:spcPts val="190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spcBef>
                <a:spcPts val="190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spcBef>
                <a:spcPts val="1900"/>
              </a:spcBef>
              <a:spcAft>
                <a:spcPts val="190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2" type="sldNum"/>
          </p:nvPr>
        </p:nvSpPr>
        <p:spPr>
          <a:xfrm>
            <a:off x="9178496" y="6217622"/>
            <a:ext cx="594300" cy="524700"/>
          </a:xfrm>
          <a:prstGeom prst="rect">
            <a:avLst/>
          </a:prstGeom>
        </p:spPr>
        <p:txBody>
          <a:bodyPr anchorCtr="0" anchor="ctr" bIns="107225" lIns="107225" spcFirstLastPara="1" rIns="107225" wrap="square" tIns="1072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>
            <p:ph type="title"/>
          </p:nvPr>
        </p:nvSpPr>
        <p:spPr>
          <a:xfrm>
            <a:off x="337675" y="593367"/>
            <a:ext cx="9230700" cy="763800"/>
          </a:xfrm>
          <a:prstGeom prst="rect">
            <a:avLst/>
          </a:prstGeom>
        </p:spPr>
        <p:txBody>
          <a:bodyPr anchorCtr="0" anchor="t" bIns="107225" lIns="107225" spcFirstLastPara="1" rIns="107225" wrap="square" tIns="1072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" type="body"/>
          </p:nvPr>
        </p:nvSpPr>
        <p:spPr>
          <a:xfrm>
            <a:off x="337675" y="1536633"/>
            <a:ext cx="4333200" cy="4555200"/>
          </a:xfrm>
          <a:prstGeom prst="rect">
            <a:avLst/>
          </a:prstGeom>
        </p:spPr>
        <p:txBody>
          <a:bodyPr anchorCtr="0" anchor="t" bIns="107225" lIns="107225" spcFirstLastPara="1" rIns="107225" wrap="square" tIns="1072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17500" lvl="1" marL="914400" rtl="0">
              <a:spcBef>
                <a:spcPts val="190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190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19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190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190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19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190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1900"/>
              </a:spcBef>
              <a:spcAft>
                <a:spcPts val="190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75" name="Google Shape;75;p18"/>
          <p:cNvSpPr txBox="1"/>
          <p:nvPr>
            <p:ph idx="2" type="body"/>
          </p:nvPr>
        </p:nvSpPr>
        <p:spPr>
          <a:xfrm>
            <a:off x="5235100" y="1536633"/>
            <a:ext cx="4333200" cy="4555200"/>
          </a:xfrm>
          <a:prstGeom prst="rect">
            <a:avLst/>
          </a:prstGeom>
        </p:spPr>
        <p:txBody>
          <a:bodyPr anchorCtr="0" anchor="t" bIns="107225" lIns="107225" spcFirstLastPara="1" rIns="107225" wrap="square" tIns="1072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17500" lvl="1" marL="914400" rtl="0">
              <a:spcBef>
                <a:spcPts val="190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190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19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190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190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19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190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1900"/>
              </a:spcBef>
              <a:spcAft>
                <a:spcPts val="190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76" name="Google Shape;76;p18"/>
          <p:cNvSpPr txBox="1"/>
          <p:nvPr>
            <p:ph idx="12" type="sldNum"/>
          </p:nvPr>
        </p:nvSpPr>
        <p:spPr>
          <a:xfrm>
            <a:off x="9178496" y="6217622"/>
            <a:ext cx="594300" cy="524700"/>
          </a:xfrm>
          <a:prstGeom prst="rect">
            <a:avLst/>
          </a:prstGeom>
        </p:spPr>
        <p:txBody>
          <a:bodyPr anchorCtr="0" anchor="ctr" bIns="107225" lIns="107225" spcFirstLastPara="1" rIns="107225" wrap="square" tIns="1072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 txBox="1"/>
          <p:nvPr>
            <p:ph type="title"/>
          </p:nvPr>
        </p:nvSpPr>
        <p:spPr>
          <a:xfrm>
            <a:off x="337675" y="593367"/>
            <a:ext cx="9230700" cy="763800"/>
          </a:xfrm>
          <a:prstGeom prst="rect">
            <a:avLst/>
          </a:prstGeom>
        </p:spPr>
        <p:txBody>
          <a:bodyPr anchorCtr="0" anchor="t" bIns="107225" lIns="107225" spcFirstLastPara="1" rIns="107225" wrap="square" tIns="1072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9178496" y="6217622"/>
            <a:ext cx="594300" cy="524700"/>
          </a:xfrm>
          <a:prstGeom prst="rect">
            <a:avLst/>
          </a:prstGeom>
        </p:spPr>
        <p:txBody>
          <a:bodyPr anchorCtr="0" anchor="ctr" bIns="107225" lIns="107225" spcFirstLastPara="1" rIns="107225" wrap="square" tIns="1072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/>
          <p:nvPr>
            <p:ph type="title"/>
          </p:nvPr>
        </p:nvSpPr>
        <p:spPr>
          <a:xfrm>
            <a:off x="337675" y="740800"/>
            <a:ext cx="3042000" cy="1007400"/>
          </a:xfrm>
          <a:prstGeom prst="rect">
            <a:avLst/>
          </a:prstGeom>
        </p:spPr>
        <p:txBody>
          <a:bodyPr anchorCtr="0" anchor="b" bIns="107225" lIns="107225" spcFirstLastPara="1" rIns="107225" wrap="square" tIns="1072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2" name="Google Shape;82;p20"/>
          <p:cNvSpPr txBox="1"/>
          <p:nvPr>
            <p:ph idx="1" type="body"/>
          </p:nvPr>
        </p:nvSpPr>
        <p:spPr>
          <a:xfrm>
            <a:off x="337675" y="1852800"/>
            <a:ext cx="3042000" cy="4239000"/>
          </a:xfrm>
          <a:prstGeom prst="rect">
            <a:avLst/>
          </a:prstGeom>
        </p:spPr>
        <p:txBody>
          <a:bodyPr anchorCtr="0" anchor="t" bIns="107225" lIns="107225" spcFirstLastPara="1" rIns="107225" wrap="square" tIns="1072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190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190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19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190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190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19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190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1900"/>
              </a:spcBef>
              <a:spcAft>
                <a:spcPts val="190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83" name="Google Shape;83;p20"/>
          <p:cNvSpPr txBox="1"/>
          <p:nvPr>
            <p:ph idx="12" type="sldNum"/>
          </p:nvPr>
        </p:nvSpPr>
        <p:spPr>
          <a:xfrm>
            <a:off x="9178496" y="6217622"/>
            <a:ext cx="594300" cy="524700"/>
          </a:xfrm>
          <a:prstGeom prst="rect">
            <a:avLst/>
          </a:prstGeom>
        </p:spPr>
        <p:txBody>
          <a:bodyPr anchorCtr="0" anchor="ctr" bIns="107225" lIns="107225" spcFirstLastPara="1" rIns="107225" wrap="square" tIns="1072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 txBox="1"/>
          <p:nvPr>
            <p:ph type="title"/>
          </p:nvPr>
        </p:nvSpPr>
        <p:spPr>
          <a:xfrm>
            <a:off x="531104" y="600200"/>
            <a:ext cx="6898500" cy="5454600"/>
          </a:xfrm>
          <a:prstGeom prst="rect">
            <a:avLst/>
          </a:prstGeom>
        </p:spPr>
        <p:txBody>
          <a:bodyPr anchorCtr="0" anchor="ctr" bIns="107225" lIns="107225" spcFirstLastPara="1" rIns="107225" wrap="square" tIns="1072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86" name="Google Shape;86;p21"/>
          <p:cNvSpPr txBox="1"/>
          <p:nvPr>
            <p:ph idx="12" type="sldNum"/>
          </p:nvPr>
        </p:nvSpPr>
        <p:spPr>
          <a:xfrm>
            <a:off x="9178496" y="6217622"/>
            <a:ext cx="594300" cy="524700"/>
          </a:xfrm>
          <a:prstGeom prst="rect">
            <a:avLst/>
          </a:prstGeom>
        </p:spPr>
        <p:txBody>
          <a:bodyPr anchorCtr="0" anchor="ctr" bIns="107225" lIns="107225" spcFirstLastPara="1" rIns="107225" wrap="square" tIns="1072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2"/>
          <p:cNvSpPr/>
          <p:nvPr/>
        </p:nvSpPr>
        <p:spPr>
          <a:xfrm>
            <a:off x="4953000" y="-167"/>
            <a:ext cx="4953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07225" lIns="107225" spcFirstLastPara="1" rIns="107225" wrap="square" tIns="107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2"/>
          <p:cNvSpPr txBox="1"/>
          <p:nvPr>
            <p:ph type="title"/>
          </p:nvPr>
        </p:nvSpPr>
        <p:spPr>
          <a:xfrm>
            <a:off x="287625" y="1644233"/>
            <a:ext cx="4382100" cy="1976400"/>
          </a:xfrm>
          <a:prstGeom prst="rect">
            <a:avLst/>
          </a:prstGeom>
        </p:spPr>
        <p:txBody>
          <a:bodyPr anchorCtr="0" anchor="b" bIns="107225" lIns="107225" spcFirstLastPara="1" rIns="107225" wrap="square" tIns="1072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9pPr>
          </a:lstStyle>
          <a:p/>
        </p:txBody>
      </p:sp>
      <p:sp>
        <p:nvSpPr>
          <p:cNvPr id="90" name="Google Shape;90;p22"/>
          <p:cNvSpPr txBox="1"/>
          <p:nvPr>
            <p:ph idx="1" type="subTitle"/>
          </p:nvPr>
        </p:nvSpPr>
        <p:spPr>
          <a:xfrm>
            <a:off x="287625" y="3737433"/>
            <a:ext cx="4382100" cy="1646700"/>
          </a:xfrm>
          <a:prstGeom prst="rect">
            <a:avLst/>
          </a:prstGeom>
        </p:spPr>
        <p:txBody>
          <a:bodyPr anchorCtr="0" anchor="t" bIns="107225" lIns="107225" spcFirstLastPara="1" rIns="107225" wrap="square" tIns="1072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1" name="Google Shape;91;p22"/>
          <p:cNvSpPr txBox="1"/>
          <p:nvPr>
            <p:ph idx="2" type="body"/>
          </p:nvPr>
        </p:nvSpPr>
        <p:spPr>
          <a:xfrm>
            <a:off x="5351125" y="965433"/>
            <a:ext cx="4156800" cy="4926900"/>
          </a:xfrm>
          <a:prstGeom prst="rect">
            <a:avLst/>
          </a:prstGeom>
        </p:spPr>
        <p:txBody>
          <a:bodyPr anchorCtr="0" anchor="ctr" bIns="107225" lIns="107225" spcFirstLastPara="1" rIns="107225" wrap="square" tIns="107225">
            <a:noAutofit/>
          </a:bodyPr>
          <a:lstStyle>
            <a:lvl1pPr indent="-361950" lvl="0" marL="457200" rtl="0">
              <a:spcBef>
                <a:spcPts val="0"/>
              </a:spcBef>
              <a:spcAft>
                <a:spcPts val="0"/>
              </a:spcAft>
              <a:buSzPts val="2100"/>
              <a:buChar char="●"/>
              <a:defRPr/>
            </a:lvl1pPr>
            <a:lvl2pPr indent="-330200" lvl="1" marL="914400" rtl="0">
              <a:spcBef>
                <a:spcPts val="190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rtl="0">
              <a:spcBef>
                <a:spcPts val="190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rtl="0">
              <a:spcBef>
                <a:spcPts val="190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spcBef>
                <a:spcPts val="190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spcBef>
                <a:spcPts val="190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spcBef>
                <a:spcPts val="190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spcBef>
                <a:spcPts val="190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spcBef>
                <a:spcPts val="1900"/>
              </a:spcBef>
              <a:spcAft>
                <a:spcPts val="190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92" name="Google Shape;92;p22"/>
          <p:cNvSpPr txBox="1"/>
          <p:nvPr>
            <p:ph idx="12" type="sldNum"/>
          </p:nvPr>
        </p:nvSpPr>
        <p:spPr>
          <a:xfrm>
            <a:off x="9178496" y="6217622"/>
            <a:ext cx="594300" cy="524700"/>
          </a:xfrm>
          <a:prstGeom prst="rect">
            <a:avLst/>
          </a:prstGeom>
        </p:spPr>
        <p:txBody>
          <a:bodyPr anchorCtr="0" anchor="ctr" bIns="107225" lIns="107225" spcFirstLastPara="1" rIns="107225" wrap="square" tIns="1072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 txBox="1"/>
          <p:nvPr>
            <p:ph idx="1" type="body"/>
          </p:nvPr>
        </p:nvSpPr>
        <p:spPr>
          <a:xfrm>
            <a:off x="337675" y="5640767"/>
            <a:ext cx="6498600" cy="806700"/>
          </a:xfrm>
          <a:prstGeom prst="rect">
            <a:avLst/>
          </a:prstGeom>
        </p:spPr>
        <p:txBody>
          <a:bodyPr anchorCtr="0" anchor="ctr" bIns="107225" lIns="107225" spcFirstLastPara="1" rIns="107225" wrap="square" tIns="1072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</a:lstStyle>
          <a:p/>
        </p:txBody>
      </p:sp>
      <p:sp>
        <p:nvSpPr>
          <p:cNvPr id="95" name="Google Shape;95;p23"/>
          <p:cNvSpPr txBox="1"/>
          <p:nvPr>
            <p:ph idx="12" type="sldNum"/>
          </p:nvPr>
        </p:nvSpPr>
        <p:spPr>
          <a:xfrm>
            <a:off x="9178496" y="6217622"/>
            <a:ext cx="594300" cy="524700"/>
          </a:xfrm>
          <a:prstGeom prst="rect">
            <a:avLst/>
          </a:prstGeom>
        </p:spPr>
        <p:txBody>
          <a:bodyPr anchorCtr="0" anchor="ctr" bIns="107225" lIns="107225" spcFirstLastPara="1" rIns="107225" wrap="square" tIns="1072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4"/>
          <p:cNvSpPr txBox="1"/>
          <p:nvPr>
            <p:ph hasCustomPrompt="1" type="title"/>
          </p:nvPr>
        </p:nvSpPr>
        <p:spPr>
          <a:xfrm>
            <a:off x="337675" y="1474833"/>
            <a:ext cx="9230700" cy="2618100"/>
          </a:xfrm>
          <a:prstGeom prst="rect">
            <a:avLst/>
          </a:prstGeom>
        </p:spPr>
        <p:txBody>
          <a:bodyPr anchorCtr="0" anchor="b" bIns="107225" lIns="107225" spcFirstLastPara="1" rIns="107225" wrap="square" tIns="1072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100"/>
              <a:buNone/>
              <a:defRPr sz="14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100"/>
              <a:buNone/>
              <a:defRPr sz="14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100"/>
              <a:buNone/>
              <a:defRPr sz="14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100"/>
              <a:buNone/>
              <a:defRPr sz="14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100"/>
              <a:buNone/>
              <a:defRPr sz="14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100"/>
              <a:buNone/>
              <a:defRPr sz="14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100"/>
              <a:buNone/>
              <a:defRPr sz="14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100"/>
              <a:buNone/>
              <a:defRPr sz="14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100"/>
              <a:buNone/>
              <a:defRPr sz="14100"/>
            </a:lvl9pPr>
          </a:lstStyle>
          <a:p>
            <a:r>
              <a:t>xx%</a:t>
            </a:r>
          </a:p>
        </p:txBody>
      </p:sp>
      <p:sp>
        <p:nvSpPr>
          <p:cNvPr id="98" name="Google Shape;98;p24"/>
          <p:cNvSpPr txBox="1"/>
          <p:nvPr>
            <p:ph idx="1" type="body"/>
          </p:nvPr>
        </p:nvSpPr>
        <p:spPr>
          <a:xfrm>
            <a:off x="337675" y="4202967"/>
            <a:ext cx="9230700" cy="1734300"/>
          </a:xfrm>
          <a:prstGeom prst="rect">
            <a:avLst/>
          </a:prstGeom>
        </p:spPr>
        <p:txBody>
          <a:bodyPr anchorCtr="0" anchor="t" bIns="107225" lIns="107225" spcFirstLastPara="1" rIns="107225" wrap="square" tIns="107225">
            <a:noAutofit/>
          </a:bodyPr>
          <a:lstStyle>
            <a:lvl1pPr indent="-361950" lvl="0" marL="457200" rtl="0" algn="ctr">
              <a:spcBef>
                <a:spcPts val="0"/>
              </a:spcBef>
              <a:spcAft>
                <a:spcPts val="0"/>
              </a:spcAft>
              <a:buSzPts val="2100"/>
              <a:buChar char="●"/>
              <a:defRPr/>
            </a:lvl1pPr>
            <a:lvl2pPr indent="-330200" lvl="1" marL="914400" rtl="0" algn="ctr">
              <a:spcBef>
                <a:spcPts val="190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rtl="0" algn="ctr">
              <a:spcBef>
                <a:spcPts val="190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rtl="0" algn="ctr">
              <a:spcBef>
                <a:spcPts val="190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 algn="ctr">
              <a:spcBef>
                <a:spcPts val="190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 algn="ctr">
              <a:spcBef>
                <a:spcPts val="190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 algn="ctr">
              <a:spcBef>
                <a:spcPts val="190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 algn="ctr">
              <a:spcBef>
                <a:spcPts val="190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 algn="ctr">
              <a:spcBef>
                <a:spcPts val="1900"/>
              </a:spcBef>
              <a:spcAft>
                <a:spcPts val="190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99" name="Google Shape;99;p24"/>
          <p:cNvSpPr txBox="1"/>
          <p:nvPr>
            <p:ph idx="12" type="sldNum"/>
          </p:nvPr>
        </p:nvSpPr>
        <p:spPr>
          <a:xfrm>
            <a:off x="9178496" y="6217622"/>
            <a:ext cx="594300" cy="524700"/>
          </a:xfrm>
          <a:prstGeom prst="rect">
            <a:avLst/>
          </a:prstGeom>
        </p:spPr>
        <p:txBody>
          <a:bodyPr anchorCtr="0" anchor="ctr" bIns="107225" lIns="107225" spcFirstLastPara="1" rIns="107225" wrap="square" tIns="1072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5"/>
          <p:cNvSpPr txBox="1"/>
          <p:nvPr>
            <p:ph idx="12" type="sldNum"/>
          </p:nvPr>
        </p:nvSpPr>
        <p:spPr>
          <a:xfrm>
            <a:off x="9178496" y="6217622"/>
            <a:ext cx="594300" cy="524700"/>
          </a:xfrm>
          <a:prstGeom prst="rect">
            <a:avLst/>
          </a:prstGeom>
        </p:spPr>
        <p:txBody>
          <a:bodyPr anchorCtr="0" anchor="ctr" bIns="107225" lIns="107225" spcFirstLastPara="1" rIns="107225" wrap="square" tIns="1072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AND_BODY_1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6"/>
          <p:cNvSpPr txBox="1"/>
          <p:nvPr>
            <p:ph type="title"/>
          </p:nvPr>
        </p:nvSpPr>
        <p:spPr>
          <a:xfrm>
            <a:off x="495269" y="273352"/>
            <a:ext cx="8914500" cy="11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7225" lIns="107225" spcFirstLastPara="1" rIns="107225" wrap="square" tIns="1072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3300"/>
              <a:buNone/>
              <a:defRPr b="0" i="0" sz="17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3300"/>
              <a:buNone/>
              <a:defRPr b="0" i="0" sz="17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3300"/>
              <a:buNone/>
              <a:defRPr b="0" i="0" sz="17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3300"/>
              <a:buNone/>
              <a:defRPr b="0" i="0" sz="17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3300"/>
              <a:buNone/>
              <a:defRPr b="0" i="0" sz="17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3300"/>
              <a:buNone/>
              <a:defRPr b="0" i="0" sz="17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3300"/>
              <a:buNone/>
              <a:defRPr b="0" i="0" sz="17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3300"/>
              <a:buNone/>
              <a:defRPr b="0" i="0" sz="17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3300"/>
              <a:buNone/>
              <a:defRPr b="0" i="0" sz="1700" u="none" cap="none" strike="noStrike"/>
            </a:lvl9pPr>
          </a:lstStyle>
          <a:p/>
        </p:txBody>
      </p:sp>
      <p:sp>
        <p:nvSpPr>
          <p:cNvPr id="104" name="Google Shape;104;p26"/>
          <p:cNvSpPr txBox="1"/>
          <p:nvPr>
            <p:ph idx="1" type="subTitle"/>
          </p:nvPr>
        </p:nvSpPr>
        <p:spPr>
          <a:xfrm>
            <a:off x="495269" y="1604841"/>
            <a:ext cx="87165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7225" lIns="107225" spcFirstLastPara="1" rIns="107225" wrap="square" tIns="1072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2100"/>
              <a:buNone/>
              <a:defRPr b="0" i="0" sz="1700" u="none" cap="none" strike="noStrike"/>
            </a:lvl1pPr>
            <a:lvl2pPr indent="0" lvl="1" marL="431800" marR="0" rtl="0" algn="l">
              <a:spcBef>
                <a:spcPts val="1900"/>
              </a:spcBef>
              <a:spcAft>
                <a:spcPts val="0"/>
              </a:spcAft>
              <a:buSzPts val="1600"/>
              <a:buNone/>
              <a:defRPr b="0" i="0" sz="1700" u="none" cap="none" strike="noStrike"/>
            </a:lvl2pPr>
            <a:lvl3pPr indent="0" lvl="2" marL="876300" marR="0" rtl="0" algn="l">
              <a:spcBef>
                <a:spcPts val="1900"/>
              </a:spcBef>
              <a:spcAft>
                <a:spcPts val="0"/>
              </a:spcAft>
              <a:buSzPts val="1600"/>
              <a:buNone/>
              <a:defRPr b="0" i="0" sz="1700" u="none" cap="none" strike="noStrike"/>
            </a:lvl3pPr>
            <a:lvl4pPr indent="0" lvl="3" marL="1308100" marR="0" rtl="0" algn="l">
              <a:spcBef>
                <a:spcPts val="1900"/>
              </a:spcBef>
              <a:spcAft>
                <a:spcPts val="0"/>
              </a:spcAft>
              <a:buSzPts val="1600"/>
              <a:buNone/>
              <a:defRPr b="0" i="0" sz="1700" u="none" cap="none" strike="noStrike"/>
            </a:lvl4pPr>
            <a:lvl5pPr indent="0" lvl="4" marL="1752600" marR="0" rtl="0" algn="l">
              <a:spcBef>
                <a:spcPts val="1900"/>
              </a:spcBef>
              <a:spcAft>
                <a:spcPts val="0"/>
              </a:spcAft>
              <a:buSzPts val="1600"/>
              <a:buNone/>
              <a:defRPr b="0" i="0" sz="1700" u="none" cap="none" strike="noStrike"/>
            </a:lvl5pPr>
            <a:lvl6pPr indent="0" lvl="5" marL="2184400" marR="0" rtl="0" algn="l">
              <a:spcBef>
                <a:spcPts val="1900"/>
              </a:spcBef>
              <a:spcAft>
                <a:spcPts val="0"/>
              </a:spcAft>
              <a:buSzPts val="1600"/>
              <a:buNone/>
              <a:defRPr b="0" i="0" sz="1700" u="none" cap="none" strike="noStrike"/>
            </a:lvl6pPr>
            <a:lvl7pPr indent="0" lvl="6" marL="2628900" marR="0" rtl="0" algn="l">
              <a:spcBef>
                <a:spcPts val="1900"/>
              </a:spcBef>
              <a:spcAft>
                <a:spcPts val="0"/>
              </a:spcAft>
              <a:buSzPts val="1600"/>
              <a:buNone/>
              <a:defRPr b="0" i="0" sz="1700" u="none" cap="none" strike="noStrike"/>
            </a:lvl7pPr>
            <a:lvl8pPr indent="0" lvl="7" marL="3060700" marR="0" rtl="0" algn="l">
              <a:spcBef>
                <a:spcPts val="1900"/>
              </a:spcBef>
              <a:spcAft>
                <a:spcPts val="0"/>
              </a:spcAft>
              <a:buSzPts val="1600"/>
              <a:buNone/>
              <a:defRPr b="0" i="0" sz="1700" u="none" cap="none" strike="noStrike"/>
            </a:lvl8pPr>
            <a:lvl9pPr indent="0" lvl="8" marL="3505200" marR="0" rtl="0" algn="l">
              <a:spcBef>
                <a:spcPts val="1900"/>
              </a:spcBef>
              <a:spcAft>
                <a:spcPts val="1900"/>
              </a:spcAft>
              <a:buSzPts val="1600"/>
              <a:buNone/>
              <a:defRPr b="0" i="0" sz="17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495000" y="273240"/>
            <a:ext cx="89150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495000" y="273240"/>
            <a:ext cx="89150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495000" y="273240"/>
            <a:ext cx="89150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idx="1" type="subTitle"/>
          </p:nvPr>
        </p:nvSpPr>
        <p:spPr>
          <a:xfrm>
            <a:off x="495000" y="273240"/>
            <a:ext cx="89150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/>
          <p:nvPr>
            <p:ph type="title"/>
          </p:nvPr>
        </p:nvSpPr>
        <p:spPr>
          <a:xfrm>
            <a:off x="495000" y="273240"/>
            <a:ext cx="89150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8" name="Google Shape;28;p8"/>
          <p:cNvSpPr txBox="1"/>
          <p:nvPr>
            <p:ph idx="1"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9" name="Google Shape;29;p8"/>
          <p:cNvSpPr txBox="1"/>
          <p:nvPr>
            <p:ph idx="2"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0" name="Google Shape;30;p8"/>
          <p:cNvSpPr txBox="1"/>
          <p:nvPr>
            <p:ph idx="3"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>
            <p:ph type="title"/>
          </p:nvPr>
        </p:nvSpPr>
        <p:spPr>
          <a:xfrm>
            <a:off x="495000" y="273240"/>
            <a:ext cx="89150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3" name="Google Shape;33;p9"/>
          <p:cNvSpPr txBox="1"/>
          <p:nvPr>
            <p:ph idx="1"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4" name="Google Shape;34;p9"/>
          <p:cNvSpPr txBox="1"/>
          <p:nvPr>
            <p:ph idx="2"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5" name="Google Shape;35;p9"/>
          <p:cNvSpPr txBox="1"/>
          <p:nvPr>
            <p:ph idx="3"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495000" y="273240"/>
            <a:ext cx="89150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0" name="Google Shape;40;p10"/>
          <p:cNvSpPr txBox="1"/>
          <p:nvPr>
            <p:ph idx="3"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95000" y="273240"/>
            <a:ext cx="89150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95000" y="6247440"/>
            <a:ext cx="2307600" cy="473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387600" y="6247440"/>
            <a:ext cx="3139920" cy="473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7102440" y="6247440"/>
            <a:ext cx="2307600" cy="473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title"/>
          </p:nvPr>
        </p:nvSpPr>
        <p:spPr>
          <a:xfrm>
            <a:off x="337675" y="593367"/>
            <a:ext cx="9230700" cy="7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107225" lIns="107225" spcFirstLastPara="1" rIns="107225" wrap="square" tIns="1072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 sz="33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 sz="33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 sz="33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 sz="33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 sz="33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 sz="33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 sz="33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 sz="33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 sz="33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337675" y="1536633"/>
            <a:ext cx="923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07225" lIns="107225" spcFirstLastPara="1" rIns="107225" wrap="square" tIns="107225">
            <a:noAutofit/>
          </a:bodyPr>
          <a:lstStyle>
            <a:lvl1pPr indent="-3619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●"/>
              <a:defRPr sz="2100">
                <a:solidFill>
                  <a:schemeClr val="dk2"/>
                </a:solidFill>
              </a:defRPr>
            </a:lvl1pPr>
            <a:lvl2pPr indent="-330200" lvl="1" marL="914400" rtl="0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2pPr>
            <a:lvl3pPr indent="-330200" lvl="2" marL="1371600" rtl="0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3pPr>
            <a:lvl4pPr indent="-330200" lvl="3" marL="1828800" rtl="0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4pPr>
            <a:lvl5pPr indent="-330200" lvl="4" marL="2286000" rtl="0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5pPr>
            <a:lvl6pPr indent="-330200" lvl="5" marL="2743200" rtl="0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6pPr>
            <a:lvl7pPr indent="-330200" lvl="6" marL="3200400" rtl="0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7pPr>
            <a:lvl8pPr indent="-330200" lvl="7" marL="3657600" rtl="0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8pPr>
            <a:lvl9pPr indent="-330200" lvl="8" marL="4114800" rtl="0">
              <a:lnSpc>
                <a:spcPct val="115000"/>
              </a:lnSpc>
              <a:spcBef>
                <a:spcPts val="1900"/>
              </a:spcBef>
              <a:spcAft>
                <a:spcPts val="190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9178496" y="6217622"/>
            <a:ext cx="5943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7225" lIns="107225" spcFirstLastPara="1" rIns="107225" wrap="square" tIns="107225">
            <a:noAutofit/>
          </a:bodyPr>
          <a:lstStyle>
            <a:lvl1pPr lvl="0" rtl="0" algn="r">
              <a:buNone/>
              <a:defRPr sz="1100">
                <a:solidFill>
                  <a:schemeClr val="dk2"/>
                </a:solidFill>
              </a:defRPr>
            </a:lvl1pPr>
            <a:lvl2pPr lvl="1" rtl="0" algn="r">
              <a:buNone/>
              <a:defRPr sz="1100">
                <a:solidFill>
                  <a:schemeClr val="dk2"/>
                </a:solidFill>
              </a:defRPr>
            </a:lvl2pPr>
            <a:lvl3pPr lvl="2" rtl="0" algn="r">
              <a:buNone/>
              <a:defRPr sz="1100">
                <a:solidFill>
                  <a:schemeClr val="dk2"/>
                </a:solidFill>
              </a:defRPr>
            </a:lvl3pPr>
            <a:lvl4pPr lvl="3" rtl="0" algn="r">
              <a:buNone/>
              <a:defRPr sz="1100">
                <a:solidFill>
                  <a:schemeClr val="dk2"/>
                </a:solidFill>
              </a:defRPr>
            </a:lvl4pPr>
            <a:lvl5pPr lvl="4" rtl="0" algn="r">
              <a:buNone/>
              <a:defRPr sz="1100">
                <a:solidFill>
                  <a:schemeClr val="dk2"/>
                </a:solidFill>
              </a:defRPr>
            </a:lvl5pPr>
            <a:lvl6pPr lvl="5" rtl="0" algn="r">
              <a:buNone/>
              <a:defRPr sz="1100">
                <a:solidFill>
                  <a:schemeClr val="dk2"/>
                </a:solidFill>
              </a:defRPr>
            </a:lvl6pPr>
            <a:lvl7pPr lvl="6" rtl="0" algn="r">
              <a:buNone/>
              <a:defRPr sz="1100">
                <a:solidFill>
                  <a:schemeClr val="dk2"/>
                </a:solidFill>
              </a:defRPr>
            </a:lvl7pPr>
            <a:lvl8pPr lvl="7" rtl="0" algn="r">
              <a:buNone/>
              <a:defRPr sz="1100">
                <a:solidFill>
                  <a:schemeClr val="dk2"/>
                </a:solidFill>
              </a:defRPr>
            </a:lvl8pPr>
            <a:lvl9pPr lvl="8" rtl="0" algn="r">
              <a:buNone/>
              <a:defRPr sz="11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5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7"/>
          <p:cNvSpPr txBox="1"/>
          <p:nvPr/>
        </p:nvSpPr>
        <p:spPr>
          <a:xfrm>
            <a:off x="495269" y="1604841"/>
            <a:ext cx="87165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Introdução a algoritmos</a:t>
            </a:r>
            <a:endParaRPr b="0" i="0" sz="3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/>
              <a:t>Estrutura de repetição: repetição com variável de controle</a:t>
            </a:r>
            <a:endParaRPr b="0" i="0" sz="2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7"/>
          <p:cNvSpPr txBox="1"/>
          <p:nvPr/>
        </p:nvSpPr>
        <p:spPr>
          <a:xfrm>
            <a:off x="1062937" y="5391926"/>
            <a:ext cx="3760800" cy="11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Profª. Bianca Portes </a:t>
            </a:r>
            <a:r>
              <a:rPr lang="en-US" sz="1700"/>
              <a:t>				</a:t>
            </a:r>
            <a:endParaRPr sz="17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bianca.castro@ifsudestemg.edu.br</a:t>
            </a:r>
            <a:endParaRPr sz="1700"/>
          </a:p>
        </p:txBody>
      </p:sp>
      <p:pic>
        <p:nvPicPr>
          <p:cNvPr id="111" name="Google Shape;11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323027" cy="2038869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7"/>
          <p:cNvSpPr txBox="1"/>
          <p:nvPr/>
        </p:nvSpPr>
        <p:spPr>
          <a:xfrm>
            <a:off x="6015175" y="6477000"/>
            <a:ext cx="3760800" cy="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Baseado no material do prof. Lucas Lattari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6"/>
          <p:cNvSpPr txBox="1"/>
          <p:nvPr>
            <p:ph type="title"/>
          </p:nvPr>
        </p:nvSpPr>
        <p:spPr>
          <a:xfrm>
            <a:off x="337675" y="593367"/>
            <a:ext cx="9230700" cy="763800"/>
          </a:xfrm>
          <a:prstGeom prst="rect">
            <a:avLst/>
          </a:prstGeom>
        </p:spPr>
        <p:txBody>
          <a:bodyPr anchorCtr="0" anchor="t" bIns="107225" lIns="107225" spcFirstLastPara="1" rIns="107225" wrap="square" tIns="107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Definição de intervalos</a:t>
            </a:r>
            <a:endParaRPr/>
          </a:p>
        </p:txBody>
      </p:sp>
      <p:sp>
        <p:nvSpPr>
          <p:cNvPr id="191" name="Google Shape;191;p36"/>
          <p:cNvSpPr txBox="1"/>
          <p:nvPr>
            <p:ph idx="1" type="body"/>
          </p:nvPr>
        </p:nvSpPr>
        <p:spPr>
          <a:xfrm>
            <a:off x="337675" y="1536633"/>
            <a:ext cx="9230700" cy="4555200"/>
          </a:xfrm>
          <a:prstGeom prst="rect">
            <a:avLst/>
          </a:prstGeom>
        </p:spPr>
        <p:txBody>
          <a:bodyPr anchorCtr="0" anchor="t" bIns="107225" lIns="107225" spcFirstLastPara="1" rIns="107225" wrap="square" tIns="1072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range(n)</a:t>
            </a:r>
            <a:r>
              <a:rPr lang="en-US"/>
              <a:t> produz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[0, 1, …, n-1]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range(i, j) </a:t>
            </a:r>
            <a:r>
              <a:rPr lang="en-US"/>
              <a:t>produz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[i, i + 1, …, j-1]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range(i, j, k)</a:t>
            </a:r>
            <a:r>
              <a:rPr lang="en-US"/>
              <a:t> produz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[i, i + k, …, m]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7"/>
          <p:cNvSpPr txBox="1"/>
          <p:nvPr>
            <p:ph type="title"/>
          </p:nvPr>
        </p:nvSpPr>
        <p:spPr>
          <a:xfrm>
            <a:off x="337675" y="593367"/>
            <a:ext cx="9230700" cy="763800"/>
          </a:xfrm>
          <a:prstGeom prst="rect">
            <a:avLst/>
          </a:prstGeom>
        </p:spPr>
        <p:txBody>
          <a:bodyPr anchorCtr="0" anchor="t" bIns="107225" lIns="107225" spcFirstLastPara="1" rIns="107225" wrap="square" tIns="107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Vamos praticar!!!</a:t>
            </a:r>
            <a:endParaRPr/>
          </a:p>
        </p:txBody>
      </p:sp>
      <p:sp>
        <p:nvSpPr>
          <p:cNvPr id="197" name="Google Shape;197;p37"/>
          <p:cNvSpPr txBox="1"/>
          <p:nvPr>
            <p:ph idx="1" type="body"/>
          </p:nvPr>
        </p:nvSpPr>
        <p:spPr>
          <a:xfrm>
            <a:off x="337675" y="1616373"/>
            <a:ext cx="9230700" cy="4475400"/>
          </a:xfrm>
          <a:prstGeom prst="rect">
            <a:avLst/>
          </a:prstGeom>
        </p:spPr>
        <p:txBody>
          <a:bodyPr anchorCtr="0" anchor="t" bIns="107225" lIns="107225" spcFirstLastPara="1" rIns="107225" wrap="square" tIns="107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Desenvolva um algoritmo que mostre em tela a tabuada de um valor fornecido pelo usuário. A tabuada deve iniciar em 1 até o multiplicador limite 10.</a:t>
            </a:r>
            <a:endParaRPr/>
          </a:p>
          <a:p>
            <a:pPr indent="0" lvl="0" marL="0" rtl="0" algn="l">
              <a:spcBef>
                <a:spcPts val="1900"/>
              </a:spcBef>
              <a:spcAft>
                <a:spcPts val="0"/>
              </a:spcAft>
              <a:buNone/>
            </a:pPr>
            <a:r>
              <a:rPr lang="en-US"/>
              <a:t>Exemplo: Se o usuário fornecer 2, o resultado deve ser</a:t>
            </a:r>
            <a:endParaRPr/>
          </a:p>
          <a:p>
            <a:pPr indent="0" lvl="0" marL="457200" rtl="0" algn="l">
              <a:spcBef>
                <a:spcPts val="1900"/>
              </a:spcBef>
              <a:spcAft>
                <a:spcPts val="1900"/>
              </a:spcAft>
              <a:buNone/>
            </a:pPr>
            <a:r>
              <a:rPr lang="en-US"/>
              <a:t>2 x 1 = 2</a:t>
            </a:r>
            <a:br>
              <a:rPr lang="en-US"/>
            </a:br>
            <a:r>
              <a:rPr lang="en-US"/>
              <a:t>2 x 2 = 4</a:t>
            </a:r>
            <a:br>
              <a:rPr lang="en-US"/>
            </a:br>
            <a:r>
              <a:rPr lang="en-US"/>
              <a:t>2 x 3 = 6</a:t>
            </a:r>
            <a:br>
              <a:rPr lang="en-US"/>
            </a:br>
            <a:r>
              <a:rPr lang="en-US"/>
              <a:t>  …</a:t>
            </a:r>
            <a:br>
              <a:rPr lang="en-US"/>
            </a:br>
            <a:r>
              <a:rPr lang="en-US"/>
              <a:t>2 x 10 = 20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8"/>
          <p:cNvSpPr txBox="1"/>
          <p:nvPr>
            <p:ph type="title"/>
          </p:nvPr>
        </p:nvSpPr>
        <p:spPr>
          <a:xfrm>
            <a:off x="337675" y="593367"/>
            <a:ext cx="9230700" cy="763800"/>
          </a:xfrm>
          <a:prstGeom prst="rect">
            <a:avLst/>
          </a:prstGeom>
        </p:spPr>
        <p:txBody>
          <a:bodyPr anchorCtr="0" anchor="t" bIns="107225" lIns="107225" spcFirstLastPara="1" rIns="107225" wrap="square" tIns="107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Vamos praticar!!!</a:t>
            </a:r>
            <a:endParaRPr/>
          </a:p>
        </p:txBody>
      </p:sp>
      <p:sp>
        <p:nvSpPr>
          <p:cNvPr id="203" name="Google Shape;203;p38"/>
          <p:cNvSpPr txBox="1"/>
          <p:nvPr>
            <p:ph idx="1" type="body"/>
          </p:nvPr>
        </p:nvSpPr>
        <p:spPr>
          <a:xfrm>
            <a:off x="337675" y="1536633"/>
            <a:ext cx="9230700" cy="4555200"/>
          </a:xfrm>
          <a:prstGeom prst="rect">
            <a:avLst/>
          </a:prstGeom>
        </p:spPr>
        <p:txBody>
          <a:bodyPr anchorCtr="0" anchor="t" bIns="107225" lIns="107225" spcFirstLastPara="1" rIns="107225" wrap="square" tIns="107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2) Elabore uma </a:t>
            </a:r>
            <a:r>
              <a:rPr b="1" lang="en-US"/>
              <a:t>função</a:t>
            </a:r>
            <a:r>
              <a:rPr lang="en-US"/>
              <a:t> que receba um inteiro </a:t>
            </a:r>
            <a:r>
              <a:rPr i="1" lang="en-US"/>
              <a:t>n</a:t>
            </a:r>
            <a:r>
              <a:rPr lang="en-US"/>
              <a:t> como parâmetro.</a:t>
            </a:r>
            <a:br>
              <a:rPr lang="en-US"/>
            </a:br>
            <a:r>
              <a:rPr lang="en-US"/>
              <a:t>A função deve internamente ler do usuário </a:t>
            </a:r>
            <a:r>
              <a:rPr i="1" lang="en-US"/>
              <a:t>n </a:t>
            </a:r>
            <a:r>
              <a:rPr lang="en-US"/>
              <a:t>valores reais e retorna sua média.</a:t>
            </a:r>
            <a:endParaRPr/>
          </a:p>
          <a:p>
            <a:pPr indent="0" lvl="0" marL="0" rtl="0" algn="l">
              <a:spcBef>
                <a:spcPts val="1900"/>
              </a:spcBef>
              <a:spcAft>
                <a:spcPts val="0"/>
              </a:spcAft>
              <a:buNone/>
            </a:pPr>
            <a:r>
              <a:rPr lang="en-US"/>
              <a:t>Exemplo: </a:t>
            </a:r>
            <a:endParaRPr/>
          </a:p>
          <a:p>
            <a:pPr indent="0" lvl="0" marL="0" rtl="0" algn="l">
              <a:spcBef>
                <a:spcPts val="1900"/>
              </a:spcBef>
              <a:spcAft>
                <a:spcPts val="0"/>
              </a:spcAft>
              <a:buNone/>
            </a:pPr>
            <a:r>
              <a:rPr lang="en-US"/>
              <a:t>	</a:t>
            </a:r>
            <a:r>
              <a:rPr b="1" lang="en-US"/>
              <a:t>Entrada: </a:t>
            </a:r>
            <a:r>
              <a:rPr lang="en-US"/>
              <a:t>5 5.0   7.5  8.5  7.0  5.5</a:t>
            </a:r>
            <a:endParaRPr/>
          </a:p>
          <a:p>
            <a:pPr indent="0" lvl="0" marL="0" rtl="0" algn="l">
              <a:spcBef>
                <a:spcPts val="1900"/>
              </a:spcBef>
              <a:spcAft>
                <a:spcPts val="0"/>
              </a:spcAft>
              <a:buNone/>
            </a:pPr>
            <a:r>
              <a:rPr lang="en-US"/>
              <a:t>	</a:t>
            </a:r>
            <a:r>
              <a:rPr b="1" lang="en-US"/>
              <a:t>Saída: </a:t>
            </a:r>
            <a:r>
              <a:rPr lang="en-US"/>
              <a:t> 6,7</a:t>
            </a:r>
            <a:endParaRPr/>
          </a:p>
          <a:p>
            <a:pPr indent="0" lvl="0" marL="0" rtl="0" algn="l">
              <a:spcBef>
                <a:spcPts val="1900"/>
              </a:spcBef>
              <a:spcAft>
                <a:spcPts val="0"/>
              </a:spcAft>
              <a:buNone/>
            </a:pPr>
            <a:r>
              <a:rPr lang="en-US"/>
              <a:t>3) Faça uma função que receba um valor inteiro </a:t>
            </a:r>
            <a:r>
              <a:rPr i="1" lang="en-US"/>
              <a:t>n</a:t>
            </a:r>
            <a:r>
              <a:rPr lang="en-US"/>
              <a:t> e retorne o seu fatorial.</a:t>
            </a:r>
            <a:endParaRPr/>
          </a:p>
          <a:p>
            <a:pPr indent="0" lvl="0" marL="0" rtl="0" algn="l">
              <a:spcBef>
                <a:spcPts val="1900"/>
              </a:spcBef>
              <a:spcAft>
                <a:spcPts val="0"/>
              </a:spcAft>
              <a:buNone/>
            </a:pPr>
            <a:r>
              <a:rPr lang="en-US"/>
              <a:t>	Regra do fatorial: um número </a:t>
            </a:r>
            <a:r>
              <a:rPr i="1" lang="en-US"/>
              <a:t>n</a:t>
            </a:r>
            <a:r>
              <a:rPr lang="en-US"/>
              <a:t> deve ser multiplicado por todos os números menores que ele e maiores que zero</a:t>
            </a:r>
            <a:endParaRPr/>
          </a:p>
          <a:p>
            <a:pPr indent="0" lvl="0" marL="0" rtl="0" algn="l">
              <a:spcBef>
                <a:spcPts val="1900"/>
              </a:spcBef>
              <a:spcAft>
                <a:spcPts val="1900"/>
              </a:spcAft>
              <a:buNone/>
            </a:pPr>
            <a:r>
              <a:rPr lang="en-US"/>
              <a:t>Exemplo: n = 4     -&gt;     4 * 3 * 2 * 1  = 24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8"/>
          <p:cNvSpPr txBox="1"/>
          <p:nvPr>
            <p:ph type="title"/>
          </p:nvPr>
        </p:nvSpPr>
        <p:spPr>
          <a:xfrm>
            <a:off x="337675" y="593367"/>
            <a:ext cx="9230700" cy="763800"/>
          </a:xfrm>
          <a:prstGeom prst="rect">
            <a:avLst/>
          </a:prstGeom>
        </p:spPr>
        <p:txBody>
          <a:bodyPr anchorCtr="0" anchor="t" bIns="107225" lIns="107225" spcFirstLastPara="1" rIns="107225" wrap="square" tIns="107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 que aprendemos na última aula?</a:t>
            </a:r>
            <a:endParaRPr/>
          </a:p>
        </p:txBody>
      </p:sp>
      <p:sp>
        <p:nvSpPr>
          <p:cNvPr id="118" name="Google Shape;118;p28"/>
          <p:cNvSpPr txBox="1"/>
          <p:nvPr>
            <p:ph idx="1" type="body"/>
          </p:nvPr>
        </p:nvSpPr>
        <p:spPr>
          <a:xfrm>
            <a:off x="337675" y="1536633"/>
            <a:ext cx="9230700" cy="4555200"/>
          </a:xfrm>
          <a:prstGeom prst="rect">
            <a:avLst/>
          </a:prstGeom>
        </p:spPr>
        <p:txBody>
          <a:bodyPr anchorCtr="0" anchor="t" bIns="107225" lIns="107225" spcFirstLastPara="1" rIns="107225" wrap="square" tIns="107225">
            <a:noAutofit/>
          </a:bodyPr>
          <a:lstStyle/>
          <a:p>
            <a:pPr indent="-412750" lvl="0" marL="43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AutoNum type="arabicPeriod"/>
            </a:pPr>
            <a:r>
              <a:rPr lang="en-US" sz="3100">
                <a:solidFill>
                  <a:schemeClr val="dk1"/>
                </a:solidFill>
              </a:rPr>
              <a:t>Aprendemos a criar funções</a:t>
            </a:r>
            <a:endParaRPr sz="3100">
              <a:solidFill>
                <a:schemeClr val="dk1"/>
              </a:solidFill>
            </a:endParaRPr>
          </a:p>
        </p:txBody>
      </p:sp>
      <p:pic>
        <p:nvPicPr>
          <p:cNvPr id="119" name="Google Shape;119;p28"/>
          <p:cNvPicPr preferRelativeResize="0"/>
          <p:nvPr/>
        </p:nvPicPr>
        <p:blipFill rotWithShape="1">
          <a:blip r:embed="rId3">
            <a:alphaModFix/>
          </a:blip>
          <a:srcRect b="0" l="33836" r="0" t="0"/>
          <a:stretch/>
        </p:blipFill>
        <p:spPr>
          <a:xfrm>
            <a:off x="7074147" y="4232933"/>
            <a:ext cx="2831852" cy="26250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8"/>
          <p:cNvPicPr preferRelativeResize="0"/>
          <p:nvPr/>
        </p:nvPicPr>
        <p:blipFill rotWithShape="1">
          <a:blip r:embed="rId4">
            <a:alphaModFix/>
          </a:blip>
          <a:srcRect b="38334" l="0" r="18745" t="14892"/>
          <a:stretch/>
        </p:blipFill>
        <p:spPr>
          <a:xfrm>
            <a:off x="75050" y="2849275"/>
            <a:ext cx="4632651" cy="185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8"/>
          <p:cNvPicPr preferRelativeResize="0"/>
          <p:nvPr/>
        </p:nvPicPr>
        <p:blipFill rotWithShape="1">
          <a:blip r:embed="rId5">
            <a:alphaModFix/>
          </a:blip>
          <a:srcRect b="47659" l="0" r="26269" t="14924"/>
          <a:stretch/>
        </p:blipFill>
        <p:spPr>
          <a:xfrm>
            <a:off x="4999925" y="2849275"/>
            <a:ext cx="4783375" cy="168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8"/>
          <p:cNvSpPr txBox="1"/>
          <p:nvPr/>
        </p:nvSpPr>
        <p:spPr>
          <a:xfrm>
            <a:off x="191925" y="2136725"/>
            <a:ext cx="4004700" cy="5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Dentro da função, pede os números que serão usados no seu interior</a:t>
            </a:r>
            <a:endParaRPr/>
          </a:p>
        </p:txBody>
      </p:sp>
      <p:sp>
        <p:nvSpPr>
          <p:cNvPr id="123" name="Google Shape;123;p28"/>
          <p:cNvSpPr txBox="1"/>
          <p:nvPr/>
        </p:nvSpPr>
        <p:spPr>
          <a:xfrm>
            <a:off x="5068725" y="2136725"/>
            <a:ext cx="4632600" cy="5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</a:t>
            </a:r>
            <a:r>
              <a:rPr lang="en-US"/>
              <a:t>s números que serão usados no interior da função são passados pra ela na chamada da função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9"/>
          <p:cNvSpPr txBox="1"/>
          <p:nvPr>
            <p:ph type="title"/>
          </p:nvPr>
        </p:nvSpPr>
        <p:spPr>
          <a:xfrm>
            <a:off x="337675" y="593367"/>
            <a:ext cx="9230700" cy="763800"/>
          </a:xfrm>
          <a:prstGeom prst="rect">
            <a:avLst/>
          </a:prstGeom>
        </p:spPr>
        <p:txBody>
          <a:bodyPr anchorCtr="0" anchor="t" bIns="107225" lIns="107225" spcFirstLastPara="1" rIns="107225" wrap="square" tIns="107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 que aprendemos anteriormente?</a:t>
            </a:r>
            <a:endParaRPr/>
          </a:p>
        </p:txBody>
      </p:sp>
      <p:sp>
        <p:nvSpPr>
          <p:cNvPr id="129" name="Google Shape;129;p29"/>
          <p:cNvSpPr txBox="1"/>
          <p:nvPr>
            <p:ph idx="1" type="body"/>
          </p:nvPr>
        </p:nvSpPr>
        <p:spPr>
          <a:xfrm>
            <a:off x="337675" y="1536633"/>
            <a:ext cx="9230700" cy="4555200"/>
          </a:xfrm>
          <a:prstGeom prst="rect">
            <a:avLst/>
          </a:prstGeom>
        </p:spPr>
        <p:txBody>
          <a:bodyPr anchorCtr="0" anchor="t" bIns="107225" lIns="107225" spcFirstLastPara="1" rIns="107225" wrap="square" tIns="107225">
            <a:noAutofit/>
          </a:bodyPr>
          <a:lstStyle/>
          <a:p>
            <a:pPr indent="-412750" lvl="0" marL="431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AutoNum type="arabicPeriod"/>
            </a:pPr>
            <a:r>
              <a:rPr lang="en-US" sz="3100">
                <a:solidFill>
                  <a:schemeClr val="dk1"/>
                </a:solidFill>
              </a:rPr>
              <a:t>Aprendemos sobre estruturas de repetição</a:t>
            </a:r>
            <a:endParaRPr sz="3100">
              <a:solidFill>
                <a:schemeClr val="dk1"/>
              </a:solidFill>
            </a:endParaRPr>
          </a:p>
          <a:p>
            <a:pPr indent="-412750" lvl="1" marL="876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AutoNum type="alphaLcPeriod"/>
            </a:pPr>
            <a:r>
              <a:rPr lang="en-US" sz="3100">
                <a:solidFill>
                  <a:schemeClr val="dk1"/>
                </a:solidFill>
              </a:rPr>
              <a:t>Elas permitem repetir a execução de uma ação várias vezes</a:t>
            </a:r>
            <a:endParaRPr sz="3100">
              <a:solidFill>
                <a:schemeClr val="dk1"/>
              </a:solidFill>
            </a:endParaRPr>
          </a:p>
          <a:p>
            <a:pPr indent="-412750" lvl="0" marL="431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AutoNum type="arabicPeriod"/>
            </a:pPr>
            <a:r>
              <a:rPr lang="en-US" sz="3100">
                <a:solidFill>
                  <a:schemeClr val="dk1"/>
                </a:solidFill>
              </a:rPr>
              <a:t>Estas estruturas são chamadas de estruturas iterativas, iterações, laços ou loops</a:t>
            </a:r>
            <a:endParaRPr sz="3100">
              <a:solidFill>
                <a:schemeClr val="dk1"/>
              </a:solidFill>
            </a:endParaRPr>
          </a:p>
          <a:p>
            <a:pPr indent="-412750" lvl="0" marL="431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AutoNum type="arabicPeriod"/>
            </a:pPr>
            <a:r>
              <a:rPr lang="en-US" sz="3100">
                <a:solidFill>
                  <a:schemeClr val="dk1"/>
                </a:solidFill>
              </a:rPr>
              <a:t>Podem ser:</a:t>
            </a:r>
            <a:endParaRPr sz="3100">
              <a:solidFill>
                <a:schemeClr val="dk1"/>
              </a:solidFill>
            </a:endParaRPr>
          </a:p>
          <a:p>
            <a:pPr indent="-412750" lvl="1" marL="876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100"/>
              <a:buAutoNum type="alphaLcPeriod"/>
            </a:pPr>
            <a:r>
              <a:rPr lang="en-US" sz="3100">
                <a:solidFill>
                  <a:srgbClr val="FF0000"/>
                </a:solidFill>
              </a:rPr>
              <a:t>Repetição com Teste no Início</a:t>
            </a:r>
            <a:endParaRPr sz="3100">
              <a:solidFill>
                <a:srgbClr val="FF0000"/>
              </a:solidFill>
            </a:endParaRPr>
          </a:p>
          <a:p>
            <a:pPr indent="-412750" lvl="1" marL="876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AutoNum type="alphaLcPeriod"/>
            </a:pPr>
            <a:r>
              <a:rPr lang="en-US" sz="3100">
                <a:solidFill>
                  <a:schemeClr val="dk1"/>
                </a:solidFill>
              </a:rPr>
              <a:t>Repetição com Variável de </a:t>
            </a:r>
            <a:br>
              <a:rPr lang="en-US" sz="3100">
                <a:solidFill>
                  <a:schemeClr val="dk1"/>
                </a:solidFill>
              </a:rPr>
            </a:br>
            <a:r>
              <a:rPr lang="en-US" sz="3100">
                <a:solidFill>
                  <a:schemeClr val="dk1"/>
                </a:solidFill>
              </a:rPr>
              <a:t>Controle </a:t>
            </a:r>
            <a:endParaRPr sz="3100">
              <a:solidFill>
                <a:schemeClr val="dk1"/>
              </a:solidFill>
            </a:endParaRPr>
          </a:p>
          <a:p>
            <a:pPr indent="-412750" lvl="1" marL="876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AutoNum type="alphaLcPeriod"/>
            </a:pPr>
            <a:r>
              <a:rPr lang="en-US" sz="3100">
                <a:solidFill>
                  <a:schemeClr val="dk1"/>
                </a:solidFill>
              </a:rPr>
              <a:t>Repetição com Teste no Fim</a:t>
            </a:r>
            <a:endParaRPr sz="3100">
              <a:solidFill>
                <a:schemeClr val="dk1"/>
              </a:solidFill>
            </a:endParaRPr>
          </a:p>
        </p:txBody>
      </p:sp>
      <p:pic>
        <p:nvPicPr>
          <p:cNvPr id="130" name="Google Shape;130;p29"/>
          <p:cNvPicPr preferRelativeResize="0"/>
          <p:nvPr/>
        </p:nvPicPr>
        <p:blipFill rotWithShape="1">
          <a:blip r:embed="rId3">
            <a:alphaModFix/>
          </a:blip>
          <a:srcRect b="0" l="33836" r="0" t="0"/>
          <a:stretch/>
        </p:blipFill>
        <p:spPr>
          <a:xfrm>
            <a:off x="7074147" y="4232933"/>
            <a:ext cx="2831852" cy="26250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800" y="3714200"/>
            <a:ext cx="7267460" cy="224237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30"/>
          <p:cNvSpPr txBox="1"/>
          <p:nvPr>
            <p:ph type="title"/>
          </p:nvPr>
        </p:nvSpPr>
        <p:spPr>
          <a:xfrm>
            <a:off x="337675" y="593367"/>
            <a:ext cx="9230700" cy="763800"/>
          </a:xfrm>
          <a:prstGeom prst="rect">
            <a:avLst/>
          </a:prstGeom>
        </p:spPr>
        <p:txBody>
          <a:bodyPr anchorCtr="0" anchor="t" bIns="107225" lIns="107225" spcFirstLastPara="1" rIns="107225" wrap="square" tIns="107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O que aprendemos anteriormente?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30"/>
          <p:cNvSpPr txBox="1"/>
          <p:nvPr>
            <p:ph idx="1" type="body"/>
          </p:nvPr>
        </p:nvSpPr>
        <p:spPr>
          <a:xfrm>
            <a:off x="337675" y="1536633"/>
            <a:ext cx="9230700" cy="4555200"/>
          </a:xfrm>
          <a:prstGeom prst="rect">
            <a:avLst/>
          </a:prstGeom>
        </p:spPr>
        <p:txBody>
          <a:bodyPr anchorCtr="0" anchor="t" bIns="107225" lIns="107225" spcFirstLastPara="1" rIns="107225" wrap="square" tIns="107225">
            <a:noAutofit/>
          </a:bodyPr>
          <a:lstStyle/>
          <a:p>
            <a:pPr indent="-412750" lvl="0" marL="431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AutoNum type="arabicPeriod"/>
            </a:pPr>
            <a:r>
              <a:rPr lang="en-US" sz="3100">
                <a:solidFill>
                  <a:schemeClr val="dk1"/>
                </a:solidFill>
              </a:rPr>
              <a:t>Aprendemos a trabalhar com a estrutura de repetição </a:t>
            </a:r>
            <a:r>
              <a:rPr i="1" lang="en-US" sz="3100">
                <a:solidFill>
                  <a:schemeClr val="dk1"/>
                </a:solidFill>
              </a:rPr>
              <a:t>while</a:t>
            </a:r>
            <a:endParaRPr sz="3100">
              <a:solidFill>
                <a:schemeClr val="dk1"/>
              </a:solidFill>
            </a:endParaRPr>
          </a:p>
          <a:p>
            <a:pPr indent="-412750" lvl="1" marL="876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AutoNum type="alphaLcPeriod"/>
            </a:pPr>
            <a:r>
              <a:rPr lang="en-US" sz="3100">
                <a:solidFill>
                  <a:schemeClr val="dk1"/>
                </a:solidFill>
              </a:rPr>
              <a:t>Nela, os testes são efetuados no início</a:t>
            </a:r>
            <a:endParaRPr sz="3100">
              <a:solidFill>
                <a:schemeClr val="dk1"/>
              </a:solidFill>
            </a:endParaRPr>
          </a:p>
        </p:txBody>
      </p:sp>
      <p:pic>
        <p:nvPicPr>
          <p:cNvPr id="138" name="Google Shape;138;p30"/>
          <p:cNvPicPr preferRelativeResize="0"/>
          <p:nvPr/>
        </p:nvPicPr>
        <p:blipFill rotWithShape="1">
          <a:blip r:embed="rId4">
            <a:alphaModFix/>
          </a:blip>
          <a:srcRect b="0" l="33836" r="0" t="0"/>
          <a:stretch/>
        </p:blipFill>
        <p:spPr>
          <a:xfrm>
            <a:off x="7074147" y="4232933"/>
            <a:ext cx="2831852" cy="2625068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30"/>
          <p:cNvSpPr/>
          <p:nvPr/>
        </p:nvSpPr>
        <p:spPr>
          <a:xfrm>
            <a:off x="909050" y="4690200"/>
            <a:ext cx="1749000" cy="5409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30"/>
          <p:cNvSpPr txBox="1"/>
          <p:nvPr/>
        </p:nvSpPr>
        <p:spPr>
          <a:xfrm>
            <a:off x="2658050" y="3161900"/>
            <a:ext cx="6627900" cy="7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</a:rPr>
              <a:t>Teste no início do laço!</a:t>
            </a:r>
            <a:endParaRPr sz="1800">
              <a:solidFill>
                <a:srgbClr val="FF0000"/>
              </a:solidFill>
            </a:endParaRPr>
          </a:p>
        </p:txBody>
      </p:sp>
      <p:cxnSp>
        <p:nvCxnSpPr>
          <p:cNvPr id="141" name="Google Shape;141;p30"/>
          <p:cNvCxnSpPr>
            <a:endCxn id="139" idx="0"/>
          </p:cNvCxnSpPr>
          <p:nvPr/>
        </p:nvCxnSpPr>
        <p:spPr>
          <a:xfrm flipH="1">
            <a:off x="1783550" y="3521100"/>
            <a:ext cx="2071200" cy="116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1"/>
          <p:cNvSpPr txBox="1"/>
          <p:nvPr>
            <p:ph type="title"/>
          </p:nvPr>
        </p:nvSpPr>
        <p:spPr>
          <a:xfrm>
            <a:off x="337675" y="593367"/>
            <a:ext cx="9230700" cy="763800"/>
          </a:xfrm>
          <a:prstGeom prst="rect">
            <a:avLst/>
          </a:prstGeom>
        </p:spPr>
        <p:txBody>
          <a:bodyPr anchorCtr="0" anchor="t" bIns="107225" lIns="107225" spcFirstLastPara="1" rIns="107225" wrap="square" tIns="107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Repetição com variável de controle</a:t>
            </a:r>
            <a:endParaRPr/>
          </a:p>
        </p:txBody>
      </p:sp>
      <p:sp>
        <p:nvSpPr>
          <p:cNvPr id="147" name="Google Shape;147;p31"/>
          <p:cNvSpPr txBox="1"/>
          <p:nvPr>
            <p:ph idx="1" type="body"/>
          </p:nvPr>
        </p:nvSpPr>
        <p:spPr>
          <a:xfrm>
            <a:off x="337675" y="1536633"/>
            <a:ext cx="9230700" cy="4555200"/>
          </a:xfrm>
          <a:prstGeom prst="rect">
            <a:avLst/>
          </a:prstGeom>
        </p:spPr>
        <p:txBody>
          <a:bodyPr anchorCtr="0" anchor="t" bIns="107225" lIns="107225" spcFirstLastPara="1" rIns="107225" wrap="square" tIns="107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Ao estudarmos o </a:t>
            </a:r>
            <a:r>
              <a:rPr i="1" lang="en-US"/>
              <a:t>while</a:t>
            </a:r>
            <a:r>
              <a:rPr lang="en-US"/>
              <a:t>, utilizamos uma variável de controle que tinha que ser </a:t>
            </a:r>
            <a:r>
              <a:rPr lang="en-US">
                <a:solidFill>
                  <a:srgbClr val="0000FF"/>
                </a:solidFill>
              </a:rPr>
              <a:t>inicializada</a:t>
            </a:r>
            <a:r>
              <a:rPr lang="en-US"/>
              <a:t>, </a:t>
            </a:r>
            <a:r>
              <a:rPr lang="en-US">
                <a:solidFill>
                  <a:srgbClr val="FF0000"/>
                </a:solidFill>
              </a:rPr>
              <a:t>avaliada</a:t>
            </a:r>
            <a:r>
              <a:rPr lang="en-US"/>
              <a:t> e </a:t>
            </a:r>
            <a:r>
              <a:rPr lang="en-US">
                <a:solidFill>
                  <a:srgbClr val="6AA84F"/>
                </a:solidFill>
              </a:rPr>
              <a:t>atualizada</a:t>
            </a:r>
            <a:r>
              <a:rPr lang="en-US"/>
              <a:t> a cada passo</a:t>
            </a:r>
            <a:endParaRPr/>
          </a:p>
          <a:p>
            <a:pPr indent="0" lvl="0" marL="91440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cont = 0</a:t>
            </a:r>
            <a:endParaRPr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while(</a:t>
            </a: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cont &lt; 3</a:t>
            </a:r>
            <a:r>
              <a:rPr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print(cont)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900"/>
              </a:spcBef>
              <a:spcAft>
                <a:spcPts val="1900"/>
              </a:spcAft>
              <a:buNone/>
            </a:pPr>
            <a:r>
              <a:rPr b="1" lang="en-US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cont = cont + 1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2"/>
          <p:cNvSpPr txBox="1"/>
          <p:nvPr>
            <p:ph type="title"/>
          </p:nvPr>
        </p:nvSpPr>
        <p:spPr>
          <a:xfrm>
            <a:off x="337675" y="593367"/>
            <a:ext cx="9230700" cy="763800"/>
          </a:xfrm>
          <a:prstGeom prst="rect">
            <a:avLst/>
          </a:prstGeom>
        </p:spPr>
        <p:txBody>
          <a:bodyPr anchorCtr="0" anchor="t" bIns="107225" lIns="107225" spcFirstLastPara="1" rIns="107225" wrap="square" tIns="107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Repetição com variável de controle</a:t>
            </a:r>
            <a:endParaRPr/>
          </a:p>
        </p:txBody>
      </p:sp>
      <p:sp>
        <p:nvSpPr>
          <p:cNvPr id="153" name="Google Shape;153;p32"/>
          <p:cNvSpPr txBox="1"/>
          <p:nvPr>
            <p:ph idx="1" type="body"/>
          </p:nvPr>
        </p:nvSpPr>
        <p:spPr>
          <a:xfrm>
            <a:off x="337675" y="1536633"/>
            <a:ext cx="9230700" cy="4555200"/>
          </a:xfrm>
          <a:prstGeom prst="rect">
            <a:avLst/>
          </a:prstGeom>
        </p:spPr>
        <p:txBody>
          <a:bodyPr anchorCtr="0" anchor="t" bIns="107225" lIns="107225" spcFirstLastPara="1" rIns="107225" wrap="square" tIns="107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estrutura do </a:t>
            </a:r>
            <a:r>
              <a:rPr i="1" lang="en-US"/>
              <a:t>while</a:t>
            </a:r>
            <a:r>
              <a:rPr lang="en-US"/>
              <a:t> pode ser facilmente resumida numa outra estrutura parecida: </a:t>
            </a:r>
            <a:r>
              <a:rPr i="1" lang="en-US"/>
              <a:t>for</a:t>
            </a:r>
            <a:r>
              <a:rPr lang="en-US"/>
              <a:t> </a:t>
            </a:r>
            <a:endParaRPr/>
          </a:p>
          <a:p>
            <a:pPr indent="0" lvl="0" marL="0" rtl="0" algn="l">
              <a:spcBef>
                <a:spcPts val="1900"/>
              </a:spcBef>
              <a:spcAft>
                <a:spcPts val="0"/>
              </a:spcAft>
              <a:buNone/>
            </a:pPr>
            <a:r>
              <a:rPr lang="en-US"/>
              <a:t>No </a:t>
            </a:r>
            <a:r>
              <a:rPr i="1" lang="en-US"/>
              <a:t>for</a:t>
            </a:r>
            <a:r>
              <a:rPr lang="en-US"/>
              <a:t>, a </a:t>
            </a:r>
            <a:r>
              <a:rPr lang="en-US">
                <a:solidFill>
                  <a:srgbClr val="0000FF"/>
                </a:solidFill>
              </a:rPr>
              <a:t>inicialização</a:t>
            </a:r>
            <a:r>
              <a:rPr lang="en-US"/>
              <a:t>, </a:t>
            </a:r>
            <a:r>
              <a:rPr lang="en-US">
                <a:solidFill>
                  <a:srgbClr val="FF0000"/>
                </a:solidFill>
              </a:rPr>
              <a:t>avaliação da condição</a:t>
            </a:r>
            <a:r>
              <a:rPr lang="en-US"/>
              <a:t> e </a:t>
            </a:r>
            <a:r>
              <a:rPr lang="en-US">
                <a:solidFill>
                  <a:srgbClr val="FF0000"/>
                </a:solidFill>
              </a:rPr>
              <a:t>atualização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/>
              <a:t>da variável de controle são realizadas na própria estrutura </a:t>
            </a:r>
            <a:endParaRPr/>
          </a:p>
          <a:p>
            <a:pPr indent="0" lvl="0" marL="914400" rtl="0" algn="l">
              <a:spcBef>
                <a:spcPts val="190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en-US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&lt;variável de controle&gt;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in </a:t>
            </a: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spaço a ser percorrido&gt;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190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	&lt;bloco de comando&gt;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1900"/>
              </a:spcBef>
              <a:spcAft>
                <a:spcPts val="190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3"/>
          <p:cNvSpPr txBox="1"/>
          <p:nvPr>
            <p:ph type="title"/>
          </p:nvPr>
        </p:nvSpPr>
        <p:spPr>
          <a:xfrm>
            <a:off x="337675" y="593367"/>
            <a:ext cx="9230700" cy="763800"/>
          </a:xfrm>
          <a:prstGeom prst="rect">
            <a:avLst/>
          </a:prstGeom>
        </p:spPr>
        <p:txBody>
          <a:bodyPr anchorCtr="0" anchor="t" bIns="107225" lIns="107225" spcFirstLastPara="1" rIns="107225" wrap="square" tIns="107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Repetição com variável de controle</a:t>
            </a:r>
            <a:endParaRPr/>
          </a:p>
        </p:txBody>
      </p:sp>
      <p:sp>
        <p:nvSpPr>
          <p:cNvPr id="159" name="Google Shape;159;p33"/>
          <p:cNvSpPr txBox="1"/>
          <p:nvPr>
            <p:ph idx="1" type="body"/>
          </p:nvPr>
        </p:nvSpPr>
        <p:spPr>
          <a:xfrm>
            <a:off x="337675" y="1536633"/>
            <a:ext cx="9230700" cy="4555200"/>
          </a:xfrm>
          <a:prstGeom prst="rect">
            <a:avLst/>
          </a:prstGeom>
        </p:spPr>
        <p:txBody>
          <a:bodyPr anchorCtr="0" anchor="t" bIns="107225" lIns="107225" spcFirstLastPara="1" rIns="107225" wrap="square" tIns="107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 estruturas de controle abaixo produzem o mesmo resultado</a:t>
            </a:r>
            <a:endParaRPr/>
          </a:p>
          <a:p>
            <a:pPr indent="0" lvl="0" marL="0" rtl="0" algn="l">
              <a:spcBef>
                <a:spcPts val="1900"/>
              </a:spcBef>
              <a:spcAft>
                <a:spcPts val="190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33"/>
          <p:cNvSpPr txBox="1"/>
          <p:nvPr/>
        </p:nvSpPr>
        <p:spPr>
          <a:xfrm>
            <a:off x="7596900" y="2990275"/>
            <a:ext cx="2248500" cy="7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Usando </a:t>
            </a:r>
            <a:r>
              <a:rPr i="1" lang="en-US" sz="1800"/>
              <a:t>while</a:t>
            </a:r>
            <a:endParaRPr i="1" sz="1800"/>
          </a:p>
        </p:txBody>
      </p:sp>
      <p:sp>
        <p:nvSpPr>
          <p:cNvPr id="161" name="Google Shape;161;p33"/>
          <p:cNvSpPr txBox="1"/>
          <p:nvPr/>
        </p:nvSpPr>
        <p:spPr>
          <a:xfrm>
            <a:off x="221675" y="5500825"/>
            <a:ext cx="2248500" cy="7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Usando </a:t>
            </a:r>
            <a:r>
              <a:rPr i="1" lang="en-US" sz="1800"/>
              <a:t>for</a:t>
            </a:r>
            <a:endParaRPr i="1" sz="1800"/>
          </a:p>
        </p:txBody>
      </p:sp>
      <p:pic>
        <p:nvPicPr>
          <p:cNvPr id="162" name="Google Shape;162;p33"/>
          <p:cNvPicPr preferRelativeResize="0"/>
          <p:nvPr/>
        </p:nvPicPr>
        <p:blipFill rotWithShape="1">
          <a:blip r:embed="rId3">
            <a:alphaModFix/>
          </a:blip>
          <a:srcRect b="58494" l="0" r="22408" t="14861"/>
          <a:stretch/>
        </p:blipFill>
        <p:spPr>
          <a:xfrm>
            <a:off x="221675" y="2315925"/>
            <a:ext cx="7060592" cy="168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33"/>
          <p:cNvPicPr preferRelativeResize="0"/>
          <p:nvPr/>
        </p:nvPicPr>
        <p:blipFill rotWithShape="1">
          <a:blip r:embed="rId4">
            <a:alphaModFix/>
          </a:blip>
          <a:srcRect b="73847" l="0" r="24448" t="15301"/>
          <a:stretch/>
        </p:blipFill>
        <p:spPr>
          <a:xfrm>
            <a:off x="2470175" y="5230225"/>
            <a:ext cx="7060600" cy="7055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4"/>
          <p:cNvSpPr txBox="1"/>
          <p:nvPr>
            <p:ph type="title"/>
          </p:nvPr>
        </p:nvSpPr>
        <p:spPr>
          <a:xfrm>
            <a:off x="337675" y="593367"/>
            <a:ext cx="9230700" cy="763800"/>
          </a:xfrm>
          <a:prstGeom prst="rect">
            <a:avLst/>
          </a:prstGeom>
        </p:spPr>
        <p:txBody>
          <a:bodyPr anchorCtr="0" anchor="t" bIns="107225" lIns="107225" spcFirstLastPara="1" rIns="107225" wrap="square" tIns="107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Quando eu uso </a:t>
            </a:r>
            <a:r>
              <a:rPr i="1" lang="en-US"/>
              <a:t>while </a:t>
            </a:r>
            <a:r>
              <a:rPr lang="en-US"/>
              <a:t>e </a:t>
            </a:r>
            <a:r>
              <a:rPr i="1" lang="en-US"/>
              <a:t>for</a:t>
            </a:r>
            <a:r>
              <a:rPr lang="en-US"/>
              <a:t>?</a:t>
            </a:r>
            <a:endParaRPr/>
          </a:p>
        </p:txBody>
      </p:sp>
      <p:sp>
        <p:nvSpPr>
          <p:cNvPr id="169" name="Google Shape;169;p34"/>
          <p:cNvSpPr txBox="1"/>
          <p:nvPr>
            <p:ph idx="1" type="body"/>
          </p:nvPr>
        </p:nvSpPr>
        <p:spPr>
          <a:xfrm>
            <a:off x="337675" y="1536633"/>
            <a:ext cx="9230700" cy="4555200"/>
          </a:xfrm>
          <a:prstGeom prst="rect">
            <a:avLst/>
          </a:prstGeom>
        </p:spPr>
        <p:txBody>
          <a:bodyPr anchorCtr="0" anchor="t" bIns="107225" lIns="107225" spcFirstLastPara="1" rIns="107225" wrap="square" tIns="107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Em geral, o </a:t>
            </a:r>
            <a:r>
              <a:rPr i="1" lang="en-US"/>
              <a:t>for </a:t>
            </a:r>
            <a:r>
              <a:rPr lang="en-US"/>
              <a:t>é escolhido para o uso quando existe a variável de controle com </a:t>
            </a:r>
            <a:r>
              <a:rPr lang="en-US">
                <a:solidFill>
                  <a:srgbClr val="0000FF"/>
                </a:solidFill>
              </a:rPr>
              <a:t>inicialização</a:t>
            </a:r>
            <a:r>
              <a:rPr lang="en-US"/>
              <a:t>, </a:t>
            </a:r>
            <a:r>
              <a:rPr lang="en-US">
                <a:solidFill>
                  <a:srgbClr val="FF0000"/>
                </a:solidFill>
              </a:rPr>
              <a:t>avaliação da condição</a:t>
            </a:r>
            <a:r>
              <a:rPr lang="en-US"/>
              <a:t> e </a:t>
            </a:r>
            <a:r>
              <a:rPr lang="en-US">
                <a:solidFill>
                  <a:srgbClr val="6AA84F"/>
                </a:solidFill>
              </a:rPr>
              <a:t>atualização</a:t>
            </a:r>
            <a:r>
              <a:rPr lang="en-US">
                <a:solidFill>
                  <a:schemeClr val="dk1"/>
                </a:solidFill>
              </a:rPr>
              <a:t> </a:t>
            </a:r>
            <a:r>
              <a:rPr lang="en-US"/>
              <a:t>bem definidas</a:t>
            </a:r>
            <a:endParaRPr/>
          </a:p>
          <a:p>
            <a:pPr indent="0" lvl="0" marL="0" rtl="0" algn="l">
              <a:spcBef>
                <a:spcPts val="1900"/>
              </a:spcBef>
              <a:spcAft>
                <a:spcPts val="0"/>
              </a:spcAft>
              <a:buNone/>
            </a:pPr>
            <a:r>
              <a:rPr lang="en-US"/>
              <a:t>	O nosso </a:t>
            </a:r>
            <a:r>
              <a:rPr i="1" lang="en-US"/>
              <a:t>while</a:t>
            </a:r>
            <a:r>
              <a:rPr lang="en-US"/>
              <a:t> com contador bem definido: início e fim definidos</a:t>
            </a:r>
            <a:endParaRPr/>
          </a:p>
          <a:p>
            <a:pPr indent="0" lvl="0" marL="0" rtl="0" algn="l">
              <a:spcBef>
                <a:spcPts val="1900"/>
              </a:spcBef>
              <a:spcAft>
                <a:spcPts val="1900"/>
              </a:spcAft>
              <a:buNone/>
            </a:pPr>
            <a:r>
              <a:rPr lang="en-US"/>
              <a:t>RECOMENDA-SE o uso do </a:t>
            </a:r>
            <a:r>
              <a:rPr i="1" lang="en-US"/>
              <a:t>while</a:t>
            </a:r>
            <a:r>
              <a:rPr lang="en-US"/>
              <a:t> quando a </a:t>
            </a:r>
            <a:r>
              <a:rPr lang="en-US">
                <a:solidFill>
                  <a:srgbClr val="FF0000"/>
                </a:solidFill>
              </a:rPr>
              <a:t>condição</a:t>
            </a:r>
            <a:r>
              <a:rPr lang="en-US"/>
              <a:t> ser avaliada é complexa ou quando a </a:t>
            </a:r>
            <a:r>
              <a:rPr lang="en-US">
                <a:solidFill>
                  <a:srgbClr val="FF0000"/>
                </a:solidFill>
              </a:rPr>
              <a:t>condição </a:t>
            </a:r>
            <a:r>
              <a:rPr lang="en-US"/>
              <a:t>depende de um fator externo, como o usuário</a:t>
            </a:r>
            <a:endParaRPr/>
          </a:p>
        </p:txBody>
      </p:sp>
      <p:sp>
        <p:nvSpPr>
          <p:cNvPr id="170" name="Google Shape;170;p34"/>
          <p:cNvSpPr txBox="1"/>
          <p:nvPr/>
        </p:nvSpPr>
        <p:spPr>
          <a:xfrm>
            <a:off x="346375" y="5026900"/>
            <a:ext cx="3821400" cy="17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Condição do </a:t>
            </a:r>
            <a:r>
              <a:rPr i="1" lang="en-US" sz="1800"/>
              <a:t>while</a:t>
            </a:r>
            <a:r>
              <a:rPr lang="en-US" sz="1800"/>
              <a:t> é mais complexa do que os casos de uso de apenas uma variável de controle</a:t>
            </a:r>
            <a:endParaRPr sz="1800"/>
          </a:p>
        </p:txBody>
      </p:sp>
      <p:cxnSp>
        <p:nvCxnSpPr>
          <p:cNvPr id="171" name="Google Shape;171;p34"/>
          <p:cNvCxnSpPr>
            <a:stCxn id="170" idx="0"/>
            <a:endCxn id="172" idx="2"/>
          </p:cNvCxnSpPr>
          <p:nvPr/>
        </p:nvCxnSpPr>
        <p:spPr>
          <a:xfrm flipH="1" rot="10800000">
            <a:off x="2257075" y="4680700"/>
            <a:ext cx="2700" cy="34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3" name="Google Shape;173;p34"/>
          <p:cNvSpPr txBox="1"/>
          <p:nvPr/>
        </p:nvSpPr>
        <p:spPr>
          <a:xfrm>
            <a:off x="5375575" y="5026900"/>
            <a:ext cx="3821400" cy="17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Aqui ficamos presos no laço enquanto o usuário não fornecer um valor diferente de zero</a:t>
            </a:r>
            <a:endParaRPr sz="1800"/>
          </a:p>
        </p:txBody>
      </p:sp>
      <p:cxnSp>
        <p:nvCxnSpPr>
          <p:cNvPr id="174" name="Google Shape;174;p34"/>
          <p:cNvCxnSpPr>
            <a:stCxn id="173" idx="0"/>
            <a:endCxn id="175" idx="2"/>
          </p:cNvCxnSpPr>
          <p:nvPr/>
        </p:nvCxnSpPr>
        <p:spPr>
          <a:xfrm rot="10800000">
            <a:off x="7253575" y="4512700"/>
            <a:ext cx="32700" cy="51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76" name="Google Shape;176;p34"/>
          <p:cNvPicPr preferRelativeResize="0"/>
          <p:nvPr/>
        </p:nvPicPr>
        <p:blipFill rotWithShape="1">
          <a:blip r:embed="rId3">
            <a:alphaModFix/>
          </a:blip>
          <a:srcRect b="62596" l="0" r="47337" t="31086"/>
          <a:stretch/>
        </p:blipFill>
        <p:spPr>
          <a:xfrm>
            <a:off x="476175" y="4288275"/>
            <a:ext cx="3841827" cy="22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34"/>
          <p:cNvPicPr preferRelativeResize="0"/>
          <p:nvPr/>
        </p:nvPicPr>
        <p:blipFill rotWithShape="1">
          <a:blip r:embed="rId4">
            <a:alphaModFix/>
          </a:blip>
          <a:srcRect b="61909" l="0" r="43422" t="30704"/>
          <a:stretch/>
        </p:blipFill>
        <p:spPr>
          <a:xfrm>
            <a:off x="4914850" y="4288275"/>
            <a:ext cx="4653524" cy="295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5"/>
          <p:cNvSpPr txBox="1"/>
          <p:nvPr>
            <p:ph type="title"/>
          </p:nvPr>
        </p:nvSpPr>
        <p:spPr>
          <a:xfrm>
            <a:off x="337675" y="593367"/>
            <a:ext cx="9230700" cy="763800"/>
          </a:xfrm>
          <a:prstGeom prst="rect">
            <a:avLst/>
          </a:prstGeom>
        </p:spPr>
        <p:txBody>
          <a:bodyPr anchorCtr="0" anchor="t" bIns="107225" lIns="107225" spcFirstLastPara="1" rIns="107225" wrap="square" tIns="107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Exemplo!!!</a:t>
            </a:r>
            <a:endParaRPr/>
          </a:p>
        </p:txBody>
      </p:sp>
      <p:sp>
        <p:nvSpPr>
          <p:cNvPr id="183" name="Google Shape;183;p35"/>
          <p:cNvSpPr txBox="1"/>
          <p:nvPr>
            <p:ph idx="1" type="body"/>
          </p:nvPr>
        </p:nvSpPr>
        <p:spPr>
          <a:xfrm>
            <a:off x="337675" y="1536633"/>
            <a:ext cx="9230700" cy="4555200"/>
          </a:xfrm>
          <a:prstGeom prst="rect">
            <a:avLst/>
          </a:prstGeom>
        </p:spPr>
        <p:txBody>
          <a:bodyPr anchorCtr="0" anchor="t" bIns="107225" lIns="107225" spcFirstLastPara="1" rIns="107225" wrap="square" tIns="107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900"/>
              </a:spcAft>
              <a:buNone/>
            </a:pPr>
            <a:r>
              <a:rPr lang="en-US"/>
              <a:t>Desenvolva um algoritmo que imprima todos os valores inteiros de 0 à 5.</a:t>
            </a:r>
            <a:endParaRPr/>
          </a:p>
        </p:txBody>
      </p:sp>
      <p:sp>
        <p:nvSpPr>
          <p:cNvPr id="184" name="Google Shape;184;p35"/>
          <p:cNvSpPr txBox="1"/>
          <p:nvPr/>
        </p:nvSpPr>
        <p:spPr>
          <a:xfrm>
            <a:off x="5449450" y="6072900"/>
            <a:ext cx="4387200" cy="6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Vamos ver ao passo a passo no quadro!!</a:t>
            </a:r>
            <a:endParaRPr sz="1800"/>
          </a:p>
        </p:txBody>
      </p:sp>
      <p:pic>
        <p:nvPicPr>
          <p:cNvPr id="185" name="Google Shape;185;p35"/>
          <p:cNvPicPr preferRelativeResize="0"/>
          <p:nvPr/>
        </p:nvPicPr>
        <p:blipFill rotWithShape="1">
          <a:blip r:embed="rId3">
            <a:alphaModFix/>
          </a:blip>
          <a:srcRect b="74701" l="1298" r="56280" t="14822"/>
          <a:stretch/>
        </p:blipFill>
        <p:spPr>
          <a:xfrm>
            <a:off x="601925" y="2494975"/>
            <a:ext cx="5513975" cy="94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