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3" r:id="rId3"/>
    <p:sldId id="266" r:id="rId4"/>
    <p:sldId id="257" r:id="rId5"/>
    <p:sldId id="258" r:id="rId6"/>
    <p:sldId id="259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TEAM-Sitzung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AM 27.03.23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Ziele der Ersten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Die erste Iteration läuft im Projektkalender bis 26.04.23</a:t>
            </a:r>
          </a:p>
          <a:p>
            <a:pPr>
              <a:buClr>
                <a:srgbClr val="C00000"/>
              </a:buClr>
            </a:pPr>
            <a:r>
              <a:rPr lang="de-D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 dahin muss Systemanalyse / das Prüfprotokoll fertig sein (Dokumente ausgefüllt)</a:t>
            </a:r>
          </a:p>
        </p:txBody>
      </p:sp>
    </p:spTree>
    <p:extLst>
      <p:ext uri="{BB962C8B-B14F-4D97-AF65-F5344CB8AC3E}">
        <p14:creationId xmlns:p14="http://schemas.microsoft.com/office/powerpoint/2010/main" val="415422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Diskussion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Projektauftrages, Buchkapitel Quanten Kryptographie</a:t>
            </a:r>
          </a:p>
        </p:txBody>
      </p:sp>
    </p:spTree>
    <p:extLst>
      <p:ext uri="{BB962C8B-B14F-4D97-AF65-F5344CB8AC3E}">
        <p14:creationId xmlns:p14="http://schemas.microsoft.com/office/powerpoint/2010/main" val="133170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2.3 ERSTE ANFORDERUNGSSAMMLUNG MIT DOMINIK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MENtel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4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2.4 Verteilung von aufgaben (Use Cases)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Vorschlag: 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Gruppenweises Finden von Use Cases, Ausformulieren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Gruppenstärke?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Beim nächsten Treffen Besprechung dieser</a:t>
            </a: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8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Schriftführung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Vorstellung durch Jonas Hammer 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 Festlegen der Vorgehensweise / des Entwicklungsprozesses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1.4. Erstellung Taskboard auf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 Anregungen/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 Systemanalyse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Ziele von I1 bis 26.04.23 (T3)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Diskussion des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Projektaufrages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Buchkapitel zur Quantenkryptographie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Erste Anforderungssammlung mit Dominik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Mentel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Verteilung von Aufgaben (Use Cases)</a:t>
            </a:r>
          </a:p>
        </p:txBody>
      </p:sp>
    </p:spTree>
    <p:extLst>
      <p:ext uri="{BB962C8B-B14F-4D97-AF65-F5344CB8AC3E}">
        <p14:creationId xmlns:p14="http://schemas.microsoft.com/office/powerpoint/2010/main" val="141349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 Wie handhaben wir die Schriftführung bei den wöchentlichen Teammeetings?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Vorschlag: </a:t>
            </a:r>
          </a:p>
          <a:p>
            <a:pPr>
              <a:buClr>
                <a:schemeClr val="tx1"/>
              </a:buClr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Gemeinsame Liste auf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anlegen mit Datum und jeweiligen Schriftführer</a:t>
            </a:r>
          </a:p>
          <a:p>
            <a:pPr>
              <a:buClr>
                <a:srgbClr val="C00000"/>
              </a:buClr>
            </a:pPr>
            <a:r>
              <a:rPr lang="de-D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 Schriftführung das vorgefertigte Dokument nutzen!</a:t>
            </a:r>
          </a:p>
        </p:txBody>
      </p:sp>
    </p:spTree>
    <p:extLst>
      <p:ext uri="{BB962C8B-B14F-4D97-AF65-F5344CB8AC3E}">
        <p14:creationId xmlns:p14="http://schemas.microsoft.com/office/powerpoint/2010/main" val="36153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1.2 Vorstellung des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Gits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Durch Jonas Hammer</a:t>
            </a: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 Welche(N) Vorgehensweise/Entwicklungsprozess Wählen wir für das Projekt?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Vorschlag: 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Mischung aus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/XP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 Wochen Sprints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Montags immer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Retrospective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&amp; Sprint Planung (Sprint Poker etc.)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 XP z.B. Pair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übernehmen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Verteilung der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Rollen?</a:t>
            </a:r>
          </a:p>
          <a:p>
            <a:pPr>
              <a:buClr>
                <a:schemeClr val="tx1"/>
              </a:buClr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7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1.4 Erstellen des Taskboards auf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8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1.5 Wünsche / Anregungen Organisatorischer Art?</a:t>
            </a:r>
          </a:p>
        </p:txBody>
      </p:sp>
    </p:spTree>
    <p:extLst>
      <p:ext uri="{BB962C8B-B14F-4D97-AF65-F5344CB8AC3E}">
        <p14:creationId xmlns:p14="http://schemas.microsoft.com/office/powerpoint/2010/main" val="393312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Erste Systemanalyse</a:t>
            </a: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244</Words>
  <Application>Microsoft Office PowerPoint</Application>
  <PresentationFormat>Breitbild</PresentationFormat>
  <Paragraphs>39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Paket</vt:lpstr>
      <vt:lpstr>1. TEAM-Sitzung AM 27.03.23</vt:lpstr>
      <vt:lpstr>Gliederung</vt:lpstr>
      <vt:lpstr>1. Organisatorisches</vt:lpstr>
      <vt:lpstr>1.1 Wie handhaben wir die Schriftführung bei den wöchentlichen Teammeetings?</vt:lpstr>
      <vt:lpstr>1.2 Vorstellung des Gits Durch Jonas Hammer</vt:lpstr>
      <vt:lpstr>1.3 Welche(N) Vorgehensweise/Entwicklungsprozess Wählen wir für das Projekt?</vt:lpstr>
      <vt:lpstr>1.4 Erstellen des Taskboards auf Git</vt:lpstr>
      <vt:lpstr>1.5 Wünsche / Anregungen Organisatorischer Art?</vt:lpstr>
      <vt:lpstr>2. Erste Systemanalyse</vt:lpstr>
      <vt:lpstr>2.1 Ziele der Ersten Iteration</vt:lpstr>
      <vt:lpstr>2.2 Diskussion deS Projektauftrages, Buchkapitel Quanten Kryptographie</vt:lpstr>
      <vt:lpstr>2.3 ERSTE ANFORDERUNGSSAMMLUNG MIT DOMINIK MENtel</vt:lpstr>
      <vt:lpstr>2.4 Verteilung von aufgaben (Use Cases)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13</cp:revision>
  <dcterms:created xsi:type="dcterms:W3CDTF">2023-03-26T11:51:54Z</dcterms:created>
  <dcterms:modified xsi:type="dcterms:W3CDTF">2023-04-04T15:42:05Z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