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6. TEAM-Sitzung AM 24.04.23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Prüfdokument Durchgehen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Überblick über Entwurfs-dokument, Test- Dokument</a:t>
            </a:r>
          </a:p>
        </p:txBody>
      </p:sp>
    </p:spTree>
    <p:extLst>
      <p:ext uri="{BB962C8B-B14F-4D97-AF65-F5344CB8AC3E}">
        <p14:creationId xmlns:p14="http://schemas.microsoft.com/office/powerpoint/2010/main" val="425922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4.2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 fontScale="92500" lnSpcReduction="10000"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Daniel Hannes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Überblick über anstehende Termine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Finalisierung des Systemanalyse Dokuments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Status der Reviews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Use Case Priorisierung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Prüfdokument durchgehen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Überblick über Entwurfs-Dokument, Test-Dokument 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 Aufgabenerstellung &amp; Verteilung für Sprint bis eig. 01.05.23,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Daniel Hannes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1.2 Überblick über Anstehende Termine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Iteration 2 von 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Mittwoch, 26.04.23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bis 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Mittwoch, 31.05.23</a:t>
            </a:r>
          </a:p>
          <a:p>
            <a:pPr>
              <a:buClr>
                <a:schemeClr val="tx1"/>
              </a:buClr>
            </a:pP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Freitag, 05.05.23: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Ergebnisse der Systemanalyse werden abgeholt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Mittwoch, 17.05.23: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Konzept für die Systemarchitektur ist fertig (mit Reviews), Systementwurf ausgefüllt</a:t>
            </a:r>
          </a:p>
          <a:p>
            <a:pPr>
              <a:buClr>
                <a:schemeClr val="tx1"/>
              </a:buClr>
            </a:pP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Mittwoch, 31.05.23: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Ergebnisse der Software Architektur werden abgeholt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8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1.3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63277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Finalisierung des Systemanalyse Dokuments</a:t>
            </a: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Stand der Reviews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Use Case Priorisierung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166</Words>
  <Application>Microsoft Office PowerPoint</Application>
  <PresentationFormat>Breitbild</PresentationFormat>
  <Paragraphs>31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Paket</vt:lpstr>
      <vt:lpstr>6. TEAM-Sitzung AM 24.04.23</vt:lpstr>
      <vt:lpstr>Gliederung</vt:lpstr>
      <vt:lpstr>1. Organisatorisches</vt:lpstr>
      <vt:lpstr>1.1 Schriftführung: Daniel Hannes</vt:lpstr>
      <vt:lpstr>1.2 Überblick über Anstehende Termine</vt:lpstr>
      <vt:lpstr>1.3 Weitere Organisatorische Themen?</vt:lpstr>
      <vt:lpstr>2. Finalisierung des Systemanalyse Dokuments</vt:lpstr>
      <vt:lpstr>2.1 Stand der Reviews</vt:lpstr>
      <vt:lpstr>2.2 Use Case Priorisierung</vt:lpstr>
      <vt:lpstr>2.3 Prüfdokument Durchgehen</vt:lpstr>
      <vt:lpstr>3. Sprint Retrospektive</vt:lpstr>
      <vt:lpstr>4. Planung des Weiteren Vorgehens</vt:lpstr>
      <vt:lpstr>4.1 Überblick über Entwurfs-dokument, Test- Dokument</vt:lpstr>
      <vt:lpstr>4.2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43</cp:revision>
  <dcterms:created xsi:type="dcterms:W3CDTF">2023-03-26T11:51:54Z</dcterms:created>
  <dcterms:modified xsi:type="dcterms:W3CDTF">2023-04-24T16:12:52Z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