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3" r:id="rId3"/>
    <p:sldId id="266" r:id="rId4"/>
    <p:sldId id="258" r:id="rId5"/>
    <p:sldId id="272" r:id="rId6"/>
    <p:sldId id="267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TEAM-Sitzung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AM 29.03.23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Planung des </a:t>
            </a:r>
            <a:r>
              <a:rPr lang="de-DE" sz="1800" b="1">
                <a:latin typeface="Arial" panose="020B0604020202020204" pitchFamily="34" charset="0"/>
                <a:cs typeface="Arial" panose="020B0604020202020204" pitchFamily="34" charset="0"/>
              </a:rPr>
              <a:t>Weiteren Vorgehens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3.1 Aufgabenerstellung</a:t>
            </a:r>
          </a:p>
        </p:txBody>
      </p:sp>
    </p:spTree>
    <p:extLst>
      <p:ext uri="{BB962C8B-B14F-4D97-AF65-F5344CB8AC3E}">
        <p14:creationId xmlns:p14="http://schemas.microsoft.com/office/powerpoint/2010/main" val="42592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Schriftführung festlegen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Weitere organisatorische Themen?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Gruppe „Übungsszenarien erstellen“ (Alex, Daniel, Jonas)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Gruppe „Use Case Übersicht erstellen“ (Dominik M., Leo, Moeez, Simon)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Gruppe „Erster Entwurf konzeptuelles Datenmodell (Dominik G., Elias, Erik)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Aufgabenerstellung 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9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 Festlegen</a:t>
            </a: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6327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Gruppe „Übungsszenarien Erstellen“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Gruppe „Use Case Übersicht erstellen“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„Erster Entwurf Konzeptuelles Datenmodell“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122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Paket</vt:lpstr>
      <vt:lpstr>2. TEAM-Sitzung AM 29.03.23</vt:lpstr>
      <vt:lpstr>Gliederung</vt:lpstr>
      <vt:lpstr>1. Organisatorisches</vt:lpstr>
      <vt:lpstr>1.1 Schriftführung Festlegen</vt:lpstr>
      <vt:lpstr>1.2 Weitere Organisatorische Themen?</vt:lpstr>
      <vt:lpstr>2. Vorstellung der Gruppenergebnisse</vt:lpstr>
      <vt:lpstr>2.1 Gruppe „Übungsszenarien Erstellen“</vt:lpstr>
      <vt:lpstr>2.2 Gruppe „Use Case Übersicht erstellen“</vt:lpstr>
      <vt:lpstr>2.3 Gruppe „Erster Entwurf Konzeptuelles Datenmodell“</vt:lpstr>
      <vt:lpstr>3. Planung des Weiteren Vorgehens</vt:lpstr>
      <vt:lpstr>3.1 Aufgabenerstellung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13</cp:revision>
  <dcterms:created xsi:type="dcterms:W3CDTF">2023-03-26T11:51:54Z</dcterms:created>
  <dcterms:modified xsi:type="dcterms:W3CDTF">2023-04-04T15:42:29Z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