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4" r:id="rId3"/>
    <p:sldId id="267" r:id="rId4"/>
    <p:sldId id="258" r:id="rId5"/>
    <p:sldId id="266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BE501-B2E1-4A45-8D24-07FEFC8C1391}" v="1" dt="2023-03-28T14:37:54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sslbauer, Simon (DI CS SD CSS TS 4)" userId="0c23153c-3584-4369-b5e9-261ff7d8424d" providerId="ADAL" clId="{53ABE501-B2E1-4A45-8D24-07FEFC8C1391}"/>
    <pc:docChg chg="undo custSel addSld delSld modSld sldOrd">
      <pc:chgData name="Schisslbauer, Simon (DI CS SD CSS TS 4)" userId="0c23153c-3584-4369-b5e9-261ff7d8424d" providerId="ADAL" clId="{53ABE501-B2E1-4A45-8D24-07FEFC8C1391}" dt="2023-03-30T14:17:35.819" v="2177" actId="20577"/>
      <pc:docMkLst>
        <pc:docMk/>
      </pc:docMkLst>
      <pc:sldChg chg="modSp mod">
        <pc:chgData name="Schisslbauer, Simon (DI CS SD CSS TS 4)" userId="0c23153c-3584-4369-b5e9-261ff7d8424d" providerId="ADAL" clId="{53ABE501-B2E1-4A45-8D24-07FEFC8C1391}" dt="2023-03-30T13:28:30.268" v="2000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53ABE501-B2E1-4A45-8D24-07FEFC8C1391}" dt="2023-03-30T13:28:30.268" v="2000" actId="20577"/>
          <ac:spMkLst>
            <pc:docMk/>
            <pc:sldMk cId="618826219" sldId="256"/>
            <ac:spMk id="2" creationId="{177E3F21-2A27-3BEB-80E1-39F32DF6AE80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5:00.172" v="1006" actId="2696"/>
        <pc:sldMkLst>
          <pc:docMk/>
          <pc:sldMk cId="3615382700" sldId="257"/>
        </pc:sldMkLst>
      </pc:sldChg>
      <pc:sldChg chg="modSp mod">
        <pc:chgData name="Schisslbauer, Simon (DI CS SD CSS TS 4)" userId="0c23153c-3584-4369-b5e9-261ff7d8424d" providerId="ADAL" clId="{53ABE501-B2E1-4A45-8D24-07FEFC8C1391}" dt="2023-03-28T14:25:47.354" v="1119" actId="20577"/>
        <pc:sldMkLst>
          <pc:docMk/>
          <pc:sldMk cId="544168486" sldId="258"/>
        </pc:sldMkLst>
        <pc:spChg chg="mod">
          <ac:chgData name="Schisslbauer, Simon (DI CS SD CSS TS 4)" userId="0c23153c-3584-4369-b5e9-261ff7d8424d" providerId="ADAL" clId="{53ABE501-B2E1-4A45-8D24-07FEFC8C1391}" dt="2023-03-28T14:25:47.354" v="1119" actId="20577"/>
          <ac:spMkLst>
            <pc:docMk/>
            <pc:sldMk cId="544168486" sldId="258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1.020" v="1120" actId="2696"/>
        <pc:sldMkLst>
          <pc:docMk/>
          <pc:sldMk cId="974870345" sldId="259"/>
        </pc:sldMkLst>
      </pc:sldChg>
      <pc:sldChg chg="modSp mod">
        <pc:chgData name="Schisslbauer, Simon (DI CS SD CSS TS 4)" userId="0c23153c-3584-4369-b5e9-261ff7d8424d" providerId="ADAL" clId="{53ABE501-B2E1-4A45-8D24-07FEFC8C1391}" dt="2023-03-30T13:29:17.192" v="2100" actId="20577"/>
        <pc:sldMkLst>
          <pc:docMk/>
          <pc:sldMk cId="1413497245" sldId="263"/>
        </pc:sldMkLst>
        <pc:spChg chg="mod">
          <ac:chgData name="Schisslbauer, Simon (DI CS SD CSS TS 4)" userId="0c23153c-3584-4369-b5e9-261ff7d8424d" providerId="ADAL" clId="{53ABE501-B2E1-4A45-8D24-07FEFC8C1391}" dt="2023-03-30T13:29:17.192" v="2100" actId="20577"/>
          <ac:spMkLst>
            <pc:docMk/>
            <pc:sldMk cId="1413497245" sldId="263"/>
            <ac:spMk id="3" creationId="{C04118B1-5833-C4B9-4EB1-BB430BD7CBB3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5.504" v="1121" actId="2696"/>
        <pc:sldMkLst>
          <pc:docMk/>
          <pc:sldMk cId="959485463" sldId="264"/>
        </pc:sldMkLst>
      </pc:sldChg>
      <pc:sldChg chg="del">
        <pc:chgData name="Schisslbauer, Simon (DI CS SD CSS TS 4)" userId="0c23153c-3584-4369-b5e9-261ff7d8424d" providerId="ADAL" clId="{53ABE501-B2E1-4A45-8D24-07FEFC8C1391}" dt="2023-03-28T14:26:32.097" v="1122" actId="2696"/>
        <pc:sldMkLst>
          <pc:docMk/>
          <pc:sldMk cId="3933121109" sldId="265"/>
        </pc:sldMkLst>
      </pc:sldChg>
      <pc:sldChg chg="modSp mod">
        <pc:chgData name="Schisslbauer, Simon (DI CS SD CSS TS 4)" userId="0c23153c-3584-4369-b5e9-261ff7d8424d" providerId="ADAL" clId="{53ABE501-B2E1-4A45-8D24-07FEFC8C1391}" dt="2023-03-28T14:26:39.476" v="1143" actId="20577"/>
        <pc:sldMkLst>
          <pc:docMk/>
          <pc:sldMk cId="1497819508" sldId="267"/>
        </pc:sldMkLst>
        <pc:spChg chg="mod">
          <ac:chgData name="Schisslbauer, Simon (DI CS SD CSS TS 4)" userId="0c23153c-3584-4369-b5e9-261ff7d8424d" providerId="ADAL" clId="{53ABE501-B2E1-4A45-8D24-07FEFC8C1391}" dt="2023-03-28T14:26:39.476" v="1143" actId="20577"/>
          <ac:spMkLst>
            <pc:docMk/>
            <pc:sldMk cId="1497819508" sldId="267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50.377" v="1144" actId="2696"/>
        <pc:sldMkLst>
          <pc:docMk/>
          <pc:sldMk cId="4154227671" sldId="268"/>
        </pc:sldMkLst>
      </pc:sldChg>
      <pc:sldChg chg="modSp del mod">
        <pc:chgData name="Schisslbauer, Simon (DI CS SD CSS TS 4)" userId="0c23153c-3584-4369-b5e9-261ff7d8424d" providerId="ADAL" clId="{53ABE501-B2E1-4A45-8D24-07FEFC8C1391}" dt="2023-03-28T14:28:46.855" v="1155" actId="2696"/>
        <pc:sldMkLst>
          <pc:docMk/>
          <pc:sldMk cId="1331706024" sldId="269"/>
        </pc:sldMkLst>
        <pc:spChg chg="mod">
          <ac:chgData name="Schisslbauer, Simon (DI CS SD CSS TS 4)" userId="0c23153c-3584-4369-b5e9-261ff7d8424d" providerId="ADAL" clId="{53ABE501-B2E1-4A45-8D24-07FEFC8C1391}" dt="2023-03-28T14:28:01.098" v="1154" actId="122"/>
          <ac:spMkLst>
            <pc:docMk/>
            <pc:sldMk cId="1331706024" sldId="269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7:07.381" v="1148" actId="2696"/>
        <pc:sldMkLst>
          <pc:docMk/>
          <pc:sldMk cId="2730743515" sldId="270"/>
        </pc:sldMkLst>
      </pc:sldChg>
      <pc:sldChg chg="del">
        <pc:chgData name="Schisslbauer, Simon (DI CS SD CSS TS 4)" userId="0c23153c-3584-4369-b5e9-261ff7d8424d" providerId="ADAL" clId="{53ABE501-B2E1-4A45-8D24-07FEFC8C1391}" dt="2023-03-28T14:36:47.893" v="1382" actId="2696"/>
        <pc:sldMkLst>
          <pc:docMk/>
          <pc:sldMk cId="2205382706" sldId="271"/>
        </pc:sldMkLst>
      </pc:sldChg>
      <pc:sldChg chg="modSp add mod">
        <pc:chgData name="Schisslbauer, Simon (DI CS SD CSS TS 4)" userId="0c23153c-3584-4369-b5e9-261ff7d8424d" providerId="ADAL" clId="{53ABE501-B2E1-4A45-8D24-07FEFC8C1391}" dt="2023-03-30T14:17:35.819" v="2177" actId="20577"/>
        <pc:sldMkLst>
          <pc:docMk/>
          <pc:sldMk cId="632771006" sldId="272"/>
        </pc:sldMkLst>
        <pc:spChg chg="mod">
          <ac:chgData name="Schisslbauer, Simon (DI CS SD CSS TS 4)" userId="0c23153c-3584-4369-b5e9-261ff7d8424d" providerId="ADAL" clId="{53ABE501-B2E1-4A45-8D24-07FEFC8C1391}" dt="2023-03-30T14:17:35.819" v="2177" actId="20577"/>
          <ac:spMkLst>
            <pc:docMk/>
            <pc:sldMk cId="632771006" sldId="272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28T14:30:20.433" v="1222" actId="313"/>
        <pc:sldMkLst>
          <pc:docMk/>
          <pc:sldMk cId="3236849922" sldId="273"/>
        </pc:sldMkLst>
        <pc:spChg chg="mod">
          <ac:chgData name="Schisslbauer, Simon (DI CS SD CSS TS 4)" userId="0c23153c-3584-4369-b5e9-261ff7d8424d" providerId="ADAL" clId="{53ABE501-B2E1-4A45-8D24-07FEFC8C1391}" dt="2023-03-28T14:30:20.433" v="1222" actId="313"/>
          <ac:spMkLst>
            <pc:docMk/>
            <pc:sldMk cId="3236849922" sldId="273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29:05.125" v="1156" actId="2696"/>
        <pc:sldMkLst>
          <pc:docMk/>
          <pc:sldMk cId="3731813002" sldId="273"/>
        </pc:sldMkLst>
      </pc:sldChg>
      <pc:sldChg chg="add del">
        <pc:chgData name="Schisslbauer, Simon (DI CS SD CSS TS 4)" userId="0c23153c-3584-4369-b5e9-261ff7d8424d" providerId="ADAL" clId="{53ABE501-B2E1-4A45-8D24-07FEFC8C1391}" dt="2023-03-28T14:29:08.789" v="1157" actId="2696"/>
        <pc:sldMkLst>
          <pc:docMk/>
          <pc:sldMk cId="1269079585" sldId="274"/>
        </pc:sldMkLst>
      </pc:sldChg>
      <pc:sldChg chg="modSp add mod">
        <pc:chgData name="Schisslbauer, Simon (DI CS SD CSS TS 4)" userId="0c23153c-3584-4369-b5e9-261ff7d8424d" providerId="ADAL" clId="{53ABE501-B2E1-4A45-8D24-07FEFC8C1391}" dt="2023-03-28T14:32:22.384" v="1296" actId="20577"/>
        <pc:sldMkLst>
          <pc:docMk/>
          <pc:sldMk cId="2593137299" sldId="274"/>
        </pc:sldMkLst>
        <pc:spChg chg="mod">
          <ac:chgData name="Schisslbauer, Simon (DI CS SD CSS TS 4)" userId="0c23153c-3584-4369-b5e9-261ff7d8424d" providerId="ADAL" clId="{53ABE501-B2E1-4A45-8D24-07FEFC8C1391}" dt="2023-03-28T14:32:22.384" v="1296" actId="20577"/>
          <ac:spMkLst>
            <pc:docMk/>
            <pc:sldMk cId="2593137299" sldId="274"/>
            <ac:spMk id="2" creationId="{D08E33A6-747B-AC9B-CACC-F41BF8A66E74}"/>
          </ac:spMkLst>
        </pc:spChg>
      </pc:sldChg>
      <pc:sldChg chg="modSp add mod">
        <pc:chgData name="Schisslbauer, Simon (DI CS SD CSS TS 4)" userId="0c23153c-3584-4369-b5e9-261ff7d8424d" providerId="ADAL" clId="{53ABE501-B2E1-4A45-8D24-07FEFC8C1391}" dt="2023-03-28T14:34:34.760" v="1381" actId="20577"/>
        <pc:sldMkLst>
          <pc:docMk/>
          <pc:sldMk cId="485926525" sldId="275"/>
        </pc:sldMkLst>
        <pc:spChg chg="mod">
          <ac:chgData name="Schisslbauer, Simon (DI CS SD CSS TS 4)" userId="0c23153c-3584-4369-b5e9-261ff7d8424d" providerId="ADAL" clId="{53ABE501-B2E1-4A45-8D24-07FEFC8C1391}" dt="2023-03-28T14:34:34.760" v="1381" actId="20577"/>
          <ac:spMkLst>
            <pc:docMk/>
            <pc:sldMk cId="485926525" sldId="275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33:51.883" v="1298" actId="2696"/>
        <pc:sldMkLst>
          <pc:docMk/>
          <pc:sldMk cId="3830921936" sldId="276"/>
        </pc:sldMkLst>
      </pc:sldChg>
      <pc:sldChg chg="modSp add mod ord">
        <pc:chgData name="Schisslbauer, Simon (DI CS SD CSS TS 4)" userId="0c23153c-3584-4369-b5e9-261ff7d8424d" providerId="ADAL" clId="{53ABE501-B2E1-4A45-8D24-07FEFC8C1391}" dt="2023-03-30T13:29:44.515" v="2176" actId="20577"/>
        <pc:sldMkLst>
          <pc:docMk/>
          <pc:sldMk cId="3974066560" sldId="276"/>
        </pc:sldMkLst>
        <pc:spChg chg="mod">
          <ac:chgData name="Schisslbauer, Simon (DI CS SD CSS TS 4)" userId="0c23153c-3584-4369-b5e9-261ff7d8424d" providerId="ADAL" clId="{53ABE501-B2E1-4A45-8D24-07FEFC8C1391}" dt="2023-03-30T13:29:44.515" v="2176" actId="20577"/>
          <ac:spMkLst>
            <pc:docMk/>
            <pc:sldMk cId="3974066560" sldId="276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30T13:29:34.064" v="2128" actId="20577"/>
        <pc:sldMkLst>
          <pc:docMk/>
          <pc:sldMk cId="4259227168" sldId="277"/>
        </pc:sldMkLst>
        <pc:spChg chg="mod">
          <ac:chgData name="Schisslbauer, Simon (DI CS SD CSS TS 4)" userId="0c23153c-3584-4369-b5e9-261ff7d8424d" providerId="ADAL" clId="{53ABE501-B2E1-4A45-8D24-07FEFC8C1391}" dt="2023-03-30T13:29:34.064" v="2128" actId="20577"/>
          <ac:spMkLst>
            <pc:docMk/>
            <pc:sldMk cId="4259227168" sldId="277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10.018" v="1930" actId="2696"/>
        <pc:sldMkLst>
          <pc:docMk/>
          <pc:sldMk cId="2557259909" sldId="278"/>
        </pc:sldMkLst>
        <pc:spChg chg="mod">
          <ac:chgData name="Schisslbauer, Simon (DI CS SD CSS TS 4)" userId="0c23153c-3584-4369-b5e9-261ff7d8424d" providerId="ADAL" clId="{53ABE501-B2E1-4A45-8D24-07FEFC8C1391}" dt="2023-03-28T14:41:10.816" v="1649" actId="20577"/>
          <ac:spMkLst>
            <pc:docMk/>
            <pc:sldMk cId="2557259909" sldId="278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20.985" v="1931" actId="2696"/>
        <pc:sldMkLst>
          <pc:docMk/>
          <pc:sldMk cId="2521962881" sldId="279"/>
        </pc:sldMkLst>
        <pc:spChg chg="mod">
          <ac:chgData name="Schisslbauer, Simon (DI CS SD CSS TS 4)" userId="0c23153c-3584-4369-b5e9-261ff7d8424d" providerId="ADAL" clId="{53ABE501-B2E1-4A45-8D24-07FEFC8C1391}" dt="2023-03-28T14:41:28.175" v="1694" actId="20577"/>
          <ac:spMkLst>
            <pc:docMk/>
            <pc:sldMk cId="2521962881" sldId="279"/>
            <ac:spMk id="2" creationId="{D08E33A6-747B-AC9B-CACC-F41BF8A66E74}"/>
          </ac:spMkLst>
        </pc:spChg>
      </pc:sldChg>
    </pc:docChg>
  </pc:docChgLst>
  <pc:docChgLst>
    <pc:chgData name="Schisslbauer, Simon (DI CS SD CSS TS 4)" userId="0c23153c-3584-4369-b5e9-261ff7d8424d" providerId="ADAL" clId="{3831CB14-CF9A-49B4-AACA-1409F407D6C1}"/>
    <pc:docChg chg="modSld">
      <pc:chgData name="Schisslbauer, Simon (DI CS SD CSS TS 4)" userId="0c23153c-3584-4369-b5e9-261ff7d8424d" providerId="ADAL" clId="{3831CB14-CF9A-49B4-AACA-1409F407D6C1}" dt="2023-03-27T12:28:44.415" v="1" actId="20577"/>
      <pc:docMkLst>
        <pc:docMk/>
      </pc:docMkLst>
      <pc:sldChg chg="modSp mod">
        <pc:chgData name="Schisslbauer, Simon (DI CS SD CSS TS 4)" userId="0c23153c-3584-4369-b5e9-261ff7d8424d" providerId="ADAL" clId="{3831CB14-CF9A-49B4-AACA-1409F407D6C1}" dt="2023-03-27T12:28:44.415" v="1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3831CB14-CF9A-49B4-AACA-1409F407D6C1}" dt="2023-03-27T12:28:44.415" v="1" actId="20577"/>
          <ac:spMkLst>
            <pc:docMk/>
            <pc:sldMk cId="618826219" sldId="256"/>
            <ac:spMk id="2" creationId="{177E3F21-2A27-3BEB-80E1-39F32DF6AE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E3F21-2A27-3BEB-80E1-39F32DF6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11911"/>
            <a:ext cx="8991600" cy="164592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4. TEAM-Sitzung AM 12.04.23</a:t>
            </a:r>
          </a:p>
        </p:txBody>
      </p:sp>
    </p:spTree>
    <p:extLst>
      <p:ext uri="{BB962C8B-B14F-4D97-AF65-F5344CB8AC3E}">
        <p14:creationId xmlns:p14="http://schemas.microsoft.com/office/powerpoint/2010/main" val="61882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2.3 Gruppe „Konzeptuelles Datenmodell“</a:t>
            </a:r>
          </a:p>
        </p:txBody>
      </p:sp>
    </p:spTree>
    <p:extLst>
      <p:ext uri="{BB962C8B-B14F-4D97-AF65-F5344CB8AC3E}">
        <p14:creationId xmlns:p14="http://schemas.microsoft.com/office/powerpoint/2010/main" val="48592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3. Sprint Retrospektive</a:t>
            </a:r>
          </a:p>
        </p:txBody>
      </p:sp>
    </p:spTree>
    <p:extLst>
      <p:ext uri="{BB962C8B-B14F-4D97-AF65-F5344CB8AC3E}">
        <p14:creationId xmlns:p14="http://schemas.microsoft.com/office/powerpoint/2010/main" val="397406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4. Planung des Weiteren Vorgehens</a:t>
            </a:r>
          </a:p>
        </p:txBody>
      </p:sp>
    </p:spTree>
    <p:extLst>
      <p:ext uri="{BB962C8B-B14F-4D97-AF65-F5344CB8AC3E}">
        <p14:creationId xmlns:p14="http://schemas.microsoft.com/office/powerpoint/2010/main" val="73777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3.1 Falls Sinnvoll: Merge</a:t>
            </a:r>
          </a:p>
        </p:txBody>
      </p:sp>
    </p:spTree>
    <p:extLst>
      <p:ext uri="{BB962C8B-B14F-4D97-AF65-F5344CB8AC3E}">
        <p14:creationId xmlns:p14="http://schemas.microsoft.com/office/powerpoint/2010/main" val="425922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3.2 Aufgabenerstellung, Verteilung,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07714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3425"/>
          </a:xfrm>
        </p:spPr>
        <p:txBody>
          <a:bodyPr>
            <a:normAutofit fontScale="92500" lnSpcReduction="10000"/>
          </a:bodyPr>
          <a:lstStyle/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Organisatorisches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 Schriftführung: Leopold Bialek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 Kurzer Überblick über anstehende Themen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 Anregungen / Wünsche?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Gruppe „Übungsszenarien erstellen“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Gruppe „Use Cases /  Übersicht“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Gruppe „Konzeptuelles Datenmodell“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Retrospektive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Planung des weiteren Vorgehens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Falls sinnvoll: Mergen der aktuellen Arbeitsergebnisse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 Aufgabenerstellung &amp; Verteilung für Sprint bis 17.04.23,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57705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1. 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67580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1.1 Schriftführung: Leopold Bialek</a:t>
            </a:r>
          </a:p>
        </p:txBody>
      </p:sp>
    </p:spTree>
    <p:extLst>
      <p:ext uri="{BB962C8B-B14F-4D97-AF65-F5344CB8AC3E}">
        <p14:creationId xmlns:p14="http://schemas.microsoft.com/office/powerpoint/2010/main" val="54416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Kurzer Überblick über anstehende 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3425"/>
          </a:xfrm>
        </p:spPr>
        <p:txBody>
          <a:bodyPr>
            <a:normAutofit/>
          </a:bodyPr>
          <a:lstStyle/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Prüfprotokoll </a:t>
            </a:r>
          </a:p>
          <a:p>
            <a:pPr lvl="2">
              <a:buClr>
                <a:schemeClr val="tx1"/>
              </a:buClr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Gegenseitiges Kontrollieren der Ergebnisse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basierte Testfälle</a:t>
            </a:r>
          </a:p>
          <a:p>
            <a:pPr lvl="2">
              <a:buClr>
                <a:schemeClr val="tx1"/>
              </a:buClr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Festlegen eines Testers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Ausfüllen des Analyse Dokuments</a:t>
            </a:r>
          </a:p>
          <a:p>
            <a:pPr lvl="2">
              <a:buClr>
                <a:schemeClr val="tx1"/>
              </a:buClr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Aufnehmen in die Aufgabenliste</a:t>
            </a:r>
          </a:p>
        </p:txBody>
      </p:sp>
    </p:spTree>
    <p:extLst>
      <p:ext uri="{BB962C8B-B14F-4D97-AF65-F5344CB8AC3E}">
        <p14:creationId xmlns:p14="http://schemas.microsoft.com/office/powerpoint/2010/main" val="256566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1.2 Weitere Organisatorische Themen?</a:t>
            </a:r>
          </a:p>
        </p:txBody>
      </p:sp>
    </p:spTree>
    <p:extLst>
      <p:ext uri="{BB962C8B-B14F-4D97-AF65-F5344CB8AC3E}">
        <p14:creationId xmlns:p14="http://schemas.microsoft.com/office/powerpoint/2010/main" val="63277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1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2.1 Gruppe „Übungsszenarien Erstellen“</a:t>
            </a:r>
          </a:p>
        </p:txBody>
      </p:sp>
    </p:spTree>
    <p:extLst>
      <p:ext uri="{BB962C8B-B14F-4D97-AF65-F5344CB8AC3E}">
        <p14:creationId xmlns:p14="http://schemas.microsoft.com/office/powerpoint/2010/main" val="323684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2.2 Gruppe „Use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/ Übersicht“</a:t>
            </a:r>
          </a:p>
        </p:txBody>
      </p:sp>
    </p:spTree>
    <p:extLst>
      <p:ext uri="{BB962C8B-B14F-4D97-AF65-F5344CB8AC3E}">
        <p14:creationId xmlns:p14="http://schemas.microsoft.com/office/powerpoint/2010/main" val="259313729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162</Words>
  <Application>Microsoft Office PowerPoint</Application>
  <PresentationFormat>Breitbild</PresentationFormat>
  <Paragraphs>32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Paket</vt:lpstr>
      <vt:lpstr>4. TEAM-Sitzung AM 12.04.23</vt:lpstr>
      <vt:lpstr>Gliederung</vt:lpstr>
      <vt:lpstr>1. Organisatorisches</vt:lpstr>
      <vt:lpstr>1.1 Schriftführung: Leopold Bialek</vt:lpstr>
      <vt:lpstr>Kurzer Überblick über anstehende Themen</vt:lpstr>
      <vt:lpstr>1.2 Weitere Organisatorische Themen?</vt:lpstr>
      <vt:lpstr>2. Vorstellung der Gruppenergebnisse</vt:lpstr>
      <vt:lpstr>2.1 Gruppe „Übungsszenarien Erstellen“</vt:lpstr>
      <vt:lpstr>2.2 Gruppe „Use CaseS / Übersicht“</vt:lpstr>
      <vt:lpstr>2.3 Gruppe „Konzeptuelles Datenmodell“</vt:lpstr>
      <vt:lpstr>3. Sprint Retrospektive</vt:lpstr>
      <vt:lpstr>4. Planung des Weiteren Vorgehens</vt:lpstr>
      <vt:lpstr>3.1 Falls Sinnvoll: Merge</vt:lpstr>
      <vt:lpstr>3.2 Aufgabenerstellung, Verteilung, Sprint Poker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TEAMSitzung AM 27.03.23</dc:title>
  <dc:creator>Simon Schisslbauer</dc:creator>
  <cp:lastModifiedBy>Simon Schisslbauer</cp:lastModifiedBy>
  <cp:revision>30</cp:revision>
  <dcterms:created xsi:type="dcterms:W3CDTF">2023-03-26T11:51:54Z</dcterms:created>
  <dcterms:modified xsi:type="dcterms:W3CDTF">2023-04-12T18:11:15Z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2023-03-27T12:27:52Z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daa35614-f2ab-445b-bb9e-8c8162940ca0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