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276716EE-217F-44F7-8383-1E5B3D026465}"/>
    <pc:docChg chg="modSld">
      <pc:chgData name="Schisslbauer, Simon (DI CS SD CSS TS 4)" userId="0c23153c-3584-4369-b5e9-261ff7d8424d" providerId="ADAL" clId="{276716EE-217F-44F7-8383-1E5B3D026465}" dt="2023-04-03T13:39:11.323" v="4" actId="20577"/>
      <pc:docMkLst>
        <pc:docMk/>
      </pc:docMkLst>
      <pc:sldChg chg="modSp mod">
        <pc:chgData name="Schisslbauer, Simon (DI CS SD CSS TS 4)" userId="0c23153c-3584-4369-b5e9-261ff7d8424d" providerId="ADAL" clId="{276716EE-217F-44F7-8383-1E5B3D026465}" dt="2023-04-03T13:39:11.323" v="4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276716EE-217F-44F7-8383-1E5B3D026465}" dt="2023-04-03T13:39:11.323" v="4" actId="20577"/>
          <ac:spMkLst>
            <pc:docMk/>
            <pc:sldMk cId="1413497245" sldId="263"/>
            <ac:spMk id="3" creationId="{C04118B1-5833-C4B9-4EB1-BB430BD7CB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 TEAM-Sitzung AM 04.03.23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4021"/>
            <a:ext cx="7729728" cy="4331367"/>
          </a:xfrm>
        </p:spPr>
        <p:txBody>
          <a:bodyPr>
            <a:normAutofit fontScale="92500" lnSpcReduction="10000"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Schriftführung: Alex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Regeln mit Jonas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 </a:t>
            </a: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Anregungen /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Use Case Analyse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Diskussion / Überarbeitung der bis jetzt erstellten Use Cases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Analyse der Use Case Übersicht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Offene Punkte? Was ist gut gelaufen, was nicht? Warum?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Was machen wir im nächsten Sprint anders?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Sprint Planung bis 12.04.23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Aufgabenerstellung, User Stories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Sprint Poker für User Stories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Aufgabenzuteilung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9724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96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Paket</vt:lpstr>
      <vt:lpstr>3. TEAM-Sitzung AM 04.03.23</vt:lpstr>
      <vt:lpstr>Gliederung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Schisslbauer, Simon (DI CS SD CSS TS 4)</cp:lastModifiedBy>
  <cp:revision>20</cp:revision>
  <dcterms:created xsi:type="dcterms:W3CDTF">2023-03-26T11:51:54Z</dcterms:created>
  <dcterms:modified xsi:type="dcterms:W3CDTF">2023-04-03T13:39:12Z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2023-04-03T10:44:57Z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1686fdc8-076b-4c00-8808-3834a391af7a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