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57" r:id="rId6"/>
    <p:sldId id="288" r:id="rId7"/>
    <p:sldId id="287" r:id="rId8"/>
    <p:sldId id="273" r:id="rId9"/>
    <p:sldId id="274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12. TEAM-Sitzung AM 05.06.23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Moeez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Siddiqui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Überblick über anstehende Termine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12.06.23,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Moeez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Siddiqui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Überblick über Anstehende Termine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Iteration 3 von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Freitag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02.06.23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bis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Freitag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07.07.23</a:t>
            </a: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Freitag, 07.07.23: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Ende Iteration 3, Abgabe Zeitprotokolle mit Gesamtbilanz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Mittwoch,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21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.06.23: </a:t>
            </a:r>
            <a:r>
              <a:rPr lang="de-DE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Testfälle für Abnahmetest vorlegen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Mittwoch, </a:t>
            </a: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.06.23: </a:t>
            </a:r>
            <a:r>
              <a:rPr lang="de-DE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Abnahmetest wird durchgeführt</a:t>
            </a:r>
          </a:p>
          <a:p>
            <a:pPr>
              <a:buClr>
                <a:schemeClr val="tx1"/>
              </a:buClr>
            </a:pP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Freitag, 07.07.23: 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Letzte Überarbeitungen abgeben 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8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1.3 Überblick über das Testdokument</a:t>
            </a:r>
          </a:p>
        </p:txBody>
      </p:sp>
    </p:spTree>
    <p:extLst>
      <p:ext uri="{BB962C8B-B14F-4D97-AF65-F5344CB8AC3E}">
        <p14:creationId xmlns:p14="http://schemas.microsoft.com/office/powerpoint/2010/main" val="10726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147</Words>
  <Application>Microsoft Office PowerPoint</Application>
  <PresentationFormat>Breitbild</PresentationFormat>
  <Paragraphs>27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Paket</vt:lpstr>
      <vt:lpstr>12. TEAM-Sitzung AM 05.06.23</vt:lpstr>
      <vt:lpstr>Gliederung</vt:lpstr>
      <vt:lpstr>1. Organisatorisches</vt:lpstr>
      <vt:lpstr>1.1 Schriftführung: Moeez Siddiqui</vt:lpstr>
      <vt:lpstr>1.2 Überblick über Anstehende Termine</vt:lpstr>
      <vt:lpstr>1.3 Überblick über das Testdokument</vt:lpstr>
      <vt:lpstr>1.4 Weitere Organisatorische Themen?</vt:lpstr>
      <vt:lpstr>2. Vorstellung der Gruppenergebnisse</vt:lpstr>
      <vt:lpstr>2.1 Stand der Implementierung Anhand des Gits Durchgehen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97</cp:revision>
  <dcterms:created xsi:type="dcterms:W3CDTF">2023-03-26T11:51:54Z</dcterms:created>
  <dcterms:modified xsi:type="dcterms:W3CDTF">2023-06-05T16:35:23Z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