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87" r:id="rId6"/>
    <p:sldId id="273" r:id="rId7"/>
    <p:sldId id="274" r:id="rId8"/>
    <p:sldId id="289" r:id="rId9"/>
    <p:sldId id="288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14. TEAM-Sitzung AM 19.06.23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Simon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Schißlbauer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Besprechen neu hinzugekommener Aufgaben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Stand des Testspezifikation-Dokuments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bis 26.06.23,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Simon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SchiSSlbauer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Besprechung neu hinzugekommener Aufgaben</a:t>
            </a:r>
          </a:p>
        </p:txBody>
      </p:sp>
    </p:spTree>
    <p:extLst>
      <p:ext uri="{BB962C8B-B14F-4D97-AF65-F5344CB8AC3E}">
        <p14:creationId xmlns:p14="http://schemas.microsoft.com/office/powerpoint/2010/main" val="159454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Stand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TestSpezifikation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-Dokuments</a:t>
            </a:r>
          </a:p>
        </p:txBody>
      </p:sp>
    </p:spTree>
    <p:extLst>
      <p:ext uri="{BB962C8B-B14F-4D97-AF65-F5344CB8AC3E}">
        <p14:creationId xmlns:p14="http://schemas.microsoft.com/office/powerpoint/2010/main" val="237477134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106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Paket</vt:lpstr>
      <vt:lpstr>14. TEAM-Sitzung AM 19.06.23</vt:lpstr>
      <vt:lpstr>Gliederung</vt:lpstr>
      <vt:lpstr>1. Organisatorisches</vt:lpstr>
      <vt:lpstr>1.1 Schriftführung: Simon SchiSSlbauer</vt:lpstr>
      <vt:lpstr>1.2 Weitere Organisatorische Themen?</vt:lpstr>
      <vt:lpstr>2. Vorstellung der Gruppenergebnisse</vt:lpstr>
      <vt:lpstr>2.1 Stand der Implementierung Anhand des Gits Durchgehen</vt:lpstr>
      <vt:lpstr>2.2 Besprechung neu hinzugekommener Aufgaben</vt:lpstr>
      <vt:lpstr>2.3 Stand des TestSpezifikation-Dokuments</vt:lpstr>
      <vt:lpstr>3. Sprint Retrospektive</vt:lpstr>
      <vt:lpstr>4. Planung des Weiteren Vorgehens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100</cp:revision>
  <dcterms:created xsi:type="dcterms:W3CDTF">2023-03-26T11:51:54Z</dcterms:created>
  <dcterms:modified xsi:type="dcterms:W3CDTF">2023-06-18T19:36:41Z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