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F5DC-FFFD-4E7F-A01C-1E3FFA27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7B34F-34B4-4647-8776-46172062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B4A5-2B2E-4077-98F7-E1550C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F9E6D-1686-41D1-8760-4AF8BF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A9A66-F4B3-4945-ADEE-1E5BE82C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AAEF-C5DF-4364-AA29-8C5C5C5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16A53C-0347-446E-BBB9-59566C64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1585A-5DAF-4FFA-82AE-462739A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E4EE-5ADA-4360-A7BD-D68035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3A0F5-365A-490B-80AF-A8BAF3F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5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061F7B-155C-4EDC-A667-8A9A33BE8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C3958-FBED-40BE-B8F2-313916A0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1555-796B-4A1E-BA89-249CBAD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4C940-5D9F-4305-B3A8-C46B1E23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356CC-873D-40A1-8F58-421EE96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2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D4C71-7804-4341-89C0-90E8762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BC54-16AB-4D7D-84E1-D0A5BF3D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0D941-C97A-4DBD-9DC6-77317CB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658F-F99E-4E82-BC8D-92C0A91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6AFA-F867-46AE-819B-4036DBD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D22-B826-41A9-B0AC-599FBEB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8B5AF-3884-4663-AF65-704244D1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8E4E9-5725-4BA8-B4CC-A7AC9A0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6F56-B0C4-42A7-83D1-4EC269C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A455-B210-408D-A2AF-1D7FF10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8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4118-8A99-49D4-9DA1-6559D4C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F058F-1F3D-433A-8758-5473327E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57A-F756-4712-9C80-19C50288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50EA5-AA5B-4DD9-B4F6-C6C167A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1F918-028D-4BD2-A306-68592F5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3BC0-2A8C-425F-863F-7B52B9F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1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139-62F9-4E92-99BA-E5C797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7CB25-B7AC-4589-89AF-51E9EE6F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BA4A6-99E3-4FFF-888D-39EDAEEA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EC693-CCD3-4BF7-A2D0-05DCBBA7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84CA12-CC90-4CED-A328-4F82A8CA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C057D-A1D5-4672-BBFC-3FF633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FB0667-01A0-429A-AD23-FF8335C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07C9B-A1DE-4F50-A6C9-FFA51BB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3F99-CA4B-42A7-99AC-B0FA016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B7855-8A3D-4FC2-9809-1FB766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C0F48-27AC-4B20-8E6C-2A0A84E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4F7E3-82FA-4F90-A909-1190CBE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95F16-A289-49BE-89D3-B238C19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0AC6-74B4-4E35-BD1E-99357A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1D744-4D64-4CFC-AF6C-0A8F69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1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C3AB-FA6E-4D3A-B471-CDE5632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DF19-F927-458C-91FA-7106714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2231-4A2D-41F4-88D0-075A0EB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49AA6-0453-47EB-B2D6-4745BF9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E216C-B458-434F-A974-B8EF444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047C1-43F9-44F3-A4BE-34D346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2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942E-59FA-46C3-BFB1-75178CB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73AC5-400D-457B-A462-ADAD71DE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9DEA7-4FC0-4B6D-B5BD-9AF72013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6B2F3-388C-495D-9209-1B1BBB8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AC026E-1EF3-4565-BBE1-BF515A7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4DB2-BD1F-4FA9-AADE-8825D51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C501A8-57D3-4A49-A618-AB4FEAB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A04C6-FB1D-4B29-A8AC-F24793D6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A9FC-3ED2-4CCB-B65F-654A495C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D35C-86C9-4C45-8FBD-3D9B2437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F8BC5-598C-4639-976A-B2C22E57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D7BA0-3949-4D69-B8BA-E5B134F0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48" y="559846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AT" sz="8000" b="1" i="0" dirty="0" err="1">
                <a:solidFill>
                  <a:srgbClr val="FFFFFF"/>
                </a:solidFill>
                <a:effectLst/>
                <a:latin typeface="sofia-pro"/>
              </a:rPr>
              <a:t>Linked</a:t>
            </a:r>
            <a:r>
              <a:rPr lang="de-AT" sz="8000" b="1" i="0" dirty="0">
                <a:solidFill>
                  <a:srgbClr val="FFFFFF"/>
                </a:solidFill>
                <a:effectLst/>
                <a:latin typeface="sofia-pro"/>
              </a:rPr>
              <a:t> List</a:t>
            </a:r>
            <a:br>
              <a:rPr lang="de-AT" sz="4800" b="1" i="0" dirty="0">
                <a:solidFill>
                  <a:srgbClr val="FFFFFF"/>
                </a:solidFill>
                <a:effectLst/>
                <a:latin typeface="sofia-pro"/>
              </a:rPr>
            </a:b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294F0-5B64-4DCA-9858-1BE1BE0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88" y="5646630"/>
            <a:ext cx="6494931" cy="1244483"/>
          </a:xfrm>
        </p:spPr>
        <p:txBody>
          <a:bodyPr anchor="t">
            <a:normAutofit/>
          </a:bodyPr>
          <a:lstStyle/>
          <a:p>
            <a:pPr algn="l"/>
            <a:r>
              <a:rPr lang="de-AT" sz="2800" dirty="0">
                <a:solidFill>
                  <a:schemeClr val="bg1">
                    <a:lumMod val="50000"/>
                  </a:schemeClr>
                </a:solidFill>
              </a:rPr>
              <a:t>Von Jonas Pamminger / Jonas Schönbaß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urs: C Grundlagen, Einführung Präsenz oder Online-Schulung, Training,  Seminar und Ausbildung in Wien und Graz | tecTrain GmbH">
            <a:extLst>
              <a:ext uri="{FF2B5EF4-FFF2-40B4-BE49-F238E27FC236}">
                <a16:creationId xmlns:a16="http://schemas.microsoft.com/office/drawing/2014/main" id="{D8D31970-6600-4065-BD26-51C868F7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diagonal liegende Ecken abgeschnitten 7">
            <a:extLst>
              <a:ext uri="{FF2B5EF4-FFF2-40B4-BE49-F238E27FC236}">
                <a16:creationId xmlns:a16="http://schemas.microsoft.com/office/drawing/2014/main" id="{A2C3306A-C937-48AC-9864-2FB6632900C4}"/>
              </a:ext>
            </a:extLst>
          </p:cNvPr>
          <p:cNvSpPr/>
          <p:nvPr/>
        </p:nvSpPr>
        <p:spPr>
          <a:xfrm>
            <a:off x="1431636" y="2743200"/>
            <a:ext cx="4341091" cy="8312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386709-09B6-43A2-A186-1082D4F8C47A}"/>
              </a:ext>
            </a:extLst>
          </p:cNvPr>
          <p:cNvSpPr/>
          <p:nvPr/>
        </p:nvSpPr>
        <p:spPr>
          <a:xfrm>
            <a:off x="8968509" y="-424873"/>
            <a:ext cx="2798618" cy="77123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EF49D-ADBA-4970-9222-A06CD7F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0"/>
            <a:ext cx="4094922" cy="2135576"/>
          </a:xfrm>
        </p:spPr>
        <p:txBody>
          <a:bodyPr anchor="b"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Übersicht</a:t>
            </a:r>
            <a:r>
              <a:rPr lang="de-AT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38E35-308B-40F7-B1FA-6ED86FC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67" y="3256670"/>
            <a:ext cx="4094922" cy="2931510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  <a:p>
            <a:r>
              <a:rPr lang="de-AT" dirty="0"/>
              <a:t>Programmier-Beispiel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8B27A-F7C9-40F5-A0F9-6AA3A075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16" y="0"/>
            <a:ext cx="1214980" cy="6858000"/>
          </a:xfrm>
          <a:prstGeom prst="rect">
            <a:avLst/>
          </a:prstGeom>
        </p:spPr>
      </p:pic>
      <p:sp>
        <p:nvSpPr>
          <p:cNvPr id="5" name="Mond 4">
            <a:extLst>
              <a:ext uri="{FF2B5EF4-FFF2-40B4-BE49-F238E27FC236}">
                <a16:creationId xmlns:a16="http://schemas.microsoft.com/office/drawing/2014/main" id="{FC3E3D15-DEAA-43BC-9CA5-C88F2A2A1F30}"/>
              </a:ext>
            </a:extLst>
          </p:cNvPr>
          <p:cNvSpPr/>
          <p:nvPr/>
        </p:nvSpPr>
        <p:spPr>
          <a:xfrm>
            <a:off x="5557962" y="-836481"/>
            <a:ext cx="4001674" cy="8530961"/>
          </a:xfrm>
          <a:prstGeom prst="moon">
            <a:avLst>
              <a:gd name="adj" fmla="val 4407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3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Dynamische Datenstrukturen</a:t>
            </a:r>
          </a:p>
          <a:p>
            <a:r>
              <a:rPr lang="de-AT" dirty="0"/>
              <a:t>Sehr flexibel </a:t>
            </a:r>
          </a:p>
          <a:p>
            <a:r>
              <a:rPr lang="de-AT" dirty="0"/>
              <a:t>Große Vorteile gegenüber Arrays </a:t>
            </a:r>
          </a:p>
          <a:p>
            <a:pPr lvl="1"/>
            <a:r>
              <a:rPr lang="de-AT" dirty="0"/>
              <a:t>Kein max.</a:t>
            </a:r>
          </a:p>
          <a:p>
            <a:pPr lvl="1"/>
            <a:r>
              <a:rPr lang="de-AT" dirty="0"/>
              <a:t>Speicher Ausnutzung </a:t>
            </a:r>
          </a:p>
          <a:p>
            <a:r>
              <a:rPr lang="de-AT" dirty="0"/>
              <a:t>Mehr Verwaltungsaufwand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F51050-F5BE-4C78-A3C5-EB9DAE85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6" y="756423"/>
            <a:ext cx="5052792" cy="50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6CA1-94D2-4304-B9B6-2E1C399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>
                <a:solidFill>
                  <a:schemeClr val="bg1"/>
                </a:solidFill>
              </a:rPr>
              <a:t>Programmier-Beispiel </a:t>
            </a:r>
            <a:endParaRPr lang="de-AT" sz="5000" dirty="0">
              <a:solidFill>
                <a:schemeClr val="bg1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684D26-322E-470E-997E-149BDCB5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2179222"/>
            <a:ext cx="6457949" cy="424449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51918B5-37B8-4A33-B0EA-5877D7267D36}"/>
              </a:ext>
            </a:extLst>
          </p:cNvPr>
          <p:cNvSpPr/>
          <p:nvPr/>
        </p:nvSpPr>
        <p:spPr>
          <a:xfrm>
            <a:off x="8004036" y="2179222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 descr="Schreibtisch Mit Einem Computer Oder Arbeitsplatz Im Büro, Das Eigenhändig  Gezeichnet Wird, Kritzeln Art Auch Im Corel Abgehobene Stock Abbildung -  Illustration von hand, gläser: 67399864">
            <a:extLst>
              <a:ext uri="{FF2B5EF4-FFF2-40B4-BE49-F238E27FC236}">
                <a16:creationId xmlns:a16="http://schemas.microsoft.com/office/drawing/2014/main" id="{CDD92271-ABCD-4AC0-9597-D27218C5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4" y="2379247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0FDD3-2690-4003-A2A5-0002778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4512252"/>
            <a:ext cx="10515600" cy="1325563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41E26F-9828-4E9A-A937-999C37E4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b="16040"/>
          <a:stretch/>
        </p:blipFill>
        <p:spPr>
          <a:xfrm>
            <a:off x="5672136" y="3029717"/>
            <a:ext cx="5586413" cy="389495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ECA07-341D-4B76-BB73-F5911FFDC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1849717" y="478248"/>
            <a:ext cx="8670479" cy="25514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63C7F5-7C33-4CAC-BD1D-F798DCDC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0"/>
          <a:stretch/>
        </p:blipFill>
        <p:spPr>
          <a:xfrm>
            <a:off x="1355589" y="478248"/>
            <a:ext cx="519924" cy="25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sofia-pro</vt:lpstr>
      <vt:lpstr>Office</vt:lpstr>
      <vt:lpstr>Linked List </vt:lpstr>
      <vt:lpstr>Übersicht </vt:lpstr>
      <vt:lpstr>Allgemein</vt:lpstr>
      <vt:lpstr>Programmier-Beispiel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Karlhuber</dc:creator>
  <cp:lastModifiedBy>Elke Karlhuber</cp:lastModifiedBy>
  <cp:revision>3</cp:revision>
  <dcterms:created xsi:type="dcterms:W3CDTF">2022-04-25T12:07:13Z</dcterms:created>
  <dcterms:modified xsi:type="dcterms:W3CDTF">2022-04-26T13:07:37Z</dcterms:modified>
</cp:coreProperties>
</file>