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1F5DC-FFFD-4E7F-A01C-1E3FFA270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27B34F-34B4-4647-8776-46172062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CB4A5-2B2E-4077-98F7-E1550C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F9E6D-1686-41D1-8760-4AF8BF0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A9A66-F4B3-4945-ADEE-1E5BE82C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8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6AAEF-C5DF-4364-AA29-8C5C5C57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16A53C-0347-446E-BBB9-59566C64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1585A-5DAF-4FFA-82AE-462739AD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DE4EE-5ADA-4360-A7BD-D680350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93A0F5-365A-490B-80AF-A8BAF3F3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5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061F7B-155C-4EDC-A667-8A9A33BE8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AC3958-FBED-40BE-B8F2-313916A0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51555-796B-4A1E-BA89-249CBAD9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4C940-5D9F-4305-B3A8-C46B1E23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356CC-873D-40A1-8F58-421EE968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2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D4C71-7804-4341-89C0-90E8762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3BC54-16AB-4D7D-84E1-D0A5BF3D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0D941-C97A-4DBD-9DC6-77317CBA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4658F-F99E-4E82-BC8D-92C0A911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06AFA-F867-46AE-819B-4036DBDB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D22-B826-41A9-B0AC-599FBEBF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8B5AF-3884-4663-AF65-704244D1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8E4E9-5725-4BA8-B4CC-A7AC9A04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26F56-B0C4-42A7-83D1-4EC269C2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FA455-B210-408D-A2AF-1D7FF10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186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B4118-8A99-49D4-9DA1-6559D4C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F058F-1F3D-433A-8758-5473327EA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6E57A-F756-4712-9C80-19C50288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150EA5-AA5B-4DD9-B4F6-C6C167A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1F918-028D-4BD2-A306-68592F5F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13BC0-2A8C-425F-863F-7B52B9F3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1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E139-62F9-4E92-99BA-E5C79788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7CB25-B7AC-4589-89AF-51E9EE6F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BA4A6-99E3-4FFF-888D-39EDAEEA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AEC693-CCD3-4BF7-A2D0-05DCBBA7D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84CA12-CC90-4CED-A328-4F82A8CA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C057D-A1D5-4672-BBFC-3FF63362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FB0667-01A0-429A-AD23-FF8335C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507C9B-A1DE-4F50-A6C9-FFA51BB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1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3F99-CA4B-42A7-99AC-B0FA016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4B7855-8A3D-4FC2-9809-1FB766D5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C0F48-27AC-4B20-8E6C-2A0A84E2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D4F7E3-82FA-4F90-A909-1190CBE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95F16-A289-49BE-89D3-B238C191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0AC6-74B4-4E35-BD1E-99357A38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1D744-4D64-4CFC-AF6C-0A8F694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712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7C3AB-FA6E-4D3A-B471-CDE56329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7DF19-F927-458C-91FA-7106714E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2231-4A2D-41F4-88D0-075A0EB0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49AA6-0453-47EB-B2D6-4745BF9B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E216C-B458-434F-A974-B8EF444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4047C1-43F9-44F3-A4BE-34D3465E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22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942E-59FA-46C3-BFB1-75178CB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73AC5-400D-457B-A462-ADAD71DE3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9DEA7-4FC0-4B6D-B5BD-9AF720133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6B2F3-388C-495D-9209-1B1BBB8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AC026E-1EF3-4565-BBE1-BF515A7A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BC4DB2-BD1F-4FA9-AADE-8825D51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C501A8-57D3-4A49-A618-AB4FEAB3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A04C6-FB1D-4B29-A8AC-F24793D6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0A9FC-3ED2-4CCB-B65F-654A495C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6639-9758-4212-B7F8-7D16CE469F06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D35C-86C9-4C45-8FBD-3D9B24373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F8BC5-598C-4639-976A-B2C22E57D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68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D7BA0-3949-4D69-B8BA-E5B134F0A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8294F0-5B64-4DCA-9858-1BE1BE0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9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Elke Karlhuber</dc:creator>
  <cp:lastModifiedBy>Elke Karlhuber</cp:lastModifiedBy>
  <cp:revision>1</cp:revision>
  <dcterms:created xsi:type="dcterms:W3CDTF">2022-04-25T12:07:13Z</dcterms:created>
  <dcterms:modified xsi:type="dcterms:W3CDTF">2022-04-25T12:07:25Z</dcterms:modified>
</cp:coreProperties>
</file>