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1F5DC-FFFD-4E7F-A01C-1E3FFA270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27B34F-34B4-4647-8776-461720628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ACB4A5-2B2E-4077-98F7-E1550C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0F9E6D-1686-41D1-8760-4AF8BF04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EA9A66-F4B3-4945-ADEE-1E5BE82C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485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6AAEF-C5DF-4364-AA29-8C5C5C57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16A53C-0347-446E-BBB9-59566C641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A1585A-5DAF-4FFA-82AE-462739AD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1DE4EE-5ADA-4360-A7BD-D680350A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93A0F5-365A-490B-80AF-A8BAF3F3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254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061F7B-155C-4EDC-A667-8A9A33BE8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AC3958-FBED-40BE-B8F2-313916A0D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051555-796B-4A1E-BA89-249CBAD9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24C940-5D9F-4305-B3A8-C46B1E23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D356CC-873D-40A1-8F58-421EE968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22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D4C71-7804-4341-89C0-90E87628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23BC54-16AB-4D7D-84E1-D0A5BF3D8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50D941-C97A-4DBD-9DC6-77317CBA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24658F-F99E-4E82-BC8D-92C0A911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06AFA-F867-46AE-819B-4036DBDB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8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8FD22-B826-41A9-B0AC-599FBEBF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8B5AF-3884-4663-AF65-704244D16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8E4E9-5725-4BA8-B4CC-A7AC9A04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26F56-B0C4-42A7-83D1-4EC269C2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7FA455-B210-408D-A2AF-1D7FF100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186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B4118-8A99-49D4-9DA1-6559D4CB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AF058F-1F3D-433A-8758-5473327EA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E6E57A-F756-4712-9C80-19C50288B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150EA5-AA5B-4DD9-B4F6-C6C167AE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21F918-028D-4BD2-A306-68592F5F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C13BC0-2A8C-425F-863F-7B52B9F3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319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6E139-62F9-4E92-99BA-E5C79788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57CB25-B7AC-4589-89AF-51E9EE6F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EBA4A6-99E3-4FFF-888D-39EDAEEAB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AEC693-CCD3-4BF7-A2D0-05DCBBA7D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84CA12-CC90-4CED-A328-4F82A8CAE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9C057D-A1D5-4672-BBFC-3FF63362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FB0667-01A0-429A-AD23-FF8335C9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507C9B-A1DE-4F50-A6C9-FFA51BB9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216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3F99-CA4B-42A7-99AC-B0FA0169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4B7855-8A3D-4FC2-9809-1FB766D5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AC0F48-27AC-4B20-8E6C-2A0A84E2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D4F7E3-82FA-4F90-A909-1190CBEA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9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995F16-A289-49BE-89D3-B238C191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520AC6-74B4-4E35-BD1E-99357A38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71D744-4D64-4CFC-AF6C-0A8F6946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712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7C3AB-FA6E-4D3A-B471-CDE56329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D7DF19-F927-458C-91FA-7106714E4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2231-4A2D-41F4-88D0-075A0EB0D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249AA6-0453-47EB-B2D6-4745BF9B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3E216C-B458-434F-A974-B8EF444F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4047C1-43F9-44F3-A4BE-34D3465E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223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2942E-59FA-46C3-BFB1-75178CB5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573AC5-400D-457B-A462-ADAD71DE3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79DEA7-4FC0-4B6D-B5BD-9AF720133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06B2F3-388C-495D-9209-1B1BBB84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AC026E-1EF3-4565-BBE1-BF515A7A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BC4DB2-BD1F-4FA9-AADE-8825D514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49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C501A8-57D3-4A49-A618-AB4FEAB3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9A04C6-FB1D-4B29-A8AC-F24793D64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50A9FC-3ED2-4CCB-B65F-654A495C1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30D35C-86C9-4C45-8FBD-3D9B24373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7F8BC5-598C-4639-976A-B2C22E57D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068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Rectangle 76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78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BD7BA0-3949-4D69-B8BA-E5B134F0A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148" y="559846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de-AT" sz="8000" b="1" i="0" dirty="0" err="1">
                <a:solidFill>
                  <a:srgbClr val="FFFFFF"/>
                </a:solidFill>
                <a:effectLst/>
                <a:latin typeface="sofia-pro"/>
              </a:rPr>
              <a:t>Linked</a:t>
            </a:r>
            <a:r>
              <a:rPr lang="de-AT" sz="8000" b="1" i="0" dirty="0">
                <a:solidFill>
                  <a:srgbClr val="FFFFFF"/>
                </a:solidFill>
                <a:effectLst/>
                <a:latin typeface="sofia-pro"/>
              </a:rPr>
              <a:t> List</a:t>
            </a:r>
            <a:br>
              <a:rPr lang="de-AT" sz="4800" b="1" i="0" dirty="0">
                <a:solidFill>
                  <a:srgbClr val="FFFFFF"/>
                </a:solidFill>
                <a:effectLst/>
                <a:latin typeface="sofia-pro"/>
              </a:rPr>
            </a:br>
            <a:endParaRPr lang="de-AT" sz="4800" dirty="0">
              <a:solidFill>
                <a:srgbClr val="FFFFFF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8294F0-5B64-4DCA-9858-1BE1BE0F9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588" y="5646630"/>
            <a:ext cx="6494931" cy="1244483"/>
          </a:xfrm>
        </p:spPr>
        <p:txBody>
          <a:bodyPr anchor="t">
            <a:normAutofit/>
          </a:bodyPr>
          <a:lstStyle/>
          <a:p>
            <a:pPr algn="l"/>
            <a:r>
              <a:rPr lang="de-AT" sz="2800" dirty="0">
                <a:solidFill>
                  <a:schemeClr val="bg1">
                    <a:lumMod val="50000"/>
                  </a:schemeClr>
                </a:solidFill>
              </a:rPr>
              <a:t>Von Jonas Pamminger / Jonas Schönbaß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Kurs: C Grundlagen, Einführung Präsenz oder Online-Schulung, Training,  Seminar und Ausbildung in Wien und Graz | tecTrain GmbH">
            <a:extLst>
              <a:ext uri="{FF2B5EF4-FFF2-40B4-BE49-F238E27FC236}">
                <a16:creationId xmlns:a16="http://schemas.microsoft.com/office/drawing/2014/main" id="{D8D31970-6600-4065-BD26-51C868F78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1874" y="2108877"/>
            <a:ext cx="2654533" cy="265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: diagonal liegende Ecken abgeschnitten 7">
            <a:extLst>
              <a:ext uri="{FF2B5EF4-FFF2-40B4-BE49-F238E27FC236}">
                <a16:creationId xmlns:a16="http://schemas.microsoft.com/office/drawing/2014/main" id="{A2C3306A-C937-48AC-9864-2FB6632900C4}"/>
              </a:ext>
            </a:extLst>
          </p:cNvPr>
          <p:cNvSpPr/>
          <p:nvPr/>
        </p:nvSpPr>
        <p:spPr>
          <a:xfrm>
            <a:off x="1431636" y="2743200"/>
            <a:ext cx="4341091" cy="83127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29892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A386709-09B6-43A2-A186-1082D4F8C47A}"/>
              </a:ext>
            </a:extLst>
          </p:cNvPr>
          <p:cNvSpPr/>
          <p:nvPr/>
        </p:nvSpPr>
        <p:spPr>
          <a:xfrm>
            <a:off x="8968509" y="-424873"/>
            <a:ext cx="2798618" cy="77123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BEF49D-ADBA-4970-9222-A06CD7F6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0"/>
            <a:ext cx="4094922" cy="2135576"/>
          </a:xfrm>
        </p:spPr>
        <p:txBody>
          <a:bodyPr anchor="b">
            <a:normAutofit/>
          </a:bodyPr>
          <a:lstStyle/>
          <a:p>
            <a:r>
              <a:rPr lang="de-AT" sz="5000" dirty="0">
                <a:solidFill>
                  <a:schemeClr val="bg1"/>
                </a:solidFill>
              </a:rPr>
              <a:t>Übersicht</a:t>
            </a:r>
            <a:r>
              <a:rPr lang="de-AT" sz="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C38E35-308B-40F7-B1FA-6ED86FCF3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167" y="3256670"/>
            <a:ext cx="4094922" cy="2931510"/>
          </a:xfrm>
        </p:spPr>
        <p:txBody>
          <a:bodyPr>
            <a:normAutofit/>
          </a:bodyPr>
          <a:lstStyle/>
          <a:p>
            <a:r>
              <a:rPr lang="de-AT" dirty="0"/>
              <a:t>Allgemein</a:t>
            </a:r>
          </a:p>
          <a:p>
            <a:r>
              <a:rPr lang="de-AT" dirty="0"/>
              <a:t>Programmier-Beispiel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CFA7DE-DC24-4883-9E7E-838305755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2472664" cy="6858000"/>
          </a:xfrm>
          <a:custGeom>
            <a:avLst/>
            <a:gdLst>
              <a:gd name="connsiteX0" fmla="*/ 1056708 w 2472664"/>
              <a:gd name="connsiteY0" fmla="*/ 0 h 6858000"/>
              <a:gd name="connsiteX1" fmla="*/ 2472664 w 2472664"/>
              <a:gd name="connsiteY1" fmla="*/ 0 h 6858000"/>
              <a:gd name="connsiteX2" fmla="*/ 2400427 w 2472664"/>
              <a:gd name="connsiteY2" fmla="*/ 75768 h 6858000"/>
              <a:gd name="connsiteX3" fmla="*/ 1104861 w 2472664"/>
              <a:gd name="connsiteY3" fmla="*/ 3429000 h 6858000"/>
              <a:gd name="connsiteX4" fmla="*/ 2400427 w 2472664"/>
              <a:gd name="connsiteY4" fmla="*/ 6782233 h 6858000"/>
              <a:gd name="connsiteX5" fmla="*/ 2472664 w 2472664"/>
              <a:gd name="connsiteY5" fmla="*/ 6858000 h 6858000"/>
              <a:gd name="connsiteX6" fmla="*/ 1056708 w 2472664"/>
              <a:gd name="connsiteY6" fmla="*/ 6858000 h 6858000"/>
              <a:gd name="connsiteX7" fmla="*/ 1040416 w 2472664"/>
              <a:gd name="connsiteY7" fmla="*/ 6835090 h 6858000"/>
              <a:gd name="connsiteX8" fmla="*/ 0 w 2472664"/>
              <a:gd name="connsiteY8" fmla="*/ 3429000 h 6858000"/>
              <a:gd name="connsiteX9" fmla="*/ 1040416 w 2472664"/>
              <a:gd name="connsiteY9" fmla="*/ 229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2664" h="6858000">
                <a:moveTo>
                  <a:pt x="1056708" y="0"/>
                </a:moveTo>
                <a:lnTo>
                  <a:pt x="2472664" y="0"/>
                </a:lnTo>
                <a:lnTo>
                  <a:pt x="2400427" y="75768"/>
                </a:lnTo>
                <a:cubicBezTo>
                  <a:pt x="1595469" y="961418"/>
                  <a:pt x="1104861" y="2137915"/>
                  <a:pt x="1104861" y="3429000"/>
                </a:cubicBezTo>
                <a:cubicBezTo>
                  <a:pt x="1104861" y="4720086"/>
                  <a:pt x="1595469" y="5896583"/>
                  <a:pt x="2400427" y="6782233"/>
                </a:cubicBezTo>
                <a:lnTo>
                  <a:pt x="2472664" y="6858000"/>
                </a:lnTo>
                <a:lnTo>
                  <a:pt x="1056708" y="6858000"/>
                </a:lnTo>
                <a:lnTo>
                  <a:pt x="1040416" y="6835090"/>
                </a:lnTo>
                <a:cubicBezTo>
                  <a:pt x="383551" y="5862802"/>
                  <a:pt x="0" y="4690693"/>
                  <a:pt x="0" y="3429000"/>
                </a:cubicBezTo>
                <a:cubicBezTo>
                  <a:pt x="0" y="2167308"/>
                  <a:pt x="383551" y="995199"/>
                  <a:pt x="1040416" y="22911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D68B27A-F7C9-40F5-A0F9-6AA3A075B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016" y="0"/>
            <a:ext cx="1214980" cy="6858000"/>
          </a:xfrm>
          <a:prstGeom prst="rect">
            <a:avLst/>
          </a:prstGeom>
        </p:spPr>
      </p:pic>
      <p:sp>
        <p:nvSpPr>
          <p:cNvPr id="5" name="Mond 4">
            <a:extLst>
              <a:ext uri="{FF2B5EF4-FFF2-40B4-BE49-F238E27FC236}">
                <a16:creationId xmlns:a16="http://schemas.microsoft.com/office/drawing/2014/main" id="{FC3E3D15-DEAA-43BC-9CA5-C88F2A2A1F30}"/>
              </a:ext>
            </a:extLst>
          </p:cNvPr>
          <p:cNvSpPr/>
          <p:nvPr/>
        </p:nvSpPr>
        <p:spPr>
          <a:xfrm>
            <a:off x="5557962" y="-836481"/>
            <a:ext cx="4001674" cy="8530961"/>
          </a:xfrm>
          <a:prstGeom prst="moon">
            <a:avLst>
              <a:gd name="adj" fmla="val 44076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732076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F960D-B4D3-423E-8BB2-F2AE8C01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5000" dirty="0">
                <a:solidFill>
                  <a:schemeClr val="bg1"/>
                </a:solidFill>
              </a:rPr>
              <a:t>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6071D-85DE-433F-97F2-F408B5A9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Dynamische Datenstrukturen</a:t>
            </a:r>
          </a:p>
          <a:p>
            <a:r>
              <a:rPr lang="de-AT" dirty="0"/>
              <a:t>Sehr flexibel </a:t>
            </a:r>
          </a:p>
          <a:p>
            <a:r>
              <a:rPr lang="de-AT" dirty="0"/>
              <a:t>Große Vorteile gegenüber Arrays </a:t>
            </a:r>
          </a:p>
          <a:p>
            <a:pPr lvl="1"/>
            <a:r>
              <a:rPr lang="de-AT" dirty="0"/>
              <a:t>Kein max.</a:t>
            </a:r>
          </a:p>
          <a:p>
            <a:pPr lvl="1"/>
            <a:r>
              <a:rPr lang="de-AT" dirty="0"/>
              <a:t>Speicher Ausnutzung </a:t>
            </a:r>
          </a:p>
          <a:p>
            <a:r>
              <a:rPr lang="de-AT" dirty="0"/>
              <a:t>Mehr Verwaltungsaufwand 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3FF51050-F5BE-4C78-A3C5-EB9DAE854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806" y="756423"/>
            <a:ext cx="5052792" cy="50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5091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46CA1-94D2-4304-B9B6-2E1C3998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5000">
                <a:solidFill>
                  <a:schemeClr val="bg1"/>
                </a:solidFill>
              </a:rPr>
              <a:t>Programmier-Beispiel </a:t>
            </a:r>
            <a:endParaRPr lang="de-AT" sz="5000" dirty="0">
              <a:solidFill>
                <a:schemeClr val="bg1"/>
              </a:solidFill>
            </a:endParaRPr>
          </a:p>
        </p:txBody>
      </p:sp>
      <p:pic>
        <p:nvPicPr>
          <p:cNvPr id="4" name="Inhaltsplatzhalter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48684D26-322E-470E-997E-149BDCB58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2" y="2179222"/>
            <a:ext cx="6457949" cy="424449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651918B5-37B8-4A33-B0EA-5877D7267D36}"/>
              </a:ext>
            </a:extLst>
          </p:cNvPr>
          <p:cNvSpPr/>
          <p:nvPr/>
        </p:nvSpPr>
        <p:spPr>
          <a:xfrm>
            <a:off x="8004036" y="2179222"/>
            <a:ext cx="2880000" cy="288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050" name="Picture 2" descr="Schreibtisch Mit Einem Computer Oder Arbeitsplatz Im Büro, Das Eigenhändig  Gezeichnet Wird, Kritzeln Art Auch Im Corel Abgehobene Stock Abbildung -  Illustration von hand, gläser: 67399864">
            <a:extLst>
              <a:ext uri="{FF2B5EF4-FFF2-40B4-BE49-F238E27FC236}">
                <a16:creationId xmlns:a16="http://schemas.microsoft.com/office/drawing/2014/main" id="{CDD92271-ABCD-4AC0-9597-D27218C53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4" y="2379247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14376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0FDD3-2690-4003-A2A5-00027784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49" y="4512252"/>
            <a:ext cx="10515600" cy="1325563"/>
          </a:xfrm>
        </p:spPr>
        <p:txBody>
          <a:bodyPr>
            <a:normAutofit/>
          </a:bodyPr>
          <a:lstStyle/>
          <a:p>
            <a:r>
              <a:rPr lang="de-AT" sz="6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041E26F-9828-4E9A-A937-999C37E42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1" b="16040"/>
          <a:stretch/>
        </p:blipFill>
        <p:spPr>
          <a:xfrm>
            <a:off x="5672136" y="3029717"/>
            <a:ext cx="5586413" cy="389495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BAECA07-341D-4B76-BB73-F5911FFDC8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11"/>
          <a:stretch/>
        </p:blipFill>
        <p:spPr>
          <a:xfrm>
            <a:off x="1849717" y="478248"/>
            <a:ext cx="8670479" cy="255146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B63C7F5-7C33-4CAC-BD1D-F798DCDC20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130"/>
          <a:stretch/>
        </p:blipFill>
        <p:spPr>
          <a:xfrm>
            <a:off x="1355589" y="478248"/>
            <a:ext cx="519924" cy="255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7587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14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sofia-pro</vt:lpstr>
      <vt:lpstr>Office</vt:lpstr>
      <vt:lpstr>Linked List </vt:lpstr>
      <vt:lpstr>Übersicht </vt:lpstr>
      <vt:lpstr>Allgemein</vt:lpstr>
      <vt:lpstr>Programmier-Beispiel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Elke Karlhuber</dc:creator>
  <cp:lastModifiedBy>Elke Karlhuber</cp:lastModifiedBy>
  <cp:revision>4</cp:revision>
  <dcterms:created xsi:type="dcterms:W3CDTF">2022-04-25T12:07:13Z</dcterms:created>
  <dcterms:modified xsi:type="dcterms:W3CDTF">2022-04-26T13:21:03Z</dcterms:modified>
</cp:coreProperties>
</file>