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692A9-243C-F4D5-4989-8F07427E2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C5715D-C8EE-A786-C675-30AB7FA72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41914-781F-2406-EE83-8FA3FFD8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A9815-585C-F3C6-92B0-5CA144C1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D71241-D255-B6B9-8D15-816C80FE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71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48C4-4AFC-03C0-9153-B30A6044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A35DD2-7B68-2351-869E-E92CF7D44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E483F-FC3C-9C0F-08B0-7D2C159F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B13CB-2E19-72BF-9A7C-C10207B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320AA-A73D-68C8-2810-D18653A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43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CBB45C-D609-4691-02C3-C252CE345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DFBBB1-5BC0-AF22-8AC6-258197BCC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D63116-ACBC-6D61-F69F-5EA1BDA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3BF8E-4347-DD3B-A0FC-A5032102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023D0-6365-996C-EC06-C74B4AAF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966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F67A8-A342-054C-F9B6-8EC3F0C0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02E2A7-F519-8931-381B-2E458B81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9A2A3-EE61-6329-54F8-C24BE5F1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5D95C-4F66-6B06-5AD7-8CE8CC8C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C6FE4-FF9A-8242-7E14-EFBF36B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46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1187D-7A47-BD72-BE39-AB7291BF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631BB-7E76-B591-ED40-08AA45E2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50D51-2BF7-5E63-A4D3-04ED802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9AB81-24EB-6B8F-F316-987B9116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45297-356C-592F-224D-B4F7FB83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98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FA778-FBAD-6AB2-E646-0723B93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0DE6D-F7CB-648C-8498-49B05734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AEB900-3390-A02D-77AB-550DF9B2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C1649-0145-C328-720D-F4134161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4EEF80-0631-DDCF-97A2-2C214056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8101B-29CF-7442-EC8B-40396DCA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182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FA01D-FF48-45F6-E784-6D870AE2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050E30-CF20-31EA-980D-497771FF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8E4391-0648-1503-A7E8-EAB1253E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C1AB48-F583-1FDE-A726-767DC4490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DE076-E643-72EB-79C2-CCB16D83C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09D30-C430-B398-AD43-B4CF1173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94EF3A-3D19-0C70-5669-8DC779CA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D3497D-F628-B424-F52C-6B26BEC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11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C26AD-1B36-7EAE-AE23-117B6790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79A08C-5120-E1E3-FB37-7FE4AB72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AB2B2-FCFB-996C-2F6B-E80E0B8B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818877-2424-ECAD-6BC7-FCA1923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03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F321A0-A91E-DDA8-701F-66F01901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944CC5-ED41-06A7-8416-DC4C6B50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00DD29-D3C9-8892-99AB-B2E1F22C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98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BD600-C545-9016-25C1-86CBBA06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20C46-F065-0C34-7F38-0763275B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79EC64-01C8-97DB-958E-8671E5E3B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55FD12-0B2D-1B56-3F21-92235097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EF799E-F2DB-51C1-D0EF-81DE37A9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43AD0-8F29-4264-72AD-BCDDA2D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3B9A0-C2DD-A8E8-9551-029C5FE2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B061C5-71D4-A49F-CC67-0A3C0483D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109FE7-CFCC-8628-749D-2A9447B2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3CF748-6EF2-A112-27AE-1FAFF45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939DE8-FD9B-71AA-653D-38452836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BC83DF-994B-4D3D-8B50-C3600D7A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53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16E33-0EEE-9B5C-5A2D-3F38BA49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DE7CC7-F35A-6536-7E13-4D7852BB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736CE-FE89-9795-B736-34C4D345E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0E4F-5731-4E49-B053-8DCD5250BE05}" type="datetimeFigureOut">
              <a:rPr lang="de-AT" smtClean="0"/>
              <a:t>02.05.2022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F2C19-49B5-AFC4-21EF-DD0C63133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6D9DF-050E-DA90-199B-1385E3295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68BD-9FAB-4CD7-91C6-38FA5B03AE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636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explosion-pow-detonation-bomb-boom-15371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FE96A6-60B1-E641-0D32-2AAD8E6A09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CB8BBF-7148-64E9-39CB-0292793BE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Napoleon in der HTL oder so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75941E-152D-B77F-8C7E-F364A820B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1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C1DBBBB-D2D7-B109-8488-3E9CEFC9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23934" cy="6858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B7F1C37-67B8-9BC5-5D1F-45449D5B8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88" y="-157546"/>
            <a:ext cx="7496512" cy="754648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BBA1408-2F3E-A4CF-F35D-9D0FC0720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85375" y="1927583"/>
            <a:ext cx="7148513" cy="4600575"/>
          </a:xfrm>
          <a:prstGeom prst="rect">
            <a:avLst/>
          </a:prstGeom>
        </p:spPr>
      </p:pic>
      <p:sp>
        <p:nvSpPr>
          <p:cNvPr id="25" name="Multiplikationszeichen 24">
            <a:extLst>
              <a:ext uri="{FF2B5EF4-FFF2-40B4-BE49-F238E27FC236}">
                <a16:creationId xmlns:a16="http://schemas.microsoft.com/office/drawing/2014/main" id="{9ABFBE4D-AF84-94BE-0867-473436799C0A}"/>
              </a:ext>
            </a:extLst>
          </p:cNvPr>
          <p:cNvSpPr/>
          <p:nvPr/>
        </p:nvSpPr>
        <p:spPr>
          <a:xfrm>
            <a:off x="9048349" y="5038571"/>
            <a:ext cx="476253" cy="38368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Multiplikationszeichen 26">
            <a:extLst>
              <a:ext uri="{FF2B5EF4-FFF2-40B4-BE49-F238E27FC236}">
                <a16:creationId xmlns:a16="http://schemas.microsoft.com/office/drawing/2014/main" id="{7073AF3C-7BFC-379B-2B41-55FE90668616}"/>
              </a:ext>
            </a:extLst>
          </p:cNvPr>
          <p:cNvSpPr/>
          <p:nvPr/>
        </p:nvSpPr>
        <p:spPr>
          <a:xfrm>
            <a:off x="9065602" y="4773100"/>
            <a:ext cx="476253" cy="38368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35EA90-CE96-0EEF-9D13-8B5169EA6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68883" y="-1454490"/>
            <a:ext cx="12422269" cy="113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69584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9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69584 -0.00278 L 0.69271 0.193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981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7356E79-F6B3-A6E7-3343-7C01395140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364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Napoleon in der HTL oder so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Napoleon in der HTL oder so</dc:title>
  <dc:creator>Noah Grundner</dc:creator>
  <cp:lastModifiedBy>Noah Grundner</cp:lastModifiedBy>
  <cp:revision>2</cp:revision>
  <dcterms:created xsi:type="dcterms:W3CDTF">2022-04-29T14:47:45Z</dcterms:created>
  <dcterms:modified xsi:type="dcterms:W3CDTF">2022-05-02T08:51:51Z</dcterms:modified>
</cp:coreProperties>
</file>