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5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51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9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7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9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6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3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1766-6E13-47F9-B3CE-89DD0E00CEE9}" type="datetimeFigureOut">
              <a:rPr lang="de-DE" smtClean="0"/>
              <a:t>28.03.2022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988A-2ECB-4E03-ABDE-8B0090355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2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382945" y="3155182"/>
            <a:ext cx="5225143" cy="97469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3517" y="2157343"/>
            <a:ext cx="9144000" cy="2387600"/>
          </a:xfrm>
          <a:ln>
            <a:solidFill>
              <a:schemeClr val="accent1">
                <a:alpha val="45000"/>
              </a:schemeClr>
            </a:solidFill>
          </a:ln>
        </p:spPr>
        <p:txBody>
          <a:bodyPr/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Optical Design </a:t>
            </a:r>
            <a:b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</a:b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</a:rPr>
              <a:t>Docu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6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Californian FB</vt:lpstr>
      <vt:lpstr>Office</vt:lpstr>
      <vt:lpstr>Optical Design  Docu</vt:lpstr>
    </vt:vector>
  </TitlesOfParts>
  <Company>ARRK | P + Z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Herbst Jonas</dc:creator>
  <cp:lastModifiedBy>Herbst Jonas</cp:lastModifiedBy>
  <cp:revision>2</cp:revision>
  <dcterms:created xsi:type="dcterms:W3CDTF">2022-03-28T08:01:42Z</dcterms:created>
  <dcterms:modified xsi:type="dcterms:W3CDTF">2022-03-28T08:05:41Z</dcterms:modified>
</cp:coreProperties>
</file>