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>
        <p:scale>
          <a:sx n="200" d="100"/>
          <a:sy n="200" d="100"/>
        </p:scale>
        <p:origin x="-3828" y="-2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1766-6E13-47F9-B3CE-89DD0E00CEE9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988A-2ECB-4E03-ABDE-8B0090355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25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1766-6E13-47F9-B3CE-89DD0E00CEE9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988A-2ECB-4E03-ABDE-8B0090355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21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1766-6E13-47F9-B3CE-89DD0E00CEE9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988A-2ECB-4E03-ABDE-8B0090355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51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1766-6E13-47F9-B3CE-89DD0E00CEE9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988A-2ECB-4E03-ABDE-8B0090355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87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1766-6E13-47F9-B3CE-89DD0E00CEE9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988A-2ECB-4E03-ABDE-8B0090355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45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1766-6E13-47F9-B3CE-89DD0E00CEE9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988A-2ECB-4E03-ABDE-8B0090355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51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1766-6E13-47F9-B3CE-89DD0E00CEE9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988A-2ECB-4E03-ABDE-8B0090355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9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1766-6E13-47F9-B3CE-89DD0E00CEE9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988A-2ECB-4E03-ABDE-8B0090355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87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1766-6E13-47F9-B3CE-89DD0E00CEE9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988A-2ECB-4E03-ABDE-8B0090355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89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1766-6E13-47F9-B3CE-89DD0E00CEE9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988A-2ECB-4E03-ABDE-8B0090355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86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1766-6E13-47F9-B3CE-89DD0E00CEE9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988A-2ECB-4E03-ABDE-8B0090355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03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B1766-6E13-47F9-B3CE-89DD0E00CEE9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2988A-2ECB-4E03-ABDE-8B0090355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26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0" y="2195512"/>
            <a:ext cx="4076700" cy="246697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724457"/>
            <a:ext cx="9144000" cy="2387600"/>
          </a:xfrm>
          <a:ln>
            <a:noFill/>
          </a:ln>
        </p:spPr>
        <p:txBody>
          <a:bodyPr>
            <a:normAutofit/>
          </a:bodyPr>
          <a:lstStyle/>
          <a:p>
            <a:r>
              <a:rPr lang="de-DE" sz="40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Optical Design </a:t>
            </a:r>
            <a:br>
              <a:rPr lang="de-DE" sz="40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</a:br>
            <a:r>
              <a:rPr lang="de-DE" sz="40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Docu</a:t>
            </a:r>
            <a:endParaRPr lang="de-DE" sz="40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56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Malgun Gothic</vt:lpstr>
      <vt:lpstr>Arial</vt:lpstr>
      <vt:lpstr>Calibri</vt:lpstr>
      <vt:lpstr>Calibri Light</vt:lpstr>
      <vt:lpstr>Office</vt:lpstr>
      <vt:lpstr>Optical Design  Docu</vt:lpstr>
    </vt:vector>
  </TitlesOfParts>
  <Company>ARRK | P + Z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Herbst Jonas</dc:creator>
  <cp:lastModifiedBy>Herbst Jonas</cp:lastModifiedBy>
  <cp:revision>5</cp:revision>
  <dcterms:created xsi:type="dcterms:W3CDTF">2022-03-28T08:01:42Z</dcterms:created>
  <dcterms:modified xsi:type="dcterms:W3CDTF">2022-03-28T12:20:03Z</dcterms:modified>
</cp:coreProperties>
</file>