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606"/>
    <a:srgbClr val="00FF00"/>
    <a:srgbClr val="2E2EF2"/>
    <a:srgbClr val="FF0000"/>
    <a:srgbClr val="A3A3A7"/>
    <a:srgbClr val="FFFF00"/>
    <a:srgbClr val="D80000"/>
    <a:srgbClr val="05E12A"/>
    <a:srgbClr val="04CC2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5FEE-E8A2-49B9-B0A4-F430FAFA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158D90-7F15-4F33-A0B4-D48B041F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2BDC8-FAB9-4CCD-B043-249CD42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174CC-116A-45D2-82E3-6D9D73E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6D01D-C024-48FB-91BB-AC0A889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83405-B38F-449F-ABE0-9942FED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6D7802-4732-48B5-8C4F-553F1E96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AC9C3-F39E-48FA-AA46-6B3AA8BF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A16A8-8FB4-4471-B593-A25C581D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C9C00-2EEB-4EBD-B268-0CD4D188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3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650132-181B-406D-B2FF-A5780D94A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443F19-84F7-40FA-B8B9-5A73B799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24672-BEE0-40AF-AA09-375192E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88A7D-520B-4A67-8852-9998E36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77246-58D1-4E12-8DC1-598B3E5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FB01-833F-4C74-B343-20D11A17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6889A-B0A0-471F-9733-98E2C1A6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21B98-7B81-4635-A5AA-1FF5A43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0BAA2-2495-468A-A46D-CA2300EB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21BEE-E9E4-420B-BB08-32AA31FC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4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36D41-2E73-4C11-BDB1-F6261ED4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16FB4-D239-4D19-9476-D08273D0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AA522-9496-48B6-8F6A-111E7894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A1249C-2A7D-483C-80A9-5F30ABA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94916-D814-4AB4-AD2C-3F1CD1B6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94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CFB92-E48D-4BF5-857B-BC05E09F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37391-CDBC-4152-B610-FFB4C1FF1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35E49-E349-44A5-B875-E91E6BA86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022FE-C245-47E1-9206-17C15011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723-A041-4758-8F62-076CE1D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B06C1-456C-4FA0-83AE-3B5772BB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37D15-E6F3-4D7E-8EF4-D7027F61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26CE0-24FE-476F-8A42-FB77B26B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AF2C92-7D07-4741-9C8C-FDD796C2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DA476A-B8A0-4E98-A1C5-F7AFB123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AE7731-64DA-4E18-8F39-AD0F3FCA7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984AAC-5094-4EDA-8C1A-55C89FB9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97C0B-5243-4814-80F3-D29BEC4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43F702-4055-4C4A-A33A-A095C11B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5397A-515B-461D-8EE0-C65C6603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CB78BE-B485-47CF-A1EF-19492AB3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E583A-7FFB-49C2-9403-C4FB0A58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0998B-6804-4E0D-BE6A-FAA8D65D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3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2C9406-8B01-4FE2-80A8-E89D58F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856470-9CBB-42E5-9166-2CC36DE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A8191-0198-4C74-A227-C2ABD809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7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EC4A-5566-412C-A97C-E7E33D53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C8BE2-4015-467A-B143-6BED3AC2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AF899-638B-42D1-B778-00BBAB81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7B2F0-8D81-4DB4-A188-917EEC1D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6C3A4A-1C35-4EFB-98A4-6DBB6925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87A81-C927-41A1-A72C-CEAF083F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2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68E9C-75F3-4549-9A7D-7312212E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A1513E-F594-436B-BC1E-92BB3AEC0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FB350F-314B-4F9A-BC24-34793BA3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69815F-3F51-47AF-8DB9-38E59478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56DA4-BE90-4294-8C65-977DCBE2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0317D6-5F9F-49DB-AFA1-D1FECD2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00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94F731-CCBE-4822-B07E-D5C3AC9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DBE4E-E4DF-44AB-BB51-1FF85449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1442E-8530-436F-A772-62F7F2F36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0CC8-C44B-446B-BC4E-25F9749EB018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FB2A1-AD4A-4F58-AF4B-C721BCBBE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07F4F-D1B9-4F90-A0D7-17D85E24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0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4A28A-059E-451B-A88A-4EB32C91E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Abschlusspräsentation zum Bachelor-Praktikum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0B674-F097-4DFD-B803-247F99A67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dirty="0"/>
              <a:t>Pandemiesimulator</a:t>
            </a:r>
          </a:p>
          <a:p>
            <a:r>
              <a:rPr lang="de-DE" sz="3200"/>
              <a:t>Jonas Adler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131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9079D-816C-4483-9D6A-81A0C9AD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6CD55-3123-4188-8885-A4490A8E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Zufällig eines infizieren, wenn keiner mehr </a:t>
            </a:r>
            <a:r>
              <a:rPr lang="de-DE" dirty="0" err="1"/>
              <a:t>infected</a:t>
            </a:r>
            <a:endParaRPr lang="de-DE" dirty="0"/>
          </a:p>
          <a:p>
            <a:r>
              <a:rPr lang="de-DE" dirty="0"/>
              <a:t>Layout und Design</a:t>
            </a:r>
          </a:p>
          <a:p>
            <a:r>
              <a:rPr lang="de-DE" dirty="0"/>
              <a:t>Alter der Partikel</a:t>
            </a:r>
          </a:p>
          <a:p>
            <a:r>
              <a:rPr lang="de-DE" dirty="0"/>
              <a:t>Umrechnung des Abstands von „Pixel“ auf tatsächlicher Meter</a:t>
            </a:r>
          </a:p>
        </p:txBody>
      </p:sp>
    </p:spTree>
    <p:extLst>
      <p:ext uri="{BB962C8B-B14F-4D97-AF65-F5344CB8AC3E}">
        <p14:creationId xmlns:p14="http://schemas.microsoft.com/office/powerpoint/2010/main" val="16263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CF88B95-19E7-4AB2-B9B1-C9A92A87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26" y="1005417"/>
            <a:ext cx="6473312" cy="484716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F5587-8718-4847-B4CC-8BB81539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1005417"/>
            <a:ext cx="4295955" cy="2535901"/>
          </a:xfrm>
        </p:spPr>
        <p:txBody>
          <a:bodyPr>
            <a:normAutofit/>
          </a:bodyPr>
          <a:lstStyle/>
          <a:p>
            <a:r>
              <a:rPr lang="de-DE" sz="2400" dirty="0"/>
              <a:t>Voreinstellungen:</a:t>
            </a:r>
          </a:p>
          <a:p>
            <a:pPr lvl="1"/>
            <a:r>
              <a:rPr lang="de-DE" sz="2000" dirty="0"/>
              <a:t>Partikelanzahl</a:t>
            </a:r>
          </a:p>
          <a:p>
            <a:pPr lvl="1"/>
            <a:r>
              <a:rPr lang="de-DE" sz="2000" dirty="0"/>
              <a:t>Zu Beginn infiziert</a:t>
            </a:r>
          </a:p>
          <a:p>
            <a:pPr lvl="1"/>
            <a:r>
              <a:rPr lang="de-DE" sz="2000" dirty="0"/>
              <a:t>Modifizierungen:</a:t>
            </a:r>
          </a:p>
          <a:p>
            <a:pPr lvl="2"/>
            <a:r>
              <a:rPr lang="de-DE" sz="1800" dirty="0"/>
              <a:t>Social </a:t>
            </a:r>
            <a:r>
              <a:rPr lang="de-DE" sz="1800" dirty="0" err="1"/>
              <a:t>Distancing</a:t>
            </a:r>
            <a:endParaRPr lang="de-DE" sz="1800" dirty="0"/>
          </a:p>
          <a:p>
            <a:pPr lvl="2"/>
            <a:r>
              <a:rPr lang="de-DE" sz="1800" dirty="0"/>
              <a:t>Vaccine</a:t>
            </a:r>
          </a:p>
          <a:p>
            <a:pPr lvl="2"/>
            <a:r>
              <a:rPr lang="de-DE" sz="1800" dirty="0"/>
              <a:t>Health care </a:t>
            </a:r>
            <a:r>
              <a:rPr lang="de-DE" sz="1800" dirty="0" err="1"/>
              <a:t>system</a:t>
            </a:r>
            <a:endParaRPr lang="de-DE" sz="18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F6B0536-A119-48A3-992E-F6BEF99AEECF}"/>
              </a:ext>
            </a:extLst>
          </p:cNvPr>
          <p:cNvCxnSpPr>
            <a:cxnSpLocks/>
          </p:cNvCxnSpPr>
          <p:nvPr/>
        </p:nvCxnSpPr>
        <p:spPr>
          <a:xfrm>
            <a:off x="3329797" y="1232994"/>
            <a:ext cx="2146539" cy="489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0D0D739-3FBC-4A93-98DB-7F0B96DB430B}"/>
              </a:ext>
            </a:extLst>
          </p:cNvPr>
          <p:cNvSpPr txBox="1"/>
          <p:nvPr/>
        </p:nvSpPr>
        <p:spPr>
          <a:xfrm>
            <a:off x="769189" y="3459545"/>
            <a:ext cx="47828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Zur Simulationszeit änderbar: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Infektionsrisiko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Sterberate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Quarantänewahrscheinlichkeit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Durchschnittl</a:t>
            </a:r>
            <a:r>
              <a:rPr lang="de-DE" sz="2000" dirty="0"/>
              <a:t>. Infektionszeit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Durchschnittl</a:t>
            </a:r>
            <a:r>
              <a:rPr lang="de-DE" sz="2000" dirty="0"/>
              <a:t>. Immunitätszeit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Infektionsradius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Simulationsgeschwindigkeit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13E01D-A2D1-4671-B8D6-63522C9BA445}"/>
              </a:ext>
            </a:extLst>
          </p:cNvPr>
          <p:cNvCxnSpPr>
            <a:cxnSpLocks/>
          </p:cNvCxnSpPr>
          <p:nvPr/>
        </p:nvCxnSpPr>
        <p:spPr>
          <a:xfrm flipV="1">
            <a:off x="4845170" y="2064259"/>
            <a:ext cx="5075208" cy="16433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B78C882-A701-40F5-9E94-46AF1D600825}"/>
              </a:ext>
            </a:extLst>
          </p:cNvPr>
          <p:cNvCxnSpPr>
            <a:cxnSpLocks/>
          </p:cNvCxnSpPr>
          <p:nvPr/>
        </p:nvCxnSpPr>
        <p:spPr>
          <a:xfrm>
            <a:off x="4845170" y="3792305"/>
            <a:ext cx="1262332" cy="15487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0E2386-EDF4-440E-BD89-65160AA59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29" y="710182"/>
            <a:ext cx="4953435" cy="372706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09DD23-B46A-4AC3-8887-73BFBB76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06" y="2727533"/>
            <a:ext cx="5055920" cy="3781730"/>
          </a:xfrm>
          <a:prstGeom prst="rect">
            <a:avLst/>
          </a:prstGeom>
        </p:spPr>
      </p:pic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B7E661AD-FD11-4970-AFAE-50AB1C5A6883}"/>
              </a:ext>
            </a:extLst>
          </p:cNvPr>
          <p:cNvCxnSpPr>
            <a:cxnSpLocks/>
          </p:cNvCxnSpPr>
          <p:nvPr/>
        </p:nvCxnSpPr>
        <p:spPr>
          <a:xfrm>
            <a:off x="4433977" y="4256612"/>
            <a:ext cx="1086929" cy="7235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8227AA9-B88D-4E02-ABA9-CAFE2D8014AC}"/>
              </a:ext>
            </a:extLst>
          </p:cNvPr>
          <p:cNvSpPr txBox="1"/>
          <p:nvPr/>
        </p:nvSpPr>
        <p:spPr>
          <a:xfrm>
            <a:off x="6945105" y="1257193"/>
            <a:ext cx="3889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 initialen Zustand: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Parameter auf </a:t>
            </a:r>
            <a:r>
              <a:rPr lang="de-DE" dirty="0" err="1"/>
              <a:t>default</a:t>
            </a:r>
            <a:r>
              <a:rPr lang="de-DE" dirty="0"/>
              <a:t> zurücksetzen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Simulation starten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F9C424-F423-4FAA-93F4-32266A8F9819}"/>
              </a:ext>
            </a:extLst>
          </p:cNvPr>
          <p:cNvSpPr txBox="1"/>
          <p:nvPr/>
        </p:nvSpPr>
        <p:spPr>
          <a:xfrm>
            <a:off x="1026543" y="4734589"/>
            <a:ext cx="4494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„Start“: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Reset</a:t>
            </a:r>
            <a:r>
              <a:rPr lang="de-DE" dirty="0"/>
              <a:t>, Pause/</a:t>
            </a:r>
            <a:r>
              <a:rPr lang="de-DE" dirty="0" err="1"/>
              <a:t>Resume</a:t>
            </a:r>
            <a:r>
              <a:rPr lang="de-DE" dirty="0"/>
              <a:t>,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Voreinstellungen werden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“-Button verschwindet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Simulation läuft</a:t>
            </a:r>
          </a:p>
        </p:txBody>
      </p:sp>
    </p:spTree>
    <p:extLst>
      <p:ext uri="{BB962C8B-B14F-4D97-AF65-F5344CB8AC3E}">
        <p14:creationId xmlns:p14="http://schemas.microsoft.com/office/powerpoint/2010/main" val="305638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D0402778-34E2-447C-A169-B14600BDD7B8}"/>
              </a:ext>
            </a:extLst>
          </p:cNvPr>
          <p:cNvSpPr/>
          <p:nvPr/>
        </p:nvSpPr>
        <p:spPr>
          <a:xfrm>
            <a:off x="1172490" y="2668598"/>
            <a:ext cx="465826" cy="4572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3A1ED4-B2FA-493A-B571-B09C48D690A0}"/>
              </a:ext>
            </a:extLst>
          </p:cNvPr>
          <p:cNvSpPr/>
          <p:nvPr/>
        </p:nvSpPr>
        <p:spPr>
          <a:xfrm>
            <a:off x="1171032" y="3328203"/>
            <a:ext cx="465826" cy="457200"/>
          </a:xfrm>
          <a:prstGeom prst="ellipse">
            <a:avLst/>
          </a:prstGeom>
          <a:solidFill>
            <a:srgbClr val="D8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3731C3B-6DBB-4BFC-BA01-F685CBDE14FF}"/>
              </a:ext>
            </a:extLst>
          </p:cNvPr>
          <p:cNvSpPr/>
          <p:nvPr/>
        </p:nvSpPr>
        <p:spPr>
          <a:xfrm>
            <a:off x="1171032" y="5307021"/>
            <a:ext cx="465826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9796F80-8DAC-4672-81C4-F4C73E1DC099}"/>
              </a:ext>
            </a:extLst>
          </p:cNvPr>
          <p:cNvSpPr/>
          <p:nvPr/>
        </p:nvSpPr>
        <p:spPr>
          <a:xfrm>
            <a:off x="1171032" y="3987808"/>
            <a:ext cx="465826" cy="457200"/>
          </a:xfrm>
          <a:prstGeom prst="ellipse">
            <a:avLst/>
          </a:prstGeom>
          <a:solidFill>
            <a:srgbClr val="A3A3A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A60BF3-C21A-444C-8E8C-8F1CA13590A4}"/>
              </a:ext>
            </a:extLst>
          </p:cNvPr>
          <p:cNvSpPr/>
          <p:nvPr/>
        </p:nvSpPr>
        <p:spPr>
          <a:xfrm>
            <a:off x="1171032" y="4647413"/>
            <a:ext cx="465826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137656-CA20-44BF-9EAA-FDD2CEB75112}"/>
              </a:ext>
            </a:extLst>
          </p:cNvPr>
          <p:cNvSpPr txBox="1"/>
          <p:nvPr/>
        </p:nvSpPr>
        <p:spPr>
          <a:xfrm>
            <a:off x="1855625" y="2712532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Gesund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A78822-8C1B-4FD9-9D08-5FFAD4C619B4}"/>
              </a:ext>
            </a:extLst>
          </p:cNvPr>
          <p:cNvSpPr txBox="1"/>
          <p:nvPr/>
        </p:nvSpPr>
        <p:spPr>
          <a:xfrm>
            <a:off x="1855625" y="3372137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Infiziert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3EF4A27-5DDA-4A87-AAB8-95FB5BBF8826}"/>
              </a:ext>
            </a:extLst>
          </p:cNvPr>
          <p:cNvSpPr txBox="1"/>
          <p:nvPr/>
        </p:nvSpPr>
        <p:spPr>
          <a:xfrm>
            <a:off x="1819941" y="4599014"/>
            <a:ext cx="197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Quarantäne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Zählen als infiziert</a:t>
            </a:r>
            <a:endParaRPr lang="de-DE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115C64-284B-4FC1-825D-5C66DE6CA073}"/>
              </a:ext>
            </a:extLst>
          </p:cNvPr>
          <p:cNvSpPr txBox="1"/>
          <p:nvPr/>
        </p:nvSpPr>
        <p:spPr>
          <a:xfrm>
            <a:off x="1819941" y="4019655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Gestorben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A8657B5-80A3-4026-8E69-E4FF02542F9A}"/>
              </a:ext>
            </a:extLst>
          </p:cNvPr>
          <p:cNvSpPr txBox="1"/>
          <p:nvPr/>
        </p:nvSpPr>
        <p:spPr>
          <a:xfrm>
            <a:off x="1819941" y="5231017"/>
            <a:ext cx="213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Krankheit überstanden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Geimpft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6B59AE3-5E89-4407-885C-3CDDEDF3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81" y="990726"/>
            <a:ext cx="3289330" cy="33159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4644437-FE35-4C34-B67B-8ED2A3B6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12" y="2558054"/>
            <a:ext cx="3289330" cy="3380849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D26293-ABA5-442E-A16D-EC3654EE2BE9}"/>
              </a:ext>
            </a:extLst>
          </p:cNvPr>
          <p:cNvSpPr txBox="1"/>
          <p:nvPr/>
        </p:nvSpPr>
        <p:spPr>
          <a:xfrm>
            <a:off x="5435831" y="4475785"/>
            <a:ext cx="17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Angezeigter </a:t>
            </a:r>
            <a:r>
              <a:rPr lang="de-DE" dirty="0">
                <a:solidFill>
                  <a:srgbClr val="FF0000"/>
                </a:solidFill>
              </a:rPr>
              <a:t>Infektionsradius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4942C9-0EEF-47BD-ACD5-AEBEA0529D7C}"/>
              </a:ext>
            </a:extLst>
          </p:cNvPr>
          <p:cNvSpPr txBox="1"/>
          <p:nvPr/>
        </p:nvSpPr>
        <p:spPr>
          <a:xfrm>
            <a:off x="8384262" y="1687436"/>
            <a:ext cx="17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Angezeigter </a:t>
            </a:r>
            <a:r>
              <a:rPr lang="de-DE" dirty="0">
                <a:solidFill>
                  <a:srgbClr val="2E2EF2"/>
                </a:solidFill>
              </a:rPr>
              <a:t>Abstandsradius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56832F7-0ABB-4BD7-929C-307E807B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48" y="665541"/>
            <a:ext cx="3126344" cy="9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6DF45DA-60C8-489B-B504-BB305B19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06" y="1500996"/>
            <a:ext cx="5148269" cy="38560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6D26D3-7445-4E6D-9A08-9191696F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15" y="2219325"/>
            <a:ext cx="3981450" cy="241935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38D834A-C793-497D-B617-68A9DE361708}"/>
              </a:ext>
            </a:extLst>
          </p:cNvPr>
          <p:cNvSpPr/>
          <p:nvPr/>
        </p:nvSpPr>
        <p:spPr>
          <a:xfrm>
            <a:off x="6360806" y="3429000"/>
            <a:ext cx="477328" cy="211347"/>
          </a:xfrm>
          <a:prstGeom prst="rightArrow">
            <a:avLst/>
          </a:prstGeom>
          <a:solidFill>
            <a:srgbClr val="EC06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2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9BF0158-690D-4982-A18C-1C55ABCC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14" y="661483"/>
            <a:ext cx="4137623" cy="26208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EC2F9A-B411-4CC5-8AE4-CC248E93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15" y="3575650"/>
            <a:ext cx="4137623" cy="2631506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2FCB86-B911-47F3-AF87-7CF1E6ABF588}"/>
              </a:ext>
            </a:extLst>
          </p:cNvPr>
          <p:cNvCxnSpPr/>
          <p:nvPr/>
        </p:nvCxnSpPr>
        <p:spPr>
          <a:xfrm>
            <a:off x="2656936" y="3424687"/>
            <a:ext cx="1362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69AD274-DE2D-43C8-9D92-B860D02C8C46}"/>
              </a:ext>
            </a:extLst>
          </p:cNvPr>
          <p:cNvCxnSpPr/>
          <p:nvPr/>
        </p:nvCxnSpPr>
        <p:spPr>
          <a:xfrm flipV="1">
            <a:off x="4019910" y="2320506"/>
            <a:ext cx="1431984" cy="1104181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33C1D3-2554-4BEC-AFDD-3B064C58720D}"/>
              </a:ext>
            </a:extLst>
          </p:cNvPr>
          <p:cNvCxnSpPr>
            <a:cxnSpLocks/>
          </p:cNvCxnSpPr>
          <p:nvPr/>
        </p:nvCxnSpPr>
        <p:spPr>
          <a:xfrm>
            <a:off x="4019910" y="3424687"/>
            <a:ext cx="1431984" cy="1181819"/>
          </a:xfrm>
          <a:prstGeom prst="straightConnector1">
            <a:avLst/>
          </a:prstGeom>
          <a:ln w="28575">
            <a:solidFill>
              <a:srgbClr val="EC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6AFCDDB-DC04-4A7E-8874-CA17655C655D}"/>
              </a:ext>
            </a:extLst>
          </p:cNvPr>
          <p:cNvSpPr txBox="1"/>
          <p:nvPr/>
        </p:nvSpPr>
        <p:spPr>
          <a:xfrm rot="19303801">
            <a:off x="3727894" y="2368712"/>
            <a:ext cx="1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Keiner infiziert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59761D-14CF-40EA-BFDE-1555BFB94CA9}"/>
              </a:ext>
            </a:extLst>
          </p:cNvPr>
          <p:cNvSpPr txBox="1"/>
          <p:nvPr/>
        </p:nvSpPr>
        <p:spPr>
          <a:xfrm rot="2379632">
            <a:off x="3727894" y="4134930"/>
            <a:ext cx="1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gestorben</a:t>
            </a:r>
          </a:p>
        </p:txBody>
      </p:sp>
    </p:spTree>
    <p:extLst>
      <p:ext uri="{BB962C8B-B14F-4D97-AF65-F5344CB8AC3E}">
        <p14:creationId xmlns:p14="http://schemas.microsoft.com/office/powerpoint/2010/main" val="26281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3AEBB-145F-47BD-8960-CE6E3E80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6DECF-8BAE-4ED9-8737-DC21EC4A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Pyqtgraph</a:t>
            </a:r>
            <a:r>
              <a:rPr lang="de-DE" dirty="0"/>
              <a:t>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pyqtgraph</a:t>
            </a:r>
            <a:endParaRPr lang="de-DE" dirty="0"/>
          </a:p>
          <a:p>
            <a:r>
              <a:rPr lang="de-DE" dirty="0" err="1"/>
              <a:t>NumPy</a:t>
            </a:r>
            <a:endParaRPr lang="de-DE" dirty="0"/>
          </a:p>
          <a:p>
            <a:r>
              <a:rPr lang="de-DE" dirty="0" err="1"/>
              <a:t>random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4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A277-87C2-457F-A8F2-F5AB333F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639EA-C0C8-42E5-B02A-5C376730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selbstständiges Projekt</a:t>
            </a:r>
          </a:p>
          <a:p>
            <a:r>
              <a:rPr lang="de-DE" dirty="0"/>
              <a:t>MVP verstehen und umsetzen</a:t>
            </a:r>
          </a:p>
          <a:p>
            <a:r>
              <a:rPr lang="de-DE" dirty="0"/>
              <a:t>Bewegung und Kollisionsbehandlung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2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D1BD3-F550-4A6B-B909-B54F54E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30DDF-FC12-4498-9177-6CF29C1B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  <a:p>
            <a:pPr lvl="1"/>
            <a:r>
              <a:rPr lang="de-DE" dirty="0"/>
              <a:t>Social </a:t>
            </a:r>
            <a:r>
              <a:rPr lang="de-DE" dirty="0" err="1"/>
              <a:t>Distancing</a:t>
            </a:r>
            <a:endParaRPr lang="de-DE" dirty="0"/>
          </a:p>
          <a:p>
            <a:pPr lvl="1"/>
            <a:r>
              <a:rPr lang="de-DE" dirty="0"/>
              <a:t>Impfungen</a:t>
            </a:r>
          </a:p>
          <a:p>
            <a:pPr lvl="1"/>
            <a:r>
              <a:rPr lang="de-DE" dirty="0"/>
              <a:t>Überlastung des Gesundheitssystems</a:t>
            </a:r>
          </a:p>
          <a:p>
            <a:r>
              <a:rPr lang="de-DE" dirty="0"/>
              <a:t>Anzeigen von…</a:t>
            </a:r>
          </a:p>
          <a:p>
            <a:pPr lvl="1"/>
            <a:r>
              <a:rPr lang="de-DE" dirty="0"/>
              <a:t>Infektionsradius</a:t>
            </a:r>
          </a:p>
          <a:p>
            <a:pPr lvl="1"/>
            <a:r>
              <a:rPr lang="de-DE" dirty="0"/>
              <a:t>Social </a:t>
            </a:r>
            <a:r>
              <a:rPr lang="de-DE" dirty="0" err="1"/>
              <a:t>Distancing</a:t>
            </a:r>
            <a:r>
              <a:rPr lang="de-DE" dirty="0"/>
              <a:t> Radius</a:t>
            </a:r>
          </a:p>
          <a:p>
            <a:r>
              <a:rPr lang="de-DE" dirty="0"/>
              <a:t>Robustheit…</a:t>
            </a:r>
          </a:p>
          <a:p>
            <a:pPr lvl="1"/>
            <a:r>
              <a:rPr lang="de-DE" dirty="0"/>
              <a:t>…Abstimmung der Buttons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Enable</a:t>
            </a:r>
            <a:r>
              <a:rPr lang="de-DE" dirty="0"/>
              <a:t>/</a:t>
            </a:r>
            <a:r>
              <a:rPr lang="de-DE" dirty="0" err="1"/>
              <a:t>Disable</a:t>
            </a:r>
            <a:r>
              <a:rPr lang="de-DE" dirty="0"/>
              <a:t> der Einstellungsmöglichkeiten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97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Abschlusspräsentation zum Bachelor-Praktikum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Technologien</vt:lpstr>
      <vt:lpstr>Schwierigkeiten</vt:lpstr>
      <vt:lpstr>Features</vt:lpstr>
      <vt:lpstr>Erweiterungsmöglichkeiten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zum Bachelor-Praktikum</dc:title>
  <dc:creator>Jonas Adler</dc:creator>
  <cp:lastModifiedBy>Jonas Adler</cp:lastModifiedBy>
  <cp:revision>14</cp:revision>
  <dcterms:created xsi:type="dcterms:W3CDTF">2021-02-27T23:17:34Z</dcterms:created>
  <dcterms:modified xsi:type="dcterms:W3CDTF">2021-02-28T22:59:20Z</dcterms:modified>
</cp:coreProperties>
</file>