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6F"/>
    <a:srgbClr val="3A8971"/>
    <a:srgbClr val="577E72"/>
    <a:srgbClr val="000000"/>
    <a:srgbClr val="EC0606"/>
    <a:srgbClr val="00FF00"/>
    <a:srgbClr val="2E2EF2"/>
    <a:srgbClr val="FF0000"/>
    <a:srgbClr val="A3A3A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5FEE-E8A2-49B9-B0A4-F430FAFA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158D90-7F15-4F33-A0B4-D48B041F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2BDC8-FAB9-4CCD-B043-249CD42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174CC-116A-45D2-82E3-6D9D73E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6D01D-C024-48FB-91BB-AC0A889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83405-B38F-449F-ABE0-9942FED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D7802-4732-48B5-8C4F-553F1E96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AC9C3-F39E-48FA-AA46-6B3AA8B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A16A8-8FB4-4471-B593-A25C581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AC9C00-2EEB-4EBD-B268-0CD4D188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50132-181B-406D-B2FF-A5780D94A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443F19-84F7-40FA-B8B9-5A73B799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24672-BEE0-40AF-AA09-375192E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88A7D-520B-4A67-8852-9998E36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7246-58D1-4E12-8DC1-598B3E5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FB01-833F-4C74-B343-20D11A1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6889A-B0A0-471F-9733-98E2C1A6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21B98-7B81-4635-A5AA-1FF5A43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0BAA2-2495-468A-A46D-CA2300E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21BEE-E9E4-420B-BB08-32AA31FC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6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6D41-2E73-4C11-BDB1-F6261ED4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16FB4-D239-4D19-9476-D08273D0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AA522-9496-48B6-8F6A-111E7894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A1249C-2A7D-483C-80A9-5F30ABA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94916-D814-4AB4-AD2C-3F1CD1B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FB92-E48D-4BF5-857B-BC05E09F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37391-CDBC-4152-B610-FFB4C1FF1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35E49-E349-44A5-B875-E91E6BA86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022FE-C245-47E1-9206-17C1501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723-A041-4758-8F62-076CE1D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B06C1-456C-4FA0-83AE-3B5772BB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7D15-E6F3-4D7E-8EF4-D7027F61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26CE0-24FE-476F-8A42-FB77B26B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F2C92-7D07-4741-9C8C-FDD796C2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A476A-B8A0-4E98-A1C5-F7AFB123C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AE7731-64DA-4E18-8F39-AD0F3FCA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984AAC-5094-4EDA-8C1A-55C89FB9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97C0B-5243-4814-80F3-D29BEC4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43F702-4055-4C4A-A33A-A095C11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397A-515B-461D-8EE0-C65C6603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CB78BE-B485-47CF-A1EF-19492AB3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E583A-7FFB-49C2-9403-C4FB0A58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0998B-6804-4E0D-BE6A-FAA8D65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2C9406-8B01-4FE2-80A8-E89D58F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56470-9CBB-42E5-9166-2CC36DE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A8191-0198-4C74-A227-C2ABD80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7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EC4A-5566-412C-A97C-E7E33D5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C8BE2-4015-467A-B143-6BED3AC2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AF899-638B-42D1-B778-00BBAB816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7B2F0-8D81-4DB4-A188-917EEC1D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6C3A4A-1C35-4EFB-98A4-6DBB6925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087A81-C927-41A1-A72C-CEAF083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2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68E9C-75F3-4549-9A7D-7312212E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A1513E-F594-436B-BC1E-92BB3AEC0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B350F-314B-4F9A-BC24-34793BA3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69815F-3F51-47AF-8DB9-38E59478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56DA4-BE90-4294-8C65-977DCBE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0317D6-5F9F-49DB-AFA1-D1FECD2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00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94F731-CCBE-4822-B07E-D5C3AC9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BE4E-E4DF-44AB-BB51-1FF85449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1442E-8530-436F-A772-62F7F2F36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0CC8-C44B-446B-BC4E-25F9749EB018}" type="datetimeFigureOut">
              <a:rPr lang="de-DE" smtClean="0"/>
              <a:t>01.03.2021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FB2A1-AD4A-4F58-AF4B-C721BCBB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07F4F-D1B9-4F90-A0D7-17D85E2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FC99-B1BA-4C82-9FAC-0231C226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0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5BD1A5A-178D-4386-8449-5D9D92A3A1FF}"/>
              </a:ext>
            </a:extLst>
          </p:cNvPr>
          <p:cNvSpPr/>
          <p:nvPr/>
        </p:nvSpPr>
        <p:spPr>
          <a:xfrm>
            <a:off x="5705474" y="4610099"/>
            <a:ext cx="8562975" cy="1655762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827A11-79D8-48D3-95CF-0E0EA77B34F5}"/>
              </a:ext>
            </a:extLst>
          </p:cNvPr>
          <p:cNvSpPr/>
          <p:nvPr/>
        </p:nvSpPr>
        <p:spPr>
          <a:xfrm>
            <a:off x="-190500" y="923925"/>
            <a:ext cx="9829800" cy="2303463"/>
          </a:xfrm>
          <a:prstGeom prst="rect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4A28A-059E-451B-A88A-4EB32C91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637" y="1285081"/>
            <a:ext cx="7629525" cy="1581150"/>
          </a:xfrm>
        </p:spPr>
        <p:txBody>
          <a:bodyPr>
            <a:no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Abschlusspräsentation zum </a:t>
            </a:r>
            <a:b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Trebuchet MS" panose="020B0603020202020204" pitchFamily="34" charset="0"/>
              </a:rPr>
              <a:t>Bachelor-Praktikum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0B674-F097-4DFD-B803-247F99A6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10931"/>
            <a:ext cx="5919787" cy="1323975"/>
          </a:xfrm>
        </p:spPr>
        <p:txBody>
          <a:bodyPr/>
          <a:lstStyle/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Pandemiesimulator</a:t>
            </a:r>
          </a:p>
          <a:p>
            <a:r>
              <a:rPr lang="de-DE" sz="3200" dirty="0">
                <a:solidFill>
                  <a:schemeClr val="bg1"/>
                </a:solidFill>
                <a:latin typeface="Trebuchet MS" panose="020B0603020202020204" pitchFamily="34" charset="0"/>
              </a:rPr>
              <a:t>Jonas Adler WS 2020/21</a:t>
            </a:r>
          </a:p>
        </p:txBody>
      </p:sp>
    </p:spTree>
    <p:extLst>
      <p:ext uri="{BB962C8B-B14F-4D97-AF65-F5344CB8AC3E}">
        <p14:creationId xmlns:p14="http://schemas.microsoft.com/office/powerpoint/2010/main" val="2613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6CD55-3123-4188-8885-A4490A8E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49"/>
            <a:ext cx="10515600" cy="4557713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Layout und Design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Zufällige Neuinfektion, wenn keiner mehr infiziert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Alter der Partikel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Erhöhte Sterberate bei „älteren“ Partikeln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Umrechnung des Abstands von „Pixel“ </a:t>
            </a:r>
            <a:r>
              <a:rPr lang="de-DE" sz="2400">
                <a:latin typeface="Trebuchet MS" panose="020B0603020202020204" pitchFamily="34" charset="0"/>
              </a:rPr>
              <a:t>auf tatsächliche </a:t>
            </a:r>
            <a:r>
              <a:rPr lang="de-DE" sz="2400" dirty="0">
                <a:latin typeface="Trebuchet MS" panose="020B0603020202020204" pitchFamily="34" charset="0"/>
              </a:rPr>
              <a:t>Meter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Intuitiver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Weitere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Wie viele pro Tag impfen?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Abweichung der Infiziert-/Immun-Tage vom Schnitt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Ein-/Ausstellen des „End-Screens“</a:t>
            </a: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C939153C-C3EF-4C48-A812-EE173415BDDA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AB06A4-3D6E-414D-B900-81113E806B30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Erweiterungsmöglichkeiten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5CF88B95-19E7-4AB2-B9B1-C9A92A87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84" y="1264209"/>
            <a:ext cx="6473312" cy="484716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F5587-8718-4847-B4CC-8BB81539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4624"/>
            <a:ext cx="4295955" cy="253590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Voreinstellungen</a:t>
            </a:r>
            <a:r>
              <a:rPr lang="de-DE" sz="2000" dirty="0">
                <a:latin typeface="Trebuchet MS" panose="020B0603020202020204" pitchFamily="34" charset="0"/>
              </a:rPr>
              <a:t>: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Partikelanzahl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Zu Beginn infiziert</a:t>
            </a:r>
          </a:p>
          <a:p>
            <a:pPr lvl="1"/>
            <a:r>
              <a:rPr lang="de-DE" sz="1800" dirty="0">
                <a:latin typeface="Trebuchet MS" panose="020B0603020202020204" pitchFamily="34" charset="0"/>
              </a:rPr>
              <a:t>Modifizierungen: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Social </a:t>
            </a:r>
            <a:r>
              <a:rPr lang="de-DE" sz="1600" dirty="0" err="1">
                <a:latin typeface="Trebuchet MS" panose="020B0603020202020204" pitchFamily="34" charset="0"/>
              </a:rPr>
              <a:t>Distancing</a:t>
            </a:r>
            <a:endParaRPr lang="de-DE" sz="1600" dirty="0">
              <a:latin typeface="Trebuchet MS" panose="020B0603020202020204" pitchFamily="34" charset="0"/>
            </a:endParaRP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Vaccine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Health care </a:t>
            </a:r>
            <a:r>
              <a:rPr lang="de-DE" sz="1600" dirty="0" err="1">
                <a:latin typeface="Trebuchet MS" panose="020B0603020202020204" pitchFamily="34" charset="0"/>
              </a:rPr>
              <a:t>system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F6B0536-A119-48A3-992E-F6BEF99AEECF}"/>
              </a:ext>
            </a:extLst>
          </p:cNvPr>
          <p:cNvCxnSpPr>
            <a:cxnSpLocks/>
          </p:cNvCxnSpPr>
          <p:nvPr/>
        </p:nvCxnSpPr>
        <p:spPr>
          <a:xfrm>
            <a:off x="3212356" y="1511423"/>
            <a:ext cx="2315738" cy="4700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0D0D739-3FBC-4A93-98DB-7F0B96DB430B}"/>
              </a:ext>
            </a:extLst>
          </p:cNvPr>
          <p:cNvSpPr txBox="1"/>
          <p:nvPr/>
        </p:nvSpPr>
        <p:spPr>
          <a:xfrm>
            <a:off x="820947" y="3837146"/>
            <a:ext cx="47828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Trebuchet MS" panose="020B0603020202020204" pitchFamily="34" charset="0"/>
              </a:rPr>
              <a:t>Zur </a:t>
            </a:r>
            <a:r>
              <a:rPr lang="de-DE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Simulationszeit</a:t>
            </a:r>
            <a:r>
              <a:rPr lang="de-DE" sz="2000" dirty="0">
                <a:latin typeface="Trebuchet MS" panose="020B0603020202020204" pitchFamily="34" charset="0"/>
              </a:rPr>
              <a:t> änderbar: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Infektionsrisiko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Sterberate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Quarantänewahrscheinlichkeit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Infektionszeit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Durchschnittl</a:t>
            </a:r>
            <a:r>
              <a:rPr lang="de-DE" dirty="0">
                <a:latin typeface="Trebuchet MS" panose="020B0603020202020204" pitchFamily="34" charset="0"/>
              </a:rPr>
              <a:t>. Immunitätszeit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Infektionsradius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Simulationsgeschwindigkeit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13E01D-A2D1-4671-B8D6-63522C9BA445}"/>
              </a:ext>
            </a:extLst>
          </p:cNvPr>
          <p:cNvCxnSpPr>
            <a:cxnSpLocks/>
          </p:cNvCxnSpPr>
          <p:nvPr/>
        </p:nvCxnSpPr>
        <p:spPr>
          <a:xfrm flipV="1">
            <a:off x="4684143" y="2323051"/>
            <a:ext cx="5287993" cy="17046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78C882-A701-40F5-9E94-46AF1D600825}"/>
              </a:ext>
            </a:extLst>
          </p:cNvPr>
          <p:cNvCxnSpPr>
            <a:cxnSpLocks/>
          </p:cNvCxnSpPr>
          <p:nvPr/>
        </p:nvCxnSpPr>
        <p:spPr>
          <a:xfrm>
            <a:off x="4684143" y="4098227"/>
            <a:ext cx="1475117" cy="150162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4FC815-6B8D-4F04-A55E-CFD9941577A4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E29B95-F312-499C-A2C3-2F164CA73677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Einstellungsmöglichkeiten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0E2386-EDF4-440E-BD89-65160AA5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63" y="1045346"/>
            <a:ext cx="4702437" cy="3538205"/>
          </a:xfr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09DD23-B46A-4AC3-8887-73BFBB76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2947490"/>
            <a:ext cx="4799729" cy="3590104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B7E661AD-FD11-4970-AFAE-50AB1C5A6883}"/>
              </a:ext>
            </a:extLst>
          </p:cNvPr>
          <p:cNvCxnSpPr>
            <a:cxnSpLocks/>
          </p:cNvCxnSpPr>
          <p:nvPr/>
        </p:nvCxnSpPr>
        <p:spPr>
          <a:xfrm>
            <a:off x="4405975" y="4439584"/>
            <a:ext cx="1028667" cy="68690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227AA9-B88D-4E02-ABA9-CAFE2D8014AC}"/>
              </a:ext>
            </a:extLst>
          </p:cNvPr>
          <p:cNvSpPr txBox="1"/>
          <p:nvPr/>
        </p:nvSpPr>
        <p:spPr>
          <a:xfrm>
            <a:off x="6665830" y="1396254"/>
            <a:ext cx="368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 „passiven“ Zustand: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Parameter auf </a:t>
            </a:r>
            <a:r>
              <a:rPr lang="de-DE" dirty="0" err="1">
                <a:latin typeface="Trebuchet MS" panose="020B0603020202020204" pitchFamily="34" charset="0"/>
              </a:rPr>
              <a:t>default</a:t>
            </a:r>
            <a:r>
              <a:rPr lang="de-DE" dirty="0">
                <a:latin typeface="Trebuchet MS" panose="020B0603020202020204" pitchFamily="34" charset="0"/>
              </a:rPr>
              <a:t> zurücksetzen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starten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F9C424-F423-4FAA-93F4-32266A8F9819}"/>
              </a:ext>
            </a:extLst>
          </p:cNvPr>
          <p:cNvSpPr txBox="1"/>
          <p:nvPr/>
        </p:nvSpPr>
        <p:spPr>
          <a:xfrm>
            <a:off x="1085939" y="4742542"/>
            <a:ext cx="4253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Nach „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Start</a:t>
            </a:r>
            <a:r>
              <a:rPr lang="de-DE" dirty="0">
                <a:latin typeface="Trebuchet MS" panose="020B0603020202020204" pitchFamily="34" charset="0"/>
              </a:rPr>
              <a:t>“: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Voreinstellungen werden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„</a:t>
            </a: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 </a:t>
            </a:r>
            <a:r>
              <a:rPr lang="de-DE" dirty="0" err="1">
                <a:latin typeface="Trebuchet MS" panose="020B0603020202020204" pitchFamily="34" charset="0"/>
              </a:rPr>
              <a:t>parameters</a:t>
            </a:r>
            <a:r>
              <a:rPr lang="de-DE" dirty="0">
                <a:latin typeface="Trebuchet MS" panose="020B0603020202020204" pitchFamily="34" charset="0"/>
              </a:rPr>
              <a:t>“-Button verschwindet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</a:rPr>
              <a:t>Reset</a:t>
            </a:r>
            <a:r>
              <a:rPr lang="de-DE" dirty="0">
                <a:latin typeface="Trebuchet MS" panose="020B0603020202020204" pitchFamily="34" charset="0"/>
              </a:rPr>
              <a:t>, Pause/</a:t>
            </a:r>
            <a:r>
              <a:rPr lang="de-DE" dirty="0" err="1">
                <a:latin typeface="Trebuchet MS" panose="020B0603020202020204" pitchFamily="34" charset="0"/>
              </a:rPr>
              <a:t>Resume</a:t>
            </a:r>
            <a:r>
              <a:rPr lang="de-DE" dirty="0">
                <a:latin typeface="Trebuchet MS" panose="020B0603020202020204" pitchFamily="34" charset="0"/>
              </a:rPr>
              <a:t>, Export</a:t>
            </a:r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B8F497AE-4374-4559-8354-6D174BB8DFE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6F3E4B-178A-42F5-B129-FBDFFBA27886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Buttons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8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6DF45DA-60C8-489B-B504-BB305B19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6" y="1500996"/>
            <a:ext cx="5148269" cy="385600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6D26D3-7445-4E6D-9A08-9191696F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215" y="2219325"/>
            <a:ext cx="3981450" cy="241935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38D834A-C793-497D-B617-68A9DE361708}"/>
              </a:ext>
            </a:extLst>
          </p:cNvPr>
          <p:cNvSpPr/>
          <p:nvPr/>
        </p:nvSpPr>
        <p:spPr>
          <a:xfrm>
            <a:off x="6360806" y="3429000"/>
            <a:ext cx="477328" cy="211347"/>
          </a:xfrm>
          <a:prstGeom prst="rightArrow">
            <a:avLst/>
          </a:prstGeom>
          <a:solidFill>
            <a:srgbClr val="EC06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E63B2F-916D-4BB3-A1DA-E28615CE002B}"/>
              </a:ext>
            </a:extLst>
          </p:cNvPr>
          <p:cNvSpPr txBox="1"/>
          <p:nvPr/>
        </p:nvSpPr>
        <p:spPr>
          <a:xfrm>
            <a:off x="6944215" y="5033838"/>
            <a:ext cx="44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Simulation wird pausiert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Nach </a:t>
            </a:r>
            <a:r>
              <a:rPr lang="de-DE" i="1" dirty="0" err="1">
                <a:latin typeface="Trebuchet MS" panose="020B0603020202020204" pitchFamily="34" charset="0"/>
              </a:rPr>
              <a:t>Confirm</a:t>
            </a:r>
            <a:r>
              <a:rPr lang="de-DE" dirty="0">
                <a:latin typeface="Trebuchet MS" panose="020B0603020202020204" pitchFamily="34" charset="0"/>
              </a:rPr>
              <a:t> -&gt; Dateipfad auswählen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87F6BFD0-9A87-4D5E-BD31-8B48D6EC013F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404BE0-F76C-404E-ACE8-1273C6A325C5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Export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7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0402778-34E2-447C-A169-B14600BDD7B8}"/>
              </a:ext>
            </a:extLst>
          </p:cNvPr>
          <p:cNvSpPr/>
          <p:nvPr/>
        </p:nvSpPr>
        <p:spPr>
          <a:xfrm>
            <a:off x="1172490" y="2668598"/>
            <a:ext cx="465826" cy="45720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3A1ED4-B2FA-493A-B571-B09C48D690A0}"/>
              </a:ext>
            </a:extLst>
          </p:cNvPr>
          <p:cNvSpPr/>
          <p:nvPr/>
        </p:nvSpPr>
        <p:spPr>
          <a:xfrm>
            <a:off x="1171032" y="3328203"/>
            <a:ext cx="465826" cy="457200"/>
          </a:xfrm>
          <a:prstGeom prst="ellipse">
            <a:avLst/>
          </a:prstGeom>
          <a:solidFill>
            <a:srgbClr val="D8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3731C3B-6DBB-4BFC-BA01-F685CBDE14FF}"/>
              </a:ext>
            </a:extLst>
          </p:cNvPr>
          <p:cNvSpPr/>
          <p:nvPr/>
        </p:nvSpPr>
        <p:spPr>
          <a:xfrm>
            <a:off x="1171032" y="5307021"/>
            <a:ext cx="465826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796F80-8DAC-4672-81C4-F4C73E1DC099}"/>
              </a:ext>
            </a:extLst>
          </p:cNvPr>
          <p:cNvSpPr/>
          <p:nvPr/>
        </p:nvSpPr>
        <p:spPr>
          <a:xfrm>
            <a:off x="1171032" y="3987808"/>
            <a:ext cx="465826" cy="457200"/>
          </a:xfrm>
          <a:prstGeom prst="ellipse">
            <a:avLst/>
          </a:prstGeom>
          <a:solidFill>
            <a:srgbClr val="A3A3A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A60BF3-C21A-444C-8E8C-8F1CA13590A4}"/>
              </a:ext>
            </a:extLst>
          </p:cNvPr>
          <p:cNvSpPr/>
          <p:nvPr/>
        </p:nvSpPr>
        <p:spPr>
          <a:xfrm>
            <a:off x="1171032" y="4647413"/>
            <a:ext cx="465826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137656-CA20-44BF-9EAA-FDD2CEB75112}"/>
              </a:ext>
            </a:extLst>
          </p:cNvPr>
          <p:cNvSpPr txBox="1"/>
          <p:nvPr/>
        </p:nvSpPr>
        <p:spPr>
          <a:xfrm>
            <a:off x="1855625" y="2712532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Gesund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A78822-8C1B-4FD9-9D08-5FFAD4C619B4}"/>
              </a:ext>
            </a:extLst>
          </p:cNvPr>
          <p:cNvSpPr txBox="1"/>
          <p:nvPr/>
        </p:nvSpPr>
        <p:spPr>
          <a:xfrm>
            <a:off x="1855625" y="3372137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Infiziert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EF4A27-5DDA-4A87-AAB8-95FB5BBF8826}"/>
              </a:ext>
            </a:extLst>
          </p:cNvPr>
          <p:cNvSpPr txBox="1"/>
          <p:nvPr/>
        </p:nvSpPr>
        <p:spPr>
          <a:xfrm>
            <a:off x="1819941" y="4599014"/>
            <a:ext cx="197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In Quarantäne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Zählen als infiziert</a:t>
            </a:r>
            <a:endParaRPr lang="de-DE" sz="1600" dirty="0">
              <a:latin typeface="Trebuchet MS" panose="020B0603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115C64-284B-4FC1-825D-5C66DE6CA073}"/>
              </a:ext>
            </a:extLst>
          </p:cNvPr>
          <p:cNvSpPr txBox="1"/>
          <p:nvPr/>
        </p:nvSpPr>
        <p:spPr>
          <a:xfrm>
            <a:off x="1819941" y="4019655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Gestorben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A8657B5-80A3-4026-8E69-E4FF02542F9A}"/>
              </a:ext>
            </a:extLst>
          </p:cNvPr>
          <p:cNvSpPr txBox="1"/>
          <p:nvPr/>
        </p:nvSpPr>
        <p:spPr>
          <a:xfrm>
            <a:off x="1819941" y="5231017"/>
            <a:ext cx="213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Immun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Trebuchet MS" panose="020B0603020202020204" pitchFamily="34" charset="0"/>
              </a:rPr>
              <a:t>Krankheit überstanden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</a:rPr>
              <a:t>Geimpft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6B59AE3-5E89-4407-885C-3CDDEDF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81" y="990726"/>
            <a:ext cx="3289330" cy="3315900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644437-FE35-4C34-B67B-8ED2A3B6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12" y="2558054"/>
            <a:ext cx="3289330" cy="3380849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D26293-ABA5-442E-A16D-EC3654EE2BE9}"/>
              </a:ext>
            </a:extLst>
          </p:cNvPr>
          <p:cNvSpPr txBox="1"/>
          <p:nvPr/>
        </p:nvSpPr>
        <p:spPr>
          <a:xfrm>
            <a:off x="5345399" y="4476433"/>
            <a:ext cx="188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FF0000"/>
                </a:solidFill>
                <a:latin typeface="Trebuchet MS" panose="020B0603020202020204" pitchFamily="34" charset="0"/>
              </a:rPr>
              <a:t>Infektionsradius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74942C9-0EEF-47BD-ACD5-AEBEA0529D7C}"/>
              </a:ext>
            </a:extLst>
          </p:cNvPr>
          <p:cNvSpPr txBox="1"/>
          <p:nvPr/>
        </p:nvSpPr>
        <p:spPr>
          <a:xfrm>
            <a:off x="8384261" y="1687436"/>
            <a:ext cx="189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Angezeigter </a:t>
            </a:r>
            <a:r>
              <a:rPr lang="de-DE" dirty="0">
                <a:solidFill>
                  <a:srgbClr val="2E2EF2"/>
                </a:solidFill>
                <a:latin typeface="Trebuchet MS" panose="020B0603020202020204" pitchFamily="34" charset="0"/>
              </a:rPr>
              <a:t>Abstandsradius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56832F7-0ABB-4BD7-929C-307E807B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7" y="1211157"/>
            <a:ext cx="3126344" cy="95255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423531D9-421D-4C68-A40C-F05DC2C14A0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2096AE-9E56-4531-9C90-5E613D45A403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Simulation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BF0158-690D-4982-A18C-1C55ABCC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1" y="1161453"/>
            <a:ext cx="4137623" cy="2620867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EC2F9A-B411-4CC5-8AE4-CC248E93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78" y="3970682"/>
            <a:ext cx="4137623" cy="2631506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2FCB86-B911-47F3-AF87-7CF1E6ABF588}"/>
              </a:ext>
            </a:extLst>
          </p:cNvPr>
          <p:cNvCxnSpPr>
            <a:cxnSpLocks/>
          </p:cNvCxnSpPr>
          <p:nvPr/>
        </p:nvCxnSpPr>
        <p:spPr>
          <a:xfrm>
            <a:off x="-330764" y="3819720"/>
            <a:ext cx="12895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69AD274-DE2D-43C8-9D92-B860D02C8C46}"/>
              </a:ext>
            </a:extLst>
          </p:cNvPr>
          <p:cNvCxnSpPr/>
          <p:nvPr/>
        </p:nvCxnSpPr>
        <p:spPr>
          <a:xfrm flipV="1">
            <a:off x="958791" y="2715539"/>
            <a:ext cx="1431984" cy="1104181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33C1D3-2554-4BEC-AFDD-3B064C58720D}"/>
              </a:ext>
            </a:extLst>
          </p:cNvPr>
          <p:cNvCxnSpPr>
            <a:cxnSpLocks/>
          </p:cNvCxnSpPr>
          <p:nvPr/>
        </p:nvCxnSpPr>
        <p:spPr>
          <a:xfrm>
            <a:off x="958791" y="3819720"/>
            <a:ext cx="1431984" cy="1181819"/>
          </a:xfrm>
          <a:prstGeom prst="straightConnector1">
            <a:avLst/>
          </a:prstGeom>
          <a:ln w="28575">
            <a:solidFill>
              <a:srgbClr val="EC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6AFCDDB-DC04-4A7E-8874-CA17655C655D}"/>
              </a:ext>
            </a:extLst>
          </p:cNvPr>
          <p:cNvSpPr txBox="1"/>
          <p:nvPr/>
        </p:nvSpPr>
        <p:spPr>
          <a:xfrm rot="19303801">
            <a:off x="666775" y="2763745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Keiner infiziert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59761D-14CF-40EA-BFDE-1555BFB94CA9}"/>
              </a:ext>
            </a:extLst>
          </p:cNvPr>
          <p:cNvSpPr txBox="1"/>
          <p:nvPr/>
        </p:nvSpPr>
        <p:spPr>
          <a:xfrm rot="2379632">
            <a:off x="666775" y="4529963"/>
            <a:ext cx="18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Alle gestorben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91A810-74D9-46DF-BF49-EB594A31A5D2}"/>
              </a:ext>
            </a:extLst>
          </p:cNvPr>
          <p:cNvSpPr txBox="1"/>
          <p:nvPr/>
        </p:nvSpPr>
        <p:spPr>
          <a:xfrm>
            <a:off x="7815593" y="1923057"/>
            <a:ext cx="3889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rebuchet MS" panose="020B0603020202020204" pitchFamily="34" charset="0"/>
              </a:rPr>
              <a:t>Pausiert Simulation: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Tote insgesamt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Maximal zu einem Zeitpunkt infizierte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Tage bis „Ende“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Gesamtstatistik als Graph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F4E6D-C392-4E96-8F0F-FCBD80C62E89}"/>
              </a:ext>
            </a:extLst>
          </p:cNvPr>
          <p:cNvSpPr txBox="1"/>
          <p:nvPr/>
        </p:nvSpPr>
        <p:spPr>
          <a:xfrm>
            <a:off x="7815593" y="3904401"/>
            <a:ext cx="352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Simulation kann fortgeführt werden: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rebuchet MS" panose="020B0603020202020204" pitchFamily="34" charset="0"/>
                <a:sym typeface="Wingdings" panose="05000000000000000000" pitchFamily="2" charset="2"/>
              </a:rPr>
              <a:t>Resume</a:t>
            </a:r>
            <a:endParaRPr lang="de-DE" dirty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  <a:sym typeface="Wingdings" panose="05000000000000000000" pitchFamily="2" charset="2"/>
              </a:rPr>
              <a:t>Restart</a:t>
            </a:r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E6A4C2CF-CE19-4740-AE15-7FAB081AAF10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2ED6273-8678-4AC5-935C-77142524D9F9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Trebuchet MS" panose="020B0603020202020204" pitchFamily="34" charset="0"/>
              </a:rPr>
              <a:t>End-Statistik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6DECF-8BAE-4ED9-8737-DC21EC4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8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>
                <a:latin typeface="Trebuchet MS" panose="020B0603020202020204" pitchFamily="34" charset="0"/>
              </a:rPr>
              <a:t>Python</a:t>
            </a: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PyQt5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pyqtgraph</a:t>
            </a: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 err="1">
                <a:latin typeface="Trebuchet MS" panose="020B0603020202020204" pitchFamily="34" charset="0"/>
              </a:rPr>
              <a:t>NumPy</a:t>
            </a:r>
            <a:endParaRPr lang="de-DE" sz="26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Array – </a:t>
            </a:r>
            <a:r>
              <a:rPr lang="de-DE" sz="2200" dirty="0" err="1">
                <a:latin typeface="Trebuchet MS" panose="020B0603020202020204" pitchFamily="34" charset="0"/>
              </a:rPr>
              <a:t>Slicing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Vorbereitungen für Plot</a:t>
            </a: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endParaRPr lang="de-DE" sz="2600" dirty="0">
              <a:latin typeface="Trebuchet MS" panose="020B0603020202020204" pitchFamily="34" charset="0"/>
            </a:endParaRPr>
          </a:p>
          <a:p>
            <a:r>
              <a:rPr lang="de-DE" sz="2600" dirty="0">
                <a:latin typeface="Trebuchet MS" panose="020B0603020202020204" pitchFamily="34" charset="0"/>
              </a:rPr>
              <a:t>Python Standard-Bibliothek:</a:t>
            </a:r>
          </a:p>
          <a:p>
            <a:pPr lvl="1"/>
            <a:r>
              <a:rPr lang="de-DE" sz="2200" dirty="0" err="1">
                <a:latin typeface="Trebuchet MS" panose="020B0603020202020204" pitchFamily="34" charset="0"/>
              </a:rPr>
              <a:t>Csv</a:t>
            </a:r>
            <a:endParaRPr lang="de-DE" sz="2200" dirty="0">
              <a:latin typeface="Trebuchet MS" panose="020B0603020202020204" pitchFamily="34" charset="0"/>
            </a:endParaRPr>
          </a:p>
          <a:p>
            <a:pPr lvl="1"/>
            <a:r>
              <a:rPr lang="de-DE" sz="2200" dirty="0">
                <a:latin typeface="Trebuchet MS" panose="020B0603020202020204" pitchFamily="34" charset="0"/>
              </a:rPr>
              <a:t>Random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7AAF45F3-E8D5-41E5-A805-EB0802E9DCC3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B084B1-21F0-44E7-ACA7-916EDEA4342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Technologien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4289D-F09A-444A-B9C3-B62FD459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22" y="4063574"/>
            <a:ext cx="1542338" cy="15423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4B9467D-98BF-4B6A-9929-564D06DAC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6" y="1072917"/>
            <a:ext cx="3175870" cy="21172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D5914F0-DB2C-4D24-BC2F-EC1613764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01" y="2735041"/>
            <a:ext cx="1177353" cy="11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639EA-C0C8-42E5-B02A-5C376730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5291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Erstes selbstständiges Projekt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Recherche von Möglichkeiten, Funktionen, usw.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Selbstständiges Verstehen von Funktionalitäten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MVP verstehen und umsetzen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Strukturierung zu Beginn sehr kompliziert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muss wo hin</a:t>
            </a:r>
          </a:p>
          <a:p>
            <a:pPr lvl="2"/>
            <a:r>
              <a:rPr lang="de-DE" sz="1600" dirty="0">
                <a:latin typeface="Trebuchet MS" panose="020B0603020202020204" pitchFamily="34" charset="0"/>
              </a:rPr>
              <a:t>Was darf wo nicht hin</a:t>
            </a: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Bewegung und Kollisionsbehandlung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Erkennen von Kollisionen (x² + y² = r²) 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„Ellipsen“ verschieben ihren Mittelpunkt mit ihrem Radius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Ursprüngliche Implementierung mit „nur“ 4 Bewegungsrichtungen</a:t>
            </a:r>
          </a:p>
          <a:p>
            <a:pPr marL="457200" lvl="1" indent="0">
              <a:buNone/>
            </a:pPr>
            <a:r>
              <a:rPr lang="de-DE" sz="2000" dirty="0">
                <a:latin typeface="Trebuchet MS" panose="020B0603020202020204" pitchFamily="34" charset="0"/>
                <a:sym typeface="Wingdings" panose="05000000000000000000" pitchFamily="2" charset="2"/>
              </a:rPr>
              <a:t>	 Setzen von neuen Richtungen nach Kollisionen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AD5E9593-B066-4725-9DED-65CD2FA681C1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7A21D5-F4E9-4BE8-8DC2-2EC659BD9782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Schwierigkeiten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30DDF-FC12-4498-9177-6CF29C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724400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Trebuchet MS" panose="020B0603020202020204" pitchFamily="34" charset="0"/>
              </a:rPr>
              <a:t>Modifizierungen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endParaRPr lang="de-DE" sz="2000" dirty="0">
              <a:latin typeface="Trebuchet MS" panose="020B0603020202020204" pitchFamily="34" charset="0"/>
            </a:endParaRP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Impfungen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Überlastung des Gesundheitssystems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Anzeigen von…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Infektionsradius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Social </a:t>
            </a:r>
            <a:r>
              <a:rPr lang="de-DE" sz="2000" dirty="0" err="1">
                <a:latin typeface="Trebuchet MS" panose="020B0603020202020204" pitchFamily="34" charset="0"/>
              </a:rPr>
              <a:t>Distancing</a:t>
            </a:r>
            <a:r>
              <a:rPr lang="de-DE" sz="2000" dirty="0">
                <a:latin typeface="Trebuchet MS" panose="020B0603020202020204" pitchFamily="34" charset="0"/>
              </a:rPr>
              <a:t> Radius</a:t>
            </a:r>
          </a:p>
          <a:p>
            <a:pPr marL="457200" lvl="1" indent="0">
              <a:buNone/>
            </a:pPr>
            <a:endParaRPr lang="de-DE" sz="2000" dirty="0">
              <a:latin typeface="Trebuchet MS" panose="020B0603020202020204" pitchFamily="34" charset="0"/>
            </a:endParaRPr>
          </a:p>
          <a:p>
            <a:r>
              <a:rPr lang="de-DE" sz="2400" dirty="0">
                <a:latin typeface="Trebuchet MS" panose="020B0603020202020204" pitchFamily="34" charset="0"/>
              </a:rPr>
              <a:t>Robustheit…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Abstimmung der Buttons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</a:t>
            </a:r>
            <a:r>
              <a:rPr lang="de-DE" sz="2000" dirty="0" err="1">
                <a:latin typeface="Trebuchet MS" panose="020B0603020202020204" pitchFamily="34" charset="0"/>
              </a:rPr>
              <a:t>Enable</a:t>
            </a:r>
            <a:r>
              <a:rPr lang="de-DE" sz="2000" dirty="0">
                <a:latin typeface="Trebuchet MS" panose="020B0603020202020204" pitchFamily="34" charset="0"/>
              </a:rPr>
              <a:t>/</a:t>
            </a:r>
            <a:r>
              <a:rPr lang="de-DE" sz="2000" dirty="0" err="1">
                <a:latin typeface="Trebuchet MS" panose="020B0603020202020204" pitchFamily="34" charset="0"/>
              </a:rPr>
              <a:t>Disable</a:t>
            </a:r>
            <a:r>
              <a:rPr lang="de-DE" sz="2000" dirty="0">
                <a:latin typeface="Trebuchet MS" panose="020B0603020202020204" pitchFamily="34" charset="0"/>
              </a:rPr>
              <a:t> der Einstellungsmöglichkeiten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… Eingabe von Parametern</a:t>
            </a:r>
          </a:p>
          <a:p>
            <a:pPr lvl="1"/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0807667-ADC1-4C8F-9F1D-704AF80F9358}"/>
              </a:ext>
            </a:extLst>
          </p:cNvPr>
          <p:cNvSpPr/>
          <p:nvPr/>
        </p:nvSpPr>
        <p:spPr>
          <a:xfrm>
            <a:off x="-330764" y="320406"/>
            <a:ext cx="3978839" cy="566960"/>
          </a:xfrm>
          <a:prstGeom prst="parallelogram">
            <a:avLst/>
          </a:prstGeom>
          <a:solidFill>
            <a:srgbClr val="009E6F"/>
          </a:solidFill>
          <a:ln>
            <a:solidFill>
              <a:srgbClr val="009E6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F97A4A-BC43-458F-B9A9-359F26E3E7CE}"/>
              </a:ext>
            </a:extLst>
          </p:cNvPr>
          <p:cNvSpPr txBox="1"/>
          <p:nvPr/>
        </p:nvSpPr>
        <p:spPr>
          <a:xfrm>
            <a:off x="-93722" y="403831"/>
            <a:ext cx="350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Features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431FBD-FF3C-44ED-A817-4E4E36BC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47119"/>
            <a:ext cx="4800600" cy="1427831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268262-E68A-46FD-83A7-3DC5A492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3568153"/>
            <a:ext cx="2865322" cy="873028"/>
          </a:xfrm>
          <a:prstGeom prst="rect">
            <a:avLst/>
          </a:prstGeom>
          <a:ln w="19050">
            <a:solidFill>
              <a:srgbClr val="009E6F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671A4D3-047E-4829-A90E-FF274D9C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461" y="3429000"/>
            <a:ext cx="762574" cy="69324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06B0EC-30CD-4CEB-9662-E2FA173E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035" y="3866298"/>
            <a:ext cx="575726" cy="5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106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</vt:lpstr>
      <vt:lpstr>Abschlusspräsentation zum  Bachelor-Praktikum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zum Bachelor-Praktikum</dc:title>
  <dc:creator>Jonas Adler</dc:creator>
  <cp:lastModifiedBy>Jonas Adler</cp:lastModifiedBy>
  <cp:revision>39</cp:revision>
  <dcterms:created xsi:type="dcterms:W3CDTF">2021-02-27T23:17:34Z</dcterms:created>
  <dcterms:modified xsi:type="dcterms:W3CDTF">2021-03-01T21:43:55Z</dcterms:modified>
</cp:coreProperties>
</file>