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6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EA73-2DE6-460D-BE16-265EFBA32A45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F8D7-354F-41EA-B111-6FECC4EF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Watershed segmentation on flow </a:t>
            </a:r>
            <a:r>
              <a:rPr lang="en-US" dirty="0" err="1" smtClean="0"/>
              <a:t>cytometry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20120627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filter or gate</a:t>
            </a:r>
          </a:p>
          <a:p>
            <a:r>
              <a:rPr lang="en-US" dirty="0" smtClean="0"/>
              <a:t>Bin data – 2d histogram</a:t>
            </a:r>
          </a:p>
        </p:txBody>
      </p:sp>
      <p:pic>
        <p:nvPicPr>
          <p:cNvPr id="1026" name="Picture 2" descr="C:\Users\jw125\Documents\research\springer\exp\20120622 tgj22 A10 H3 continuous competition\20120626 tgj22b\fig_segmentation\data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19800"/>
            <a:ext cx="7450001" cy="3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400"/>
            <a:ext cx="242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Experiment tgj22b Tube 15</a:t>
            </a:r>
          </a:p>
        </p:txBody>
      </p:sp>
    </p:spTree>
    <p:extLst>
      <p:ext uri="{BB962C8B-B14F-4D97-AF65-F5344CB8AC3E}">
        <p14:creationId xmlns:p14="http://schemas.microsoft.com/office/powerpoint/2010/main" val="9592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 and smooth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Peaks become troughs</a:t>
            </a:r>
          </a:p>
          <a:p>
            <a:r>
              <a:rPr lang="en-US" dirty="0" smtClean="0"/>
              <a:t>Gaussian blur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25146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0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“mark” peaks (arbitrary threshold) and background (zero)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3033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0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Watershed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3033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44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Watershed segmentation on flow cytometry</vt:lpstr>
      <vt:lpstr>Test data</vt:lpstr>
      <vt:lpstr>Invert and smooth</vt:lpstr>
      <vt:lpstr>“mark” peaks (arbitrary threshold) and background (zero)</vt:lpstr>
      <vt:lpstr>Watershed segmentation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Watershed segmentation on flow cytometry</dc:title>
  <dc:creator>Jue Wang</dc:creator>
  <cp:lastModifiedBy>Jue Wang</cp:lastModifiedBy>
  <cp:revision>2</cp:revision>
  <dcterms:created xsi:type="dcterms:W3CDTF">2012-06-27T20:32:31Z</dcterms:created>
  <dcterms:modified xsi:type="dcterms:W3CDTF">2012-06-27T20:50:29Z</dcterms:modified>
</cp:coreProperties>
</file>