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9" r:id="rId13"/>
    <p:sldId id="270" r:id="rId14"/>
    <p:sldId id="271" r:id="rId15"/>
    <p:sldId id="266" r:id="rId16"/>
    <p:sldId id="273" r:id="rId17"/>
    <p:sldId id="267" r:id="rId18"/>
    <p:sldId id="268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7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41909-ED2D-AA46-B6D7-E7EA375A7D1A}" type="datetimeFigureOut">
              <a:rPr lang="en-US" smtClean="0"/>
              <a:t>7/15/12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00F82-3113-DD4C-8961-114E5A517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Well, E9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00F82-3113-DD4C-8961-114E5A5173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0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 wells,</a:t>
            </a:r>
            <a:r>
              <a:rPr lang="en-US" baseline="0" dirty="0" smtClean="0"/>
              <a:t> with no SSC gating</a:t>
            </a:r>
          </a:p>
          <a:p>
            <a:r>
              <a:rPr lang="en-US" baseline="0" dirty="0" err="1" smtClean="0"/>
              <a:t>Fsc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hist</a:t>
            </a:r>
            <a:r>
              <a:rPr lang="en-US" baseline="0" dirty="0" smtClean="0"/>
              <a:t> overlaid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00F82-3113-DD4C-8961-114E5A5173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93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E9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00F82-3113-DD4C-8961-114E5A5173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6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E9,</a:t>
            </a:r>
          </a:p>
          <a:p>
            <a:r>
              <a:rPr lang="en-US" dirty="0" smtClean="0"/>
              <a:t>Also, tried</a:t>
            </a:r>
            <a:r>
              <a:rPr lang="en-US" baseline="0" dirty="0" smtClean="0"/>
              <a:t> D12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00F82-3113-DD4C-8961-114E5A5173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91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Strange,</a:t>
            </a:r>
            <a:r>
              <a:rPr lang="en-US" baseline="0" dirty="0" smtClean="0"/>
              <a:t> that CFP cells are on in </a:t>
            </a:r>
            <a:r>
              <a:rPr lang="en-US" baseline="0" dirty="0" err="1" smtClean="0"/>
              <a:t>mCh</a:t>
            </a:r>
            <a:r>
              <a:rPr lang="en-US" baseline="0" dirty="0" smtClean="0"/>
              <a:t>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00F82-3113-DD4C-8961-114E5A5173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31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Plate 2 in recovery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00F82-3113-DD4C-8961-114E5A5173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2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149-07A9-4043-A0DA-51BC2D650DA1}" type="datetimeFigureOut">
              <a:rPr lang="en-US" smtClean="0"/>
              <a:t>7/15/12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AF5E-0299-B745-98AC-7CC612310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2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149-07A9-4043-A0DA-51BC2D650DA1}" type="datetimeFigureOut">
              <a:rPr lang="en-US" smtClean="0"/>
              <a:t>7/15/12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AF5E-0299-B745-98AC-7CC612310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3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149-07A9-4043-A0DA-51BC2D650DA1}" type="datetimeFigureOut">
              <a:rPr lang="en-US" smtClean="0"/>
              <a:t>7/15/12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AF5E-0299-B745-98AC-7CC612310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9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149-07A9-4043-A0DA-51BC2D650DA1}" type="datetimeFigureOut">
              <a:rPr lang="en-US" smtClean="0"/>
              <a:t>7/15/12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AF5E-0299-B745-98AC-7CC612310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6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149-07A9-4043-A0DA-51BC2D650DA1}" type="datetimeFigureOut">
              <a:rPr lang="en-US" smtClean="0"/>
              <a:t>7/15/12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AF5E-0299-B745-98AC-7CC612310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7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149-07A9-4043-A0DA-51BC2D650DA1}" type="datetimeFigureOut">
              <a:rPr lang="en-US" smtClean="0"/>
              <a:t>7/15/12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AF5E-0299-B745-98AC-7CC612310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1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149-07A9-4043-A0DA-51BC2D650DA1}" type="datetimeFigureOut">
              <a:rPr lang="en-US" smtClean="0"/>
              <a:t>7/15/12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AF5E-0299-B745-98AC-7CC612310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1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149-07A9-4043-A0DA-51BC2D650DA1}" type="datetimeFigureOut">
              <a:rPr lang="en-US" smtClean="0"/>
              <a:t>7/15/12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AF5E-0299-B745-98AC-7CC612310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6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149-07A9-4043-A0DA-51BC2D650DA1}" type="datetimeFigureOut">
              <a:rPr lang="en-US" smtClean="0"/>
              <a:t>7/15/12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AF5E-0299-B745-98AC-7CC612310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5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149-07A9-4043-A0DA-51BC2D650DA1}" type="datetimeFigureOut">
              <a:rPr lang="en-US" smtClean="0"/>
              <a:t>7/15/12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AF5E-0299-B745-98AC-7CC612310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149-07A9-4043-A0DA-51BC2D650DA1}" type="datetimeFigureOut">
              <a:rPr lang="en-US" smtClean="0"/>
              <a:t>7/15/12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AF5E-0299-B745-98AC-7CC612310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3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C9149-07A9-4043-A0DA-51BC2D650DA1}" type="datetimeFigureOut">
              <a:rPr lang="en-US" smtClean="0"/>
              <a:t>7/15/12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AF5E-0299-B745-98AC-7CC612310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B050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0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 Counts, ~.2%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524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25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Outgrowth/Recovery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8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bfp_ssc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8869"/>
            <a:ext cx="9144000" cy="447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0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cfp_ssc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8869"/>
            <a:ext cx="9144000" cy="447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13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yfp_ssc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8869"/>
            <a:ext cx="9144000" cy="447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14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mch_ssc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8869"/>
            <a:ext cx="9144000" cy="447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0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Density and </a:t>
            </a:r>
            <a:r>
              <a:rPr lang="en-US" dirty="0" err="1" smtClean="0"/>
              <a:t>Flowrate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52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cfp_mCh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1656"/>
            <a:ext cx="9144000" cy="50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4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A1, the simplest well with the slowest </a:t>
            </a:r>
            <a:r>
              <a:rPr lang="en-US" dirty="0" err="1" smtClean="0"/>
              <a:t>flowrate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524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524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1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 Well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524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67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see how acquisition parameters affect cell counts, segmentations are needed.</a:t>
            </a:r>
          </a:p>
        </p:txBody>
      </p:sp>
    </p:spTree>
    <p:extLst>
      <p:ext uri="{BB962C8B-B14F-4D97-AF65-F5344CB8AC3E}">
        <p14:creationId xmlns:p14="http://schemas.microsoft.com/office/powerpoint/2010/main" val="1991965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25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27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 Well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4502275" cy="33767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82" y="3451411"/>
            <a:ext cx="4542118" cy="340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5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all the wells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524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3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tradeoff to set a SSC or FSC gating</a:t>
            </a:r>
          </a:p>
          <a:p>
            <a:pPr lvl="1"/>
            <a:r>
              <a:rPr lang="en-US" dirty="0" smtClean="0"/>
              <a:t>Lower SSC gating leads to debris event</a:t>
            </a:r>
          </a:p>
          <a:p>
            <a:pPr lvl="1"/>
            <a:r>
              <a:rPr lang="en-US" dirty="0" smtClean="0"/>
              <a:t>Higher SSC gating might leads to loss of 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4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selecting cells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1656"/>
            <a:ext cx="9144000" cy="50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84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selecting cells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5657725" cy="4243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353" y="2980765"/>
            <a:ext cx="5169647" cy="38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0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8869"/>
            <a:ext cx="9144000" cy="447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7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8869"/>
            <a:ext cx="9144000" cy="447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3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132</Words>
  <Application>Microsoft Macintosh PowerPoint</Application>
  <PresentationFormat>On-screen Show (4:3)</PresentationFormat>
  <Paragraphs>35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B050 data analysis</vt:lpstr>
      <vt:lpstr>Representative Well</vt:lpstr>
      <vt:lpstr>Representative Well</vt:lpstr>
      <vt:lpstr>Overlay all the wells</vt:lpstr>
      <vt:lpstr>PowerPoint Presentation</vt:lpstr>
      <vt:lpstr>Manual selecting cells</vt:lpstr>
      <vt:lpstr>Manual selecting cells</vt:lpstr>
      <vt:lpstr>FSC</vt:lpstr>
      <vt:lpstr>SSC</vt:lpstr>
      <vt:lpstr>Cum Counts, ~.2%</vt:lpstr>
      <vt:lpstr>Outgrowth/Recovery</vt:lpstr>
      <vt:lpstr>bfp_ssc</vt:lpstr>
      <vt:lpstr>cfp_ssc</vt:lpstr>
      <vt:lpstr>yfp_ssc</vt:lpstr>
      <vt:lpstr>mch_ssc</vt:lpstr>
      <vt:lpstr>Cell Density and Flowrate</vt:lpstr>
      <vt:lpstr>cfp_mCh</vt:lpstr>
      <vt:lpstr>A1, the simplest well with the slowest flowrate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B050 data analysis</dc:title>
  <dc:creator>Bo Hua</dc:creator>
  <cp:lastModifiedBy>Bo Hua</cp:lastModifiedBy>
  <cp:revision>53</cp:revision>
  <dcterms:created xsi:type="dcterms:W3CDTF">2012-07-16T01:55:51Z</dcterms:created>
  <dcterms:modified xsi:type="dcterms:W3CDTF">2012-07-16T05:10:02Z</dcterms:modified>
</cp:coreProperties>
</file>