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E9C04-AB6E-4A2B-9A79-613C1722E035}" v="108" dt="2021-12-08T10:45:34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solidFill>
                  <a:srgbClr val="080808"/>
                </a:solidFill>
                <a:cs typeface="Calibri"/>
              </a:rPr>
              <a:t>Delfinen</a:t>
            </a:r>
          </a:p>
          <a:p>
            <a:endParaRPr lang="en-US" sz="1900">
              <a:solidFill>
                <a:srgbClr val="080808"/>
              </a:solidFill>
              <a:cs typeface="Calibri"/>
            </a:endParaRPr>
          </a:p>
          <a:p>
            <a:r>
              <a:rPr lang="en-US" sz="1900">
                <a:solidFill>
                  <a:srgbClr val="080808"/>
                </a:solidFill>
                <a:cs typeface="Calibri"/>
              </a:rPr>
              <a:t>- Whatever... 2.0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Risiko- og interessantanalyse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60C347C7-E4FA-4246-999D-7EDF476B0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5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B505F1-E8F6-40B3-ABAA-D708E8A3E26E}"/>
              </a:ext>
            </a:extLst>
          </p:cNvPr>
          <p:cNvSpPr txBox="1">
            <a:spLocks/>
          </p:cNvSpPr>
          <p:nvPr/>
        </p:nvSpPr>
        <p:spPr>
          <a:xfrm>
            <a:off x="838200" y="171162"/>
            <a:ext cx="2468475" cy="192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FFFFFF"/>
                </a:solidFill>
              </a:rPr>
              <a:t>Risikoanalyse</a:t>
            </a:r>
            <a:endParaRPr lang="en-US" dirty="0" err="1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800BFA5-BF09-4686-A866-AF322FF97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17" y="3201774"/>
            <a:ext cx="10845024" cy="3652721"/>
          </a:xfrm>
        </p:spPr>
      </p:pic>
    </p:spTree>
    <p:extLst>
      <p:ext uri="{BB962C8B-B14F-4D97-AF65-F5344CB8AC3E}">
        <p14:creationId xmlns:p14="http://schemas.microsoft.com/office/powerpoint/2010/main" val="158024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5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5D1AF-B135-43AD-BC03-246A6D87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Interessentanalyse</a:t>
            </a:r>
            <a:endParaRPr lang="en-US" sz="2400" dirty="0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2F7720C-089E-4F42-8966-90045D782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33383"/>
            <a:ext cx="7347537" cy="45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FFDFC28C27E6428C77FEAECE76DF7C" ma:contentTypeVersion="6" ma:contentTypeDescription="Opret et nyt dokument." ma:contentTypeScope="" ma:versionID="cd6b627eb8bf83de26d4388210739f0c">
  <xsd:schema xmlns:xsd="http://www.w3.org/2001/XMLSchema" xmlns:xs="http://www.w3.org/2001/XMLSchema" xmlns:p="http://schemas.microsoft.com/office/2006/metadata/properties" xmlns:ns2="1ceb64b3-ecf4-480e-bb59-3e19ce2b567a" targetNamespace="http://schemas.microsoft.com/office/2006/metadata/properties" ma:root="true" ma:fieldsID="2eef625a54f5db0b7b02520a335c1d95" ns2:_="">
    <xsd:import namespace="1ceb64b3-ecf4-480e-bb59-3e19ce2b5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b64b3-ecf4-480e-bb59-3e19ce2b56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C0E46F-7A3D-4DA2-9EDC-8E7A9C012268}"/>
</file>

<file path=customXml/itemProps2.xml><?xml version="1.0" encoding="utf-8"?>
<ds:datastoreItem xmlns:ds="http://schemas.openxmlformats.org/officeDocument/2006/customXml" ds:itemID="{5698CBC7-9DC9-42EC-B94C-EFB1D1978FFF}"/>
</file>

<file path=customXml/itemProps3.xml><?xml version="1.0" encoding="utf-8"?>
<ds:datastoreItem xmlns:ds="http://schemas.openxmlformats.org/officeDocument/2006/customXml" ds:itemID="{52DA3043-D578-456A-92BF-CC2F3E3A924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Risiko- og interessantanalyse</vt:lpstr>
      <vt:lpstr>PowerPoint Presentation</vt:lpstr>
      <vt:lpstr>Interessentanalyse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/>
  <cp:lastModifiedBy/>
  <cp:revision>34</cp:revision>
  <dcterms:created xsi:type="dcterms:W3CDTF">2021-12-08T10:39:41Z</dcterms:created>
  <dcterms:modified xsi:type="dcterms:W3CDTF">2021-12-08T10:47:36Z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0x010100ACFFDFC28C27E6428C77FEAECE76DF7C</vt:lpwstr>
  </property>
</Properties>
</file>