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Conventions</a:t>
            </a:r>
            <a:r>
              <a:rPr lang="da-DK" dirty="0"/>
              <a:t> and </a:t>
            </a:r>
            <a:r>
              <a:rPr lang="da-DK" dirty="0" err="1"/>
              <a:t>Syntax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382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1" y="762001"/>
            <a:ext cx="10131425" cy="5029200"/>
          </a:xfrm>
        </p:spPr>
        <p:txBody>
          <a:bodyPr/>
          <a:lstStyle/>
          <a:p>
            <a:r>
              <a:rPr lang="da-DK" sz="2800" dirty="0" err="1"/>
              <a:t>Syntax</a:t>
            </a:r>
            <a:endParaRPr lang="da-DK" sz="2800" dirty="0"/>
          </a:p>
          <a:p>
            <a:pPr lvl="1"/>
            <a:r>
              <a:rPr lang="da-DK" dirty="0"/>
              <a:t>Struktur.</a:t>
            </a:r>
          </a:p>
          <a:p>
            <a:r>
              <a:rPr lang="da-DK" dirty="0" err="1"/>
              <a:t>Conventions</a:t>
            </a:r>
            <a:endParaRPr lang="da-DK" dirty="0"/>
          </a:p>
          <a:p>
            <a:pPr lvl="1"/>
            <a:r>
              <a:rPr lang="da-DK" dirty="0"/>
              <a:t>Læse og skrive kode.</a:t>
            </a:r>
          </a:p>
        </p:txBody>
      </p:sp>
    </p:spTree>
    <p:extLst>
      <p:ext uri="{BB962C8B-B14F-4D97-AF65-F5344CB8AC3E}">
        <p14:creationId xmlns:p14="http://schemas.microsoft.com/office/powerpoint/2010/main" val="79623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Conventions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Dot operator </a:t>
            </a:r>
          </a:p>
          <a:p>
            <a:pPr lvl="1"/>
            <a:r>
              <a:rPr lang="da-DK" dirty="0"/>
              <a:t>Imellem ord i koden.</a:t>
            </a:r>
          </a:p>
          <a:p>
            <a:pPr lvl="1"/>
            <a:r>
              <a:rPr lang="da-DK" dirty="0"/>
              <a:t>Adresse.</a:t>
            </a:r>
          </a:p>
          <a:p>
            <a:pPr lvl="1"/>
            <a:r>
              <a:rPr lang="da-DK" dirty="0"/>
              <a:t>Lokalisere elementer</a:t>
            </a:r>
          </a:p>
          <a:p>
            <a:r>
              <a:rPr lang="da-DK" dirty="0" err="1"/>
              <a:t>Semicolon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Færdiggørelse af kode </a:t>
            </a:r>
          </a:p>
          <a:p>
            <a:r>
              <a:rPr lang="da-DK" dirty="0" err="1"/>
              <a:t>Indenting</a:t>
            </a:r>
            <a:r>
              <a:rPr lang="da-DK" dirty="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969250" y="804334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Transform</a:t>
            </a:r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6591300" y="1710267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Rotation</a:t>
            </a:r>
          </a:p>
        </p:txBody>
      </p:sp>
      <p:sp>
        <p:nvSpPr>
          <p:cNvPr id="6" name="Rektangel 5"/>
          <p:cNvSpPr/>
          <p:nvPr/>
        </p:nvSpPr>
        <p:spPr>
          <a:xfrm>
            <a:off x="7969250" y="1710267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Position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9347200" y="1714501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Scale</a:t>
            </a:r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6591300" y="2641600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X</a:t>
            </a:r>
          </a:p>
        </p:txBody>
      </p:sp>
      <p:sp>
        <p:nvSpPr>
          <p:cNvPr id="9" name="Rektangel 8"/>
          <p:cNvSpPr/>
          <p:nvPr/>
        </p:nvSpPr>
        <p:spPr>
          <a:xfrm>
            <a:off x="7969250" y="2641600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Y</a:t>
            </a:r>
          </a:p>
        </p:txBody>
      </p:sp>
      <p:sp>
        <p:nvSpPr>
          <p:cNvPr id="10" name="Rektangel 9"/>
          <p:cNvSpPr/>
          <p:nvPr/>
        </p:nvSpPr>
        <p:spPr>
          <a:xfrm>
            <a:off x="9347200" y="2641600"/>
            <a:ext cx="12573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Z</a:t>
            </a:r>
          </a:p>
        </p:txBody>
      </p:sp>
      <p:cxnSp>
        <p:nvCxnSpPr>
          <p:cNvPr id="14" name="Lige pilforbindelse 13"/>
          <p:cNvCxnSpPr>
            <a:stCxn id="4" idx="2"/>
            <a:endCxn id="5" idx="0"/>
          </p:cNvCxnSpPr>
          <p:nvPr/>
        </p:nvCxnSpPr>
        <p:spPr>
          <a:xfrm flipH="1">
            <a:off x="7219950" y="1159934"/>
            <a:ext cx="1377950" cy="5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4" idx="2"/>
            <a:endCxn id="6" idx="0"/>
          </p:cNvCxnSpPr>
          <p:nvPr/>
        </p:nvCxnSpPr>
        <p:spPr>
          <a:xfrm>
            <a:off x="8597900" y="1159934"/>
            <a:ext cx="0" cy="5503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4" idx="2"/>
            <a:endCxn id="7" idx="0"/>
          </p:cNvCxnSpPr>
          <p:nvPr/>
        </p:nvCxnSpPr>
        <p:spPr>
          <a:xfrm>
            <a:off x="8597900" y="1159934"/>
            <a:ext cx="1377950" cy="55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stCxn id="6" idx="2"/>
            <a:endCxn id="8" idx="0"/>
          </p:cNvCxnSpPr>
          <p:nvPr/>
        </p:nvCxnSpPr>
        <p:spPr>
          <a:xfrm flipH="1">
            <a:off x="7219950" y="2065867"/>
            <a:ext cx="1377950" cy="5757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6" idx="2"/>
            <a:endCxn id="9" idx="0"/>
          </p:cNvCxnSpPr>
          <p:nvPr/>
        </p:nvCxnSpPr>
        <p:spPr>
          <a:xfrm>
            <a:off x="8597900" y="2065867"/>
            <a:ext cx="0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6" idx="2"/>
            <a:endCxn id="10" idx="0"/>
          </p:cNvCxnSpPr>
          <p:nvPr/>
        </p:nvCxnSpPr>
        <p:spPr>
          <a:xfrm>
            <a:off x="8597900" y="2065867"/>
            <a:ext cx="1377950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3785855"/>
            <a:ext cx="3964192" cy="3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 err="1"/>
              <a:t>Pros</a:t>
            </a:r>
            <a:r>
              <a:rPr lang="da-DK" dirty="0"/>
              <a:t>.</a:t>
            </a:r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dirty="0"/>
              <a:t>Single line</a:t>
            </a:r>
          </a:p>
          <a:p>
            <a:pPr lvl="1"/>
            <a:r>
              <a:rPr lang="da-DK" dirty="0"/>
              <a:t>Multiple line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73" y="207504"/>
            <a:ext cx="6658926" cy="2960803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3" y="459008"/>
            <a:ext cx="4296375" cy="245779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627" y="4421012"/>
            <a:ext cx="5681771" cy="11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92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sk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TM03457452[[fn=Himmelsk]]</Template>
  <TotalTime>96</TotalTime>
  <Words>45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Himmelsk</vt:lpstr>
      <vt:lpstr>Conventions and Syntax</vt:lpstr>
      <vt:lpstr>PowerPoint-præsentation</vt:lpstr>
      <vt:lpstr>Conventions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Conventions and Syntax</dc:title>
  <dc:creator>Jonas Stationær</dc:creator>
  <cp:lastModifiedBy>Jonas Stationær</cp:lastModifiedBy>
  <cp:revision>6</cp:revision>
  <dcterms:created xsi:type="dcterms:W3CDTF">2017-04-17T12:53:45Z</dcterms:created>
  <dcterms:modified xsi:type="dcterms:W3CDTF">2017-04-17T18:22:10Z</dcterms:modified>
</cp:coreProperties>
</file>